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75" r:id="rId1"/>
  </p:sldMasterIdLst>
  <p:notesMasterIdLst>
    <p:notesMasterId r:id="rId19"/>
  </p:notesMasterIdLst>
  <p:sldIdLst>
    <p:sldId id="256" r:id="rId2"/>
    <p:sldId id="257" r:id="rId3"/>
    <p:sldId id="281" r:id="rId4"/>
    <p:sldId id="278" r:id="rId5"/>
    <p:sldId id="284" r:id="rId6"/>
    <p:sldId id="279" r:id="rId7"/>
    <p:sldId id="258" r:id="rId8"/>
    <p:sldId id="259" r:id="rId9"/>
    <p:sldId id="260" r:id="rId10"/>
    <p:sldId id="295" r:id="rId11"/>
    <p:sldId id="290" r:id="rId12"/>
    <p:sldId id="296" r:id="rId13"/>
    <p:sldId id="291" r:id="rId14"/>
    <p:sldId id="294" r:id="rId15"/>
    <p:sldId id="292" r:id="rId16"/>
    <p:sldId id="300" r:id="rId17"/>
    <p:sldId id="29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C14"/>
    <a:srgbClr val="9DA1EB"/>
    <a:srgbClr val="373F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76694" autoAdjust="0"/>
  </p:normalViewPr>
  <p:slideViewPr>
    <p:cSldViewPr snapToGrid="0">
      <p:cViewPr>
        <p:scale>
          <a:sx n="56" d="100"/>
          <a:sy n="56" d="100"/>
        </p:scale>
        <p:origin x="14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1171F-8647-4D37-92B7-05B6F2BE30E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B30F3D-8E38-46D4-A2A8-183461C0400B}">
      <dgm:prSet phldrT="[Text]" custT="1"/>
      <dgm:spPr/>
      <dgm:t>
        <a:bodyPr/>
        <a:lstStyle/>
        <a:p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Tổng quan đề tài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D2DABD-167F-45C0-8E0D-974B33891F56}" type="parTrans" cxnId="{9DAEAFC2-B224-4951-AA43-139E7BD6745C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68F473-045E-4C10-B362-7A925713E843}" type="sibTrans" cxnId="{9DAEAFC2-B224-4951-AA43-139E7BD6745C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026476-2184-42D4-8B2D-40F80462B282}">
      <dgm:prSet phldrT="[Text]" custT="1"/>
      <dgm:spPr/>
      <dgm:t>
        <a:bodyPr/>
        <a:lstStyle/>
        <a:p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Phân cụm dữ liệu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5FE17B-372F-4CAC-ADB8-B2D297D6A16C}" type="parTrans" cxnId="{9CB0BA96-68E2-45A4-A8CE-EC517541C14E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C8AD2A-9C37-4C21-9C30-FD8AF8A102D2}" type="sibTrans" cxnId="{9CB0BA96-68E2-45A4-A8CE-EC517541C14E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F9CF19-A437-461E-9ADE-441248866F55}">
      <dgm:prSet phldrT="[Text]" custT="1"/>
      <dgm:spPr/>
      <dgm:t>
        <a:bodyPr/>
        <a:lstStyle/>
        <a:p>
          <a:r>
            <a:rPr lang="en-US" sz="3600" b="0">
              <a:latin typeface="Times New Roman" panose="02020603050405020304" pitchFamily="18" charset="0"/>
              <a:cs typeface="Times New Roman" panose="02020603050405020304" pitchFamily="18" charset="0"/>
            </a:rPr>
            <a:t>Thuật toán K-means</a:t>
          </a:r>
          <a:endParaRPr lang="en-US" sz="3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3B1E7E-C20D-4C62-8DA7-EDDB903465D6}" type="parTrans" cxnId="{88201BE9-8928-4617-8473-2B39B8DEFC65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BA8507-2ACB-4D5F-AEE5-5C7BFB754535}" type="sibTrans" cxnId="{88201BE9-8928-4617-8473-2B39B8DEFC65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F91333-89FB-46E0-B054-D4E10806A608}">
      <dgm:prSet phldrT="[Text]" custT="1"/>
      <dgm:spPr/>
      <dgm:t>
        <a:bodyPr/>
        <a:lstStyle/>
        <a:p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1886D5-E2AC-44DA-B409-241F3B76FCA8}" type="parTrans" cxnId="{220426CC-1D85-4BAD-AD97-E6C58AD1BF44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BBEA2D-D010-4CC2-8B50-325ED7E7FCF3}" type="sibTrans" cxnId="{220426CC-1D85-4BAD-AD97-E6C58AD1BF44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CA3366-9E14-43F3-98DA-F8D3341E9E96}">
      <dgm:prSet phldrT="[Text]" custT="1"/>
      <dgm:spPr/>
      <dgm:t>
        <a:bodyPr/>
        <a:lstStyle/>
        <a:p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Kết luận</a:t>
          </a:r>
          <a:endParaRPr lang="en-US" sz="3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769998-CA0A-408D-8BC6-32E576E8F938}" type="parTrans" cxnId="{4851AF07-57F3-4B2C-88FA-42F5E46867FC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84B11C-42EA-4B93-B12C-DC1A29123ADB}" type="sibTrans" cxnId="{4851AF07-57F3-4B2C-88FA-42F5E46867FC}">
      <dgm:prSet/>
      <dgm:spPr/>
      <dgm:t>
        <a:bodyPr/>
        <a:lstStyle/>
        <a:p>
          <a:endParaRPr lang="en-US" sz="3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330208-701A-4EDF-B3DD-D541EEECB01B}" type="pres">
      <dgm:prSet presAssocID="{3351171F-8647-4D37-92B7-05B6F2BE30E4}" presName="Name0" presStyleCnt="0">
        <dgm:presLayoutVars>
          <dgm:chMax val="7"/>
          <dgm:chPref val="7"/>
          <dgm:dir/>
        </dgm:presLayoutVars>
      </dgm:prSet>
      <dgm:spPr/>
    </dgm:pt>
    <dgm:pt modelId="{76D9BD64-6463-4B1A-BCA6-C4751BE603C9}" type="pres">
      <dgm:prSet presAssocID="{3351171F-8647-4D37-92B7-05B6F2BE30E4}" presName="Name1" presStyleCnt="0"/>
      <dgm:spPr/>
    </dgm:pt>
    <dgm:pt modelId="{30445C03-99F5-4270-BF45-00CF55CFA626}" type="pres">
      <dgm:prSet presAssocID="{3351171F-8647-4D37-92B7-05B6F2BE30E4}" presName="cycle" presStyleCnt="0"/>
      <dgm:spPr/>
    </dgm:pt>
    <dgm:pt modelId="{8B3DA48E-B454-4E5A-8740-ECDC214F0B88}" type="pres">
      <dgm:prSet presAssocID="{3351171F-8647-4D37-92B7-05B6F2BE30E4}" presName="srcNode" presStyleLbl="node1" presStyleIdx="0" presStyleCnt="5"/>
      <dgm:spPr/>
    </dgm:pt>
    <dgm:pt modelId="{A1788A22-7B68-4996-946F-9C315A71DFE1}" type="pres">
      <dgm:prSet presAssocID="{3351171F-8647-4D37-92B7-05B6F2BE30E4}" presName="conn" presStyleLbl="parChTrans1D2" presStyleIdx="0" presStyleCnt="1"/>
      <dgm:spPr/>
    </dgm:pt>
    <dgm:pt modelId="{E312D83E-544E-471D-9268-A8DA75CD444D}" type="pres">
      <dgm:prSet presAssocID="{3351171F-8647-4D37-92B7-05B6F2BE30E4}" presName="extraNode" presStyleLbl="node1" presStyleIdx="0" presStyleCnt="5"/>
      <dgm:spPr/>
    </dgm:pt>
    <dgm:pt modelId="{F1C2D4E9-A711-498D-B878-9FE656E5FC03}" type="pres">
      <dgm:prSet presAssocID="{3351171F-8647-4D37-92B7-05B6F2BE30E4}" presName="dstNode" presStyleLbl="node1" presStyleIdx="0" presStyleCnt="5"/>
      <dgm:spPr/>
    </dgm:pt>
    <dgm:pt modelId="{BAADAB7B-FEEB-4453-BB6E-E25AA3447B8A}" type="pres">
      <dgm:prSet presAssocID="{06B30F3D-8E38-46D4-A2A8-183461C0400B}" presName="text_1" presStyleLbl="node1" presStyleIdx="0" presStyleCnt="5" custLinFactNeighborX="932">
        <dgm:presLayoutVars>
          <dgm:bulletEnabled val="1"/>
        </dgm:presLayoutVars>
      </dgm:prSet>
      <dgm:spPr/>
    </dgm:pt>
    <dgm:pt modelId="{B020D476-B4AC-4480-AE2B-DF69FE19827D}" type="pres">
      <dgm:prSet presAssocID="{06B30F3D-8E38-46D4-A2A8-183461C0400B}" presName="accent_1" presStyleCnt="0"/>
      <dgm:spPr/>
    </dgm:pt>
    <dgm:pt modelId="{E9EE5411-0892-441B-8680-82CD3F176270}" type="pres">
      <dgm:prSet presAssocID="{06B30F3D-8E38-46D4-A2A8-183461C0400B}" presName="accentRepeatNode" presStyleLbl="solidFgAcc1" presStyleIdx="0" presStyleCnt="5"/>
      <dgm:spPr/>
    </dgm:pt>
    <dgm:pt modelId="{BD4FD25A-D0A5-4AAE-A85E-2C9725131FDB}" type="pres">
      <dgm:prSet presAssocID="{64026476-2184-42D4-8B2D-40F80462B282}" presName="text_2" presStyleLbl="node1" presStyleIdx="1" presStyleCnt="5" custLinFactNeighborX="1025" custLinFactNeighborY="-5374">
        <dgm:presLayoutVars>
          <dgm:bulletEnabled val="1"/>
        </dgm:presLayoutVars>
      </dgm:prSet>
      <dgm:spPr/>
    </dgm:pt>
    <dgm:pt modelId="{8BAE4DCC-11EF-40F2-BA6E-9197FFE242FF}" type="pres">
      <dgm:prSet presAssocID="{64026476-2184-42D4-8B2D-40F80462B282}" presName="accent_2" presStyleCnt="0"/>
      <dgm:spPr/>
    </dgm:pt>
    <dgm:pt modelId="{A05CB83A-E8E1-4E9F-9BEA-3D78F4B857EB}" type="pres">
      <dgm:prSet presAssocID="{64026476-2184-42D4-8B2D-40F80462B282}" presName="accentRepeatNode" presStyleLbl="solidFgAcc1" presStyleIdx="1" presStyleCnt="5"/>
      <dgm:spPr/>
    </dgm:pt>
    <dgm:pt modelId="{1A8EBE75-2326-40DF-A2AE-F7E006108020}" type="pres">
      <dgm:prSet presAssocID="{87F9CF19-A437-461E-9ADE-441248866F55}" presName="text_3" presStyleLbl="node1" presStyleIdx="2" presStyleCnt="5" custLinFactNeighborX="1020">
        <dgm:presLayoutVars>
          <dgm:bulletEnabled val="1"/>
        </dgm:presLayoutVars>
      </dgm:prSet>
      <dgm:spPr/>
    </dgm:pt>
    <dgm:pt modelId="{F0FBF39E-E307-40E3-B101-4A00A215EF3B}" type="pres">
      <dgm:prSet presAssocID="{87F9CF19-A437-461E-9ADE-441248866F55}" presName="accent_3" presStyleCnt="0"/>
      <dgm:spPr/>
    </dgm:pt>
    <dgm:pt modelId="{4738A632-13BE-402D-88D9-62E2BE130EE3}" type="pres">
      <dgm:prSet presAssocID="{87F9CF19-A437-461E-9ADE-441248866F55}" presName="accentRepeatNode" presStyleLbl="solidFgAcc1" presStyleIdx="2" presStyleCnt="5"/>
      <dgm:spPr/>
    </dgm:pt>
    <dgm:pt modelId="{23D56FBD-4278-4AC6-AC3C-6C9A548CA806}" type="pres">
      <dgm:prSet presAssocID="{79F91333-89FB-46E0-B054-D4E10806A608}" presName="text_4" presStyleLbl="node1" presStyleIdx="3" presStyleCnt="5" custLinFactNeighborX="1085" custLinFactNeighborY="5089">
        <dgm:presLayoutVars>
          <dgm:bulletEnabled val="1"/>
        </dgm:presLayoutVars>
      </dgm:prSet>
      <dgm:spPr/>
    </dgm:pt>
    <dgm:pt modelId="{6F95D1C7-8C57-40F2-BC52-DE3137E54B94}" type="pres">
      <dgm:prSet presAssocID="{79F91333-89FB-46E0-B054-D4E10806A608}" presName="accent_4" presStyleCnt="0"/>
      <dgm:spPr/>
    </dgm:pt>
    <dgm:pt modelId="{F1921A1D-1BBA-4560-BEF3-63367E447CF1}" type="pres">
      <dgm:prSet presAssocID="{79F91333-89FB-46E0-B054-D4E10806A608}" presName="accentRepeatNode" presStyleLbl="solidFgAcc1" presStyleIdx="3" presStyleCnt="5"/>
      <dgm:spPr/>
    </dgm:pt>
    <dgm:pt modelId="{BDC219B3-534F-4D7E-B22A-898D234515C9}" type="pres">
      <dgm:prSet presAssocID="{6ACA3366-9E14-43F3-98DA-F8D3341E9E96}" presName="text_5" presStyleLbl="node1" presStyleIdx="4" presStyleCnt="5" custLinFactNeighborX="935">
        <dgm:presLayoutVars>
          <dgm:bulletEnabled val="1"/>
        </dgm:presLayoutVars>
      </dgm:prSet>
      <dgm:spPr/>
    </dgm:pt>
    <dgm:pt modelId="{D81F1CDC-0779-4613-86E3-59E2164F813E}" type="pres">
      <dgm:prSet presAssocID="{6ACA3366-9E14-43F3-98DA-F8D3341E9E96}" presName="accent_5" presStyleCnt="0"/>
      <dgm:spPr/>
    </dgm:pt>
    <dgm:pt modelId="{8948D126-7F09-4484-B5EB-B0EAD9BB2B36}" type="pres">
      <dgm:prSet presAssocID="{6ACA3366-9E14-43F3-98DA-F8D3341E9E96}" presName="accentRepeatNode" presStyleLbl="solidFgAcc1" presStyleIdx="4" presStyleCnt="5"/>
      <dgm:spPr/>
    </dgm:pt>
  </dgm:ptLst>
  <dgm:cxnLst>
    <dgm:cxn modelId="{4851AF07-57F3-4B2C-88FA-42F5E46867FC}" srcId="{3351171F-8647-4D37-92B7-05B6F2BE30E4}" destId="{6ACA3366-9E14-43F3-98DA-F8D3341E9E96}" srcOrd="4" destOrd="0" parTransId="{BB769998-CA0A-408D-8BC6-32E576E8F938}" sibTransId="{BA84B11C-42EA-4B93-B12C-DC1A29123ADB}"/>
    <dgm:cxn modelId="{99BF5966-F4B3-4585-B35D-FD2F61616F70}" type="presOf" srcId="{3351171F-8647-4D37-92B7-05B6F2BE30E4}" destId="{74330208-701A-4EDF-B3DD-D541EEECB01B}" srcOrd="0" destOrd="0" presId="urn:microsoft.com/office/officeart/2008/layout/VerticalCurvedList"/>
    <dgm:cxn modelId="{31B31E68-C400-467A-8393-1BE35781CB55}" type="presOf" srcId="{6ACA3366-9E14-43F3-98DA-F8D3341E9E96}" destId="{BDC219B3-534F-4D7E-B22A-898D234515C9}" srcOrd="0" destOrd="0" presId="urn:microsoft.com/office/officeart/2008/layout/VerticalCurvedList"/>
    <dgm:cxn modelId="{4C58BE71-8552-42D6-AF2F-05DCB2DEDD65}" type="presOf" srcId="{06B30F3D-8E38-46D4-A2A8-183461C0400B}" destId="{BAADAB7B-FEEB-4453-BB6E-E25AA3447B8A}" srcOrd="0" destOrd="0" presId="urn:microsoft.com/office/officeart/2008/layout/VerticalCurvedList"/>
    <dgm:cxn modelId="{19810D56-BA0B-436A-BC70-FED6D89518A4}" type="presOf" srcId="{64026476-2184-42D4-8B2D-40F80462B282}" destId="{BD4FD25A-D0A5-4AAE-A85E-2C9725131FDB}" srcOrd="0" destOrd="0" presId="urn:microsoft.com/office/officeart/2008/layout/VerticalCurvedList"/>
    <dgm:cxn modelId="{9CB0BA96-68E2-45A4-A8CE-EC517541C14E}" srcId="{3351171F-8647-4D37-92B7-05B6F2BE30E4}" destId="{64026476-2184-42D4-8B2D-40F80462B282}" srcOrd="1" destOrd="0" parTransId="{115FE17B-372F-4CAC-ADB8-B2D297D6A16C}" sibTransId="{37C8AD2A-9C37-4C21-9C30-FD8AF8A102D2}"/>
    <dgm:cxn modelId="{DF5B15AB-1D7A-4B0E-9465-1E6CD091DC29}" type="presOf" srcId="{87F9CF19-A437-461E-9ADE-441248866F55}" destId="{1A8EBE75-2326-40DF-A2AE-F7E006108020}" srcOrd="0" destOrd="0" presId="urn:microsoft.com/office/officeart/2008/layout/VerticalCurvedList"/>
    <dgm:cxn modelId="{9DAEAFC2-B224-4951-AA43-139E7BD6745C}" srcId="{3351171F-8647-4D37-92B7-05B6F2BE30E4}" destId="{06B30F3D-8E38-46D4-A2A8-183461C0400B}" srcOrd="0" destOrd="0" parTransId="{A7D2DABD-167F-45C0-8E0D-974B33891F56}" sibTransId="{6868F473-045E-4C10-B362-7A925713E843}"/>
    <dgm:cxn modelId="{220426CC-1D85-4BAD-AD97-E6C58AD1BF44}" srcId="{3351171F-8647-4D37-92B7-05B6F2BE30E4}" destId="{79F91333-89FB-46E0-B054-D4E10806A608}" srcOrd="3" destOrd="0" parTransId="{BB1886D5-E2AC-44DA-B409-241F3B76FCA8}" sibTransId="{97BBEA2D-D010-4CC2-8B50-325ED7E7FCF3}"/>
    <dgm:cxn modelId="{4B1088D4-E5C3-4791-B4D9-4578CFF44057}" type="presOf" srcId="{6868F473-045E-4C10-B362-7A925713E843}" destId="{A1788A22-7B68-4996-946F-9C315A71DFE1}" srcOrd="0" destOrd="0" presId="urn:microsoft.com/office/officeart/2008/layout/VerticalCurvedList"/>
    <dgm:cxn modelId="{88201BE9-8928-4617-8473-2B39B8DEFC65}" srcId="{3351171F-8647-4D37-92B7-05B6F2BE30E4}" destId="{87F9CF19-A437-461E-9ADE-441248866F55}" srcOrd="2" destOrd="0" parTransId="{B03B1E7E-C20D-4C62-8DA7-EDDB903465D6}" sibTransId="{9EBA8507-2ACB-4D5F-AEE5-5C7BFB754535}"/>
    <dgm:cxn modelId="{BC66C9F8-F14F-44BC-8F71-0AB0F977B756}" type="presOf" srcId="{79F91333-89FB-46E0-B054-D4E10806A608}" destId="{23D56FBD-4278-4AC6-AC3C-6C9A548CA806}" srcOrd="0" destOrd="0" presId="urn:microsoft.com/office/officeart/2008/layout/VerticalCurvedList"/>
    <dgm:cxn modelId="{DFAD186D-E67B-4D98-8071-72F3166C2C30}" type="presParOf" srcId="{74330208-701A-4EDF-B3DD-D541EEECB01B}" destId="{76D9BD64-6463-4B1A-BCA6-C4751BE603C9}" srcOrd="0" destOrd="0" presId="urn:microsoft.com/office/officeart/2008/layout/VerticalCurvedList"/>
    <dgm:cxn modelId="{2365AA11-B57A-4CA9-AC4F-077CF7EBA203}" type="presParOf" srcId="{76D9BD64-6463-4B1A-BCA6-C4751BE603C9}" destId="{30445C03-99F5-4270-BF45-00CF55CFA626}" srcOrd="0" destOrd="0" presId="urn:microsoft.com/office/officeart/2008/layout/VerticalCurvedList"/>
    <dgm:cxn modelId="{5400195B-0733-43B1-A9E3-93F5905A466B}" type="presParOf" srcId="{30445C03-99F5-4270-BF45-00CF55CFA626}" destId="{8B3DA48E-B454-4E5A-8740-ECDC214F0B88}" srcOrd="0" destOrd="0" presId="urn:microsoft.com/office/officeart/2008/layout/VerticalCurvedList"/>
    <dgm:cxn modelId="{88767F3E-DE01-424F-A4E2-3783A519D73C}" type="presParOf" srcId="{30445C03-99F5-4270-BF45-00CF55CFA626}" destId="{A1788A22-7B68-4996-946F-9C315A71DFE1}" srcOrd="1" destOrd="0" presId="urn:microsoft.com/office/officeart/2008/layout/VerticalCurvedList"/>
    <dgm:cxn modelId="{3C2DE96B-D960-4C95-A105-1CD0D304A0EF}" type="presParOf" srcId="{30445C03-99F5-4270-BF45-00CF55CFA626}" destId="{E312D83E-544E-471D-9268-A8DA75CD444D}" srcOrd="2" destOrd="0" presId="urn:microsoft.com/office/officeart/2008/layout/VerticalCurvedList"/>
    <dgm:cxn modelId="{A84FB5EE-9CF4-4EAB-9465-AA7FC1683CCD}" type="presParOf" srcId="{30445C03-99F5-4270-BF45-00CF55CFA626}" destId="{F1C2D4E9-A711-498D-B878-9FE656E5FC03}" srcOrd="3" destOrd="0" presId="urn:microsoft.com/office/officeart/2008/layout/VerticalCurvedList"/>
    <dgm:cxn modelId="{7F3BF7C7-36BE-40AD-8634-C994CED61AEE}" type="presParOf" srcId="{76D9BD64-6463-4B1A-BCA6-C4751BE603C9}" destId="{BAADAB7B-FEEB-4453-BB6E-E25AA3447B8A}" srcOrd="1" destOrd="0" presId="urn:microsoft.com/office/officeart/2008/layout/VerticalCurvedList"/>
    <dgm:cxn modelId="{E11D2C6D-4A92-4F97-AD56-83A32DEA9E8A}" type="presParOf" srcId="{76D9BD64-6463-4B1A-BCA6-C4751BE603C9}" destId="{B020D476-B4AC-4480-AE2B-DF69FE19827D}" srcOrd="2" destOrd="0" presId="urn:microsoft.com/office/officeart/2008/layout/VerticalCurvedList"/>
    <dgm:cxn modelId="{C8A30EAB-FF4A-4119-A271-405977C00066}" type="presParOf" srcId="{B020D476-B4AC-4480-AE2B-DF69FE19827D}" destId="{E9EE5411-0892-441B-8680-82CD3F176270}" srcOrd="0" destOrd="0" presId="urn:microsoft.com/office/officeart/2008/layout/VerticalCurvedList"/>
    <dgm:cxn modelId="{107A9284-552F-47CE-B276-877179D0A43F}" type="presParOf" srcId="{76D9BD64-6463-4B1A-BCA6-C4751BE603C9}" destId="{BD4FD25A-D0A5-4AAE-A85E-2C9725131FDB}" srcOrd="3" destOrd="0" presId="urn:microsoft.com/office/officeart/2008/layout/VerticalCurvedList"/>
    <dgm:cxn modelId="{382F354E-1784-4F73-8485-87973D1A232F}" type="presParOf" srcId="{76D9BD64-6463-4B1A-BCA6-C4751BE603C9}" destId="{8BAE4DCC-11EF-40F2-BA6E-9197FFE242FF}" srcOrd="4" destOrd="0" presId="urn:microsoft.com/office/officeart/2008/layout/VerticalCurvedList"/>
    <dgm:cxn modelId="{077EDD2B-91FD-46ED-AECB-497DA694221A}" type="presParOf" srcId="{8BAE4DCC-11EF-40F2-BA6E-9197FFE242FF}" destId="{A05CB83A-E8E1-4E9F-9BEA-3D78F4B857EB}" srcOrd="0" destOrd="0" presId="urn:microsoft.com/office/officeart/2008/layout/VerticalCurvedList"/>
    <dgm:cxn modelId="{BF40B6A9-0935-41C9-A612-0D81053DACC2}" type="presParOf" srcId="{76D9BD64-6463-4B1A-BCA6-C4751BE603C9}" destId="{1A8EBE75-2326-40DF-A2AE-F7E006108020}" srcOrd="5" destOrd="0" presId="urn:microsoft.com/office/officeart/2008/layout/VerticalCurvedList"/>
    <dgm:cxn modelId="{40A61EBB-B205-43D8-BE85-20F139CFEEAC}" type="presParOf" srcId="{76D9BD64-6463-4B1A-BCA6-C4751BE603C9}" destId="{F0FBF39E-E307-40E3-B101-4A00A215EF3B}" srcOrd="6" destOrd="0" presId="urn:microsoft.com/office/officeart/2008/layout/VerticalCurvedList"/>
    <dgm:cxn modelId="{ECFECE33-CDFB-4ECC-A19C-3225D682319A}" type="presParOf" srcId="{F0FBF39E-E307-40E3-B101-4A00A215EF3B}" destId="{4738A632-13BE-402D-88D9-62E2BE130EE3}" srcOrd="0" destOrd="0" presId="urn:microsoft.com/office/officeart/2008/layout/VerticalCurvedList"/>
    <dgm:cxn modelId="{EB353AC1-345D-433A-8A75-36BAB0B3C741}" type="presParOf" srcId="{76D9BD64-6463-4B1A-BCA6-C4751BE603C9}" destId="{23D56FBD-4278-4AC6-AC3C-6C9A548CA806}" srcOrd="7" destOrd="0" presId="urn:microsoft.com/office/officeart/2008/layout/VerticalCurvedList"/>
    <dgm:cxn modelId="{82B494AB-73CE-4EC7-A9C7-2BEB86D6A56C}" type="presParOf" srcId="{76D9BD64-6463-4B1A-BCA6-C4751BE603C9}" destId="{6F95D1C7-8C57-40F2-BC52-DE3137E54B94}" srcOrd="8" destOrd="0" presId="urn:microsoft.com/office/officeart/2008/layout/VerticalCurvedList"/>
    <dgm:cxn modelId="{59725BC2-E1A4-46A3-8748-E5FD234784CD}" type="presParOf" srcId="{6F95D1C7-8C57-40F2-BC52-DE3137E54B94}" destId="{F1921A1D-1BBA-4560-BEF3-63367E447CF1}" srcOrd="0" destOrd="0" presId="urn:microsoft.com/office/officeart/2008/layout/VerticalCurvedList"/>
    <dgm:cxn modelId="{5A42F0B9-618B-4869-B2F9-C4380C1E0CB3}" type="presParOf" srcId="{76D9BD64-6463-4B1A-BCA6-C4751BE603C9}" destId="{BDC219B3-534F-4D7E-B22A-898D234515C9}" srcOrd="9" destOrd="0" presId="urn:microsoft.com/office/officeart/2008/layout/VerticalCurvedList"/>
    <dgm:cxn modelId="{3169DF07-AC38-44F2-85FD-DBAB52762A03}" type="presParOf" srcId="{76D9BD64-6463-4B1A-BCA6-C4751BE603C9}" destId="{D81F1CDC-0779-4613-86E3-59E2164F813E}" srcOrd="10" destOrd="0" presId="urn:microsoft.com/office/officeart/2008/layout/VerticalCurvedList"/>
    <dgm:cxn modelId="{3CD31EE6-0EAF-4EAD-868C-6C72D2EAC47F}" type="presParOf" srcId="{D81F1CDC-0779-4613-86E3-59E2164F813E}" destId="{8948D126-7F09-4484-B5EB-B0EAD9BB2B3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0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</dgm:pt>
    <dgm:pt modelId="{59A3C909-1827-4D25-95E1-ED57F6A0E99D}" type="pres">
      <dgm:prSet presAssocID="{44E9261D-DBB9-4CA9-8B52-DEFEBEBFF4AD}" presName="extraNode" presStyleLbl="node1" presStyleIdx="0" presStyleCnt="0"/>
      <dgm:spPr/>
    </dgm:pt>
    <dgm:pt modelId="{3151CD83-9A4B-412E-8B8E-91471766F381}" type="pres">
      <dgm:prSet presAssocID="{44E9261D-DBB9-4CA9-8B52-DEFEBEBFF4AD}" presName="dstNode" presStyleLbl="node1" presStyleIdx="0" presStyleCnt="0"/>
      <dgm:spPr/>
    </dgm:pt>
  </dgm:ptLst>
  <dgm:cxnLst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D5129-CC3D-427D-8B02-044F6284AD70}">
      <dgm:prSet phldrT="[Text]" custT="1"/>
      <dgm:spPr>
        <a:solidFill>
          <a:schemeClr val="bg2">
            <a:lumMod val="90000"/>
            <a:alpha val="59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sz="3200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200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200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b="1" dirty="0">
            <a:solidFill>
              <a:srgbClr val="040C14"/>
            </a:solidFill>
          </a:endParaRPr>
        </a:p>
      </dgm:t>
    </dgm:pt>
    <dgm:pt modelId="{8EFEC3C1-4AEA-4F8A-B927-8A2622198C99}" type="parTrans" cxnId="{E5FD667D-0A80-4FC4-B72A-C37C852F47D5}">
      <dgm:prSet/>
      <dgm:spPr/>
      <dgm:t>
        <a:bodyPr/>
        <a:lstStyle/>
        <a:p>
          <a:endParaRPr lang="en-US"/>
        </a:p>
      </dgm:t>
    </dgm:pt>
    <dgm:pt modelId="{ABA1BAC1-70A2-43C1-8165-7730ADA98995}" type="sibTrans" cxnId="{E5FD667D-0A80-4FC4-B72A-C37C852F47D5}">
      <dgm:prSet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1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</dgm:pt>
    <dgm:pt modelId="{59A3C909-1827-4D25-95E1-ED57F6A0E99D}" type="pres">
      <dgm:prSet presAssocID="{44E9261D-DBB9-4CA9-8B52-DEFEBEBFF4AD}" presName="extraNode" presStyleLbl="node1" presStyleIdx="0" presStyleCnt="1"/>
      <dgm:spPr/>
    </dgm:pt>
    <dgm:pt modelId="{3151CD83-9A4B-412E-8B8E-91471766F381}" type="pres">
      <dgm:prSet presAssocID="{44E9261D-DBB9-4CA9-8B52-DEFEBEBFF4AD}" presName="dstNode" presStyleLbl="node1" presStyleIdx="0" presStyleCnt="1"/>
      <dgm:spPr/>
    </dgm:pt>
    <dgm:pt modelId="{37D1931C-6898-43F4-90C0-2B964A3C363E}" type="pres">
      <dgm:prSet presAssocID="{140D5129-CC3D-427D-8B02-044F6284AD70}" presName="text_1" presStyleLbl="node1" presStyleIdx="0" presStyleCnt="1" custScaleX="85179" custLinFactNeighborX="-3635" custLinFactNeighborY="-1456">
        <dgm:presLayoutVars>
          <dgm:bulletEnabled val="1"/>
        </dgm:presLayoutVars>
      </dgm:prSet>
      <dgm:spPr/>
    </dgm:pt>
    <dgm:pt modelId="{765FB41A-9D12-4E54-BB3F-CE07C9C84400}" type="pres">
      <dgm:prSet presAssocID="{140D5129-CC3D-427D-8B02-044F6284AD70}" presName="accent_1" presStyleCnt="0"/>
      <dgm:spPr/>
    </dgm:pt>
    <dgm:pt modelId="{725A2E3F-9FBF-42BD-A421-0906B1AD831F}" type="pres">
      <dgm:prSet presAssocID="{140D5129-CC3D-427D-8B02-044F6284AD70}" presName="accentRepeatNode" presStyleLbl="solidFgAcc1" presStyleIdx="0" presStyleCnt="1" custLinFactNeighborX="668" custLinFactNeighborY="0"/>
      <dgm:spPr/>
    </dgm:pt>
  </dgm:ptLst>
  <dgm:cxnLst>
    <dgm:cxn modelId="{68207A38-1F57-4AE5-8DDA-EE2CE382396A}" type="presOf" srcId="{ABA1BAC1-70A2-43C1-8165-7730ADA98995}" destId="{D4CAD78B-C2F6-4F98-8DCF-69737B0680D7}" srcOrd="0" destOrd="0" presId="urn:microsoft.com/office/officeart/2008/layout/VerticalCurvedList"/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E5FD667D-0A80-4FC4-B72A-C37C852F47D5}" srcId="{44E9261D-DBB9-4CA9-8B52-DEFEBEBFF4AD}" destId="{140D5129-CC3D-427D-8B02-044F6284AD70}" srcOrd="0" destOrd="0" parTransId="{8EFEC3C1-4AEA-4F8A-B927-8A2622198C99}" sibTransId="{ABA1BAC1-70A2-43C1-8165-7730ADA98995}"/>
    <dgm:cxn modelId="{760DB097-C5FE-4CC7-9FF3-A9889AF829FB}" type="presOf" srcId="{140D5129-CC3D-427D-8B02-044F6284AD70}" destId="{37D1931C-6898-43F4-90C0-2B964A3C363E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  <dgm:cxn modelId="{DA7A969D-7942-4336-8BF8-AD913AA7C671}" type="presParOf" srcId="{95FA8ED6-4E43-41A3-8DAD-2547B3509CE3}" destId="{37D1931C-6898-43F4-90C0-2B964A3C363E}" srcOrd="1" destOrd="0" presId="urn:microsoft.com/office/officeart/2008/layout/VerticalCurvedList"/>
    <dgm:cxn modelId="{5D13CBB6-3439-4E5C-B21C-236D09B37C2E}" type="presParOf" srcId="{95FA8ED6-4E43-41A3-8DAD-2547B3509CE3}" destId="{765FB41A-9D12-4E54-BB3F-CE07C9C84400}" srcOrd="2" destOrd="0" presId="urn:microsoft.com/office/officeart/2008/layout/VerticalCurvedList"/>
    <dgm:cxn modelId="{F8EA90C0-8B94-4949-93DE-7CDB85E7D224}" type="presParOf" srcId="{765FB41A-9D12-4E54-BB3F-CE07C9C84400}" destId="{725A2E3F-9FBF-42BD-A421-0906B1AD83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D5129-CC3D-427D-8B02-044F6284AD70}">
      <dgm:prSet phldrT="[Text]"/>
      <dgm:spPr>
        <a:solidFill>
          <a:schemeClr val="bg2">
            <a:lumMod val="90000"/>
            <a:alpha val="59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cụm</a:t>
          </a:r>
          <a:r>
            <a:rPr lang="en-US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b="1" dirty="0">
            <a:solidFill>
              <a:srgbClr val="040C14"/>
            </a:solidFill>
          </a:endParaRPr>
        </a:p>
      </dgm:t>
    </dgm:pt>
    <dgm:pt modelId="{8EFEC3C1-4AEA-4F8A-B927-8A2622198C99}" type="parTrans" cxnId="{E5FD667D-0A80-4FC4-B72A-C37C852F47D5}">
      <dgm:prSet/>
      <dgm:spPr/>
      <dgm:t>
        <a:bodyPr/>
        <a:lstStyle/>
        <a:p>
          <a:endParaRPr lang="en-US"/>
        </a:p>
      </dgm:t>
    </dgm:pt>
    <dgm:pt modelId="{ABA1BAC1-70A2-43C1-8165-7730ADA98995}" type="sibTrans" cxnId="{E5FD667D-0A80-4FC4-B72A-C37C852F47D5}">
      <dgm:prSet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1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</dgm:pt>
    <dgm:pt modelId="{59A3C909-1827-4D25-95E1-ED57F6A0E99D}" type="pres">
      <dgm:prSet presAssocID="{44E9261D-DBB9-4CA9-8B52-DEFEBEBFF4AD}" presName="extraNode" presStyleLbl="node1" presStyleIdx="0" presStyleCnt="1"/>
      <dgm:spPr/>
    </dgm:pt>
    <dgm:pt modelId="{3151CD83-9A4B-412E-8B8E-91471766F381}" type="pres">
      <dgm:prSet presAssocID="{44E9261D-DBB9-4CA9-8B52-DEFEBEBFF4AD}" presName="dstNode" presStyleLbl="node1" presStyleIdx="0" presStyleCnt="1"/>
      <dgm:spPr/>
    </dgm:pt>
    <dgm:pt modelId="{37D1931C-6898-43F4-90C0-2B964A3C363E}" type="pres">
      <dgm:prSet presAssocID="{140D5129-CC3D-427D-8B02-044F6284AD70}" presName="text_1" presStyleLbl="node1" presStyleIdx="0" presStyleCnt="1" custScaleX="85179" custLinFactNeighborX="-3635" custLinFactNeighborY="-1456">
        <dgm:presLayoutVars>
          <dgm:bulletEnabled val="1"/>
        </dgm:presLayoutVars>
      </dgm:prSet>
      <dgm:spPr/>
    </dgm:pt>
    <dgm:pt modelId="{765FB41A-9D12-4E54-BB3F-CE07C9C84400}" type="pres">
      <dgm:prSet presAssocID="{140D5129-CC3D-427D-8B02-044F6284AD70}" presName="accent_1" presStyleCnt="0"/>
      <dgm:spPr/>
    </dgm:pt>
    <dgm:pt modelId="{725A2E3F-9FBF-42BD-A421-0906B1AD831F}" type="pres">
      <dgm:prSet presAssocID="{140D5129-CC3D-427D-8B02-044F6284AD70}" presName="accentRepeatNode" presStyleLbl="solidFgAcc1" presStyleIdx="0" presStyleCnt="1" custLinFactNeighborX="668" custLinFactNeighborY="0"/>
      <dgm:spPr/>
    </dgm:pt>
  </dgm:ptLst>
  <dgm:cxnLst>
    <dgm:cxn modelId="{68207A38-1F57-4AE5-8DDA-EE2CE382396A}" type="presOf" srcId="{ABA1BAC1-70A2-43C1-8165-7730ADA98995}" destId="{D4CAD78B-C2F6-4F98-8DCF-69737B0680D7}" srcOrd="0" destOrd="0" presId="urn:microsoft.com/office/officeart/2008/layout/VerticalCurvedList"/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E5FD667D-0A80-4FC4-B72A-C37C852F47D5}" srcId="{44E9261D-DBB9-4CA9-8B52-DEFEBEBFF4AD}" destId="{140D5129-CC3D-427D-8B02-044F6284AD70}" srcOrd="0" destOrd="0" parTransId="{8EFEC3C1-4AEA-4F8A-B927-8A2622198C99}" sibTransId="{ABA1BAC1-70A2-43C1-8165-7730ADA98995}"/>
    <dgm:cxn modelId="{760DB097-C5FE-4CC7-9FF3-A9889AF829FB}" type="presOf" srcId="{140D5129-CC3D-427D-8B02-044F6284AD70}" destId="{37D1931C-6898-43F4-90C0-2B964A3C363E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  <dgm:cxn modelId="{DA7A969D-7942-4336-8BF8-AD913AA7C671}" type="presParOf" srcId="{95FA8ED6-4E43-41A3-8DAD-2547B3509CE3}" destId="{37D1931C-6898-43F4-90C0-2B964A3C363E}" srcOrd="1" destOrd="0" presId="urn:microsoft.com/office/officeart/2008/layout/VerticalCurvedList"/>
    <dgm:cxn modelId="{5D13CBB6-3439-4E5C-B21C-236D09B37C2E}" type="presParOf" srcId="{95FA8ED6-4E43-41A3-8DAD-2547B3509CE3}" destId="{765FB41A-9D12-4E54-BB3F-CE07C9C84400}" srcOrd="2" destOrd="0" presId="urn:microsoft.com/office/officeart/2008/layout/VerticalCurvedList"/>
    <dgm:cxn modelId="{F8EA90C0-8B94-4949-93DE-7CDB85E7D224}" type="presParOf" srcId="{765FB41A-9D12-4E54-BB3F-CE07C9C84400}" destId="{725A2E3F-9FBF-42BD-A421-0906B1AD83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D5129-CC3D-427D-8B02-044F6284AD70}">
      <dgm:prSet phldrT="[Text]"/>
      <dgm:spPr>
        <a:solidFill>
          <a:schemeClr val="bg2">
            <a:lumMod val="90000"/>
            <a:alpha val="59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K- Means</a:t>
          </a:r>
          <a:endParaRPr lang="en-US" b="1" dirty="0">
            <a:solidFill>
              <a:srgbClr val="040C14"/>
            </a:solidFill>
          </a:endParaRPr>
        </a:p>
      </dgm:t>
    </dgm:pt>
    <dgm:pt modelId="{8EFEC3C1-4AEA-4F8A-B927-8A2622198C99}" type="parTrans" cxnId="{E5FD667D-0A80-4FC4-B72A-C37C852F47D5}">
      <dgm:prSet/>
      <dgm:spPr/>
      <dgm:t>
        <a:bodyPr/>
        <a:lstStyle/>
        <a:p>
          <a:endParaRPr lang="en-US"/>
        </a:p>
      </dgm:t>
    </dgm:pt>
    <dgm:pt modelId="{ABA1BAC1-70A2-43C1-8165-7730ADA98995}" type="sibTrans" cxnId="{E5FD667D-0A80-4FC4-B72A-C37C852F47D5}">
      <dgm:prSet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1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</dgm:pt>
    <dgm:pt modelId="{59A3C909-1827-4D25-95E1-ED57F6A0E99D}" type="pres">
      <dgm:prSet presAssocID="{44E9261D-DBB9-4CA9-8B52-DEFEBEBFF4AD}" presName="extraNode" presStyleLbl="node1" presStyleIdx="0" presStyleCnt="1"/>
      <dgm:spPr/>
    </dgm:pt>
    <dgm:pt modelId="{3151CD83-9A4B-412E-8B8E-91471766F381}" type="pres">
      <dgm:prSet presAssocID="{44E9261D-DBB9-4CA9-8B52-DEFEBEBFF4AD}" presName="dstNode" presStyleLbl="node1" presStyleIdx="0" presStyleCnt="1"/>
      <dgm:spPr/>
    </dgm:pt>
    <dgm:pt modelId="{37D1931C-6898-43F4-90C0-2B964A3C363E}" type="pres">
      <dgm:prSet presAssocID="{140D5129-CC3D-427D-8B02-044F6284AD70}" presName="text_1" presStyleLbl="node1" presStyleIdx="0" presStyleCnt="1" custScaleX="85179" custLinFactNeighborX="-3635" custLinFactNeighborY="-1456">
        <dgm:presLayoutVars>
          <dgm:bulletEnabled val="1"/>
        </dgm:presLayoutVars>
      </dgm:prSet>
      <dgm:spPr/>
    </dgm:pt>
    <dgm:pt modelId="{765FB41A-9D12-4E54-BB3F-CE07C9C84400}" type="pres">
      <dgm:prSet presAssocID="{140D5129-CC3D-427D-8B02-044F6284AD70}" presName="accent_1" presStyleCnt="0"/>
      <dgm:spPr/>
    </dgm:pt>
    <dgm:pt modelId="{725A2E3F-9FBF-42BD-A421-0906B1AD831F}" type="pres">
      <dgm:prSet presAssocID="{140D5129-CC3D-427D-8B02-044F6284AD70}" presName="accentRepeatNode" presStyleLbl="solidFgAcc1" presStyleIdx="0" presStyleCnt="1" custLinFactNeighborX="668" custLinFactNeighborY="0"/>
      <dgm:spPr/>
    </dgm:pt>
  </dgm:ptLst>
  <dgm:cxnLst>
    <dgm:cxn modelId="{68207A38-1F57-4AE5-8DDA-EE2CE382396A}" type="presOf" srcId="{ABA1BAC1-70A2-43C1-8165-7730ADA98995}" destId="{D4CAD78B-C2F6-4F98-8DCF-69737B0680D7}" srcOrd="0" destOrd="0" presId="urn:microsoft.com/office/officeart/2008/layout/VerticalCurvedList"/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E5FD667D-0A80-4FC4-B72A-C37C852F47D5}" srcId="{44E9261D-DBB9-4CA9-8B52-DEFEBEBFF4AD}" destId="{140D5129-CC3D-427D-8B02-044F6284AD70}" srcOrd="0" destOrd="0" parTransId="{8EFEC3C1-4AEA-4F8A-B927-8A2622198C99}" sibTransId="{ABA1BAC1-70A2-43C1-8165-7730ADA98995}"/>
    <dgm:cxn modelId="{760DB097-C5FE-4CC7-9FF3-A9889AF829FB}" type="presOf" srcId="{140D5129-CC3D-427D-8B02-044F6284AD70}" destId="{37D1931C-6898-43F4-90C0-2B964A3C363E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  <dgm:cxn modelId="{DA7A969D-7942-4336-8BF8-AD913AA7C671}" type="presParOf" srcId="{95FA8ED6-4E43-41A3-8DAD-2547B3509CE3}" destId="{37D1931C-6898-43F4-90C0-2B964A3C363E}" srcOrd="1" destOrd="0" presId="urn:microsoft.com/office/officeart/2008/layout/VerticalCurvedList"/>
    <dgm:cxn modelId="{5D13CBB6-3439-4E5C-B21C-236D09B37C2E}" type="presParOf" srcId="{95FA8ED6-4E43-41A3-8DAD-2547B3509CE3}" destId="{765FB41A-9D12-4E54-BB3F-CE07C9C84400}" srcOrd="2" destOrd="0" presId="urn:microsoft.com/office/officeart/2008/layout/VerticalCurvedList"/>
    <dgm:cxn modelId="{F8EA90C0-8B94-4949-93DE-7CDB85E7D224}" type="presParOf" srcId="{765FB41A-9D12-4E54-BB3F-CE07C9C84400}" destId="{725A2E3F-9FBF-42BD-A421-0906B1AD83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D5129-CC3D-427D-8B02-044F6284AD70}">
      <dgm:prSet phldrT="[Text]"/>
      <dgm:spPr>
        <a:solidFill>
          <a:schemeClr val="bg2">
            <a:lumMod val="90000"/>
            <a:alpha val="59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US" b="1" dirty="0">
            <a:solidFill>
              <a:srgbClr val="040C14"/>
            </a:solidFill>
          </a:endParaRPr>
        </a:p>
      </dgm:t>
    </dgm:pt>
    <dgm:pt modelId="{8EFEC3C1-4AEA-4F8A-B927-8A2622198C99}" type="parTrans" cxnId="{E5FD667D-0A80-4FC4-B72A-C37C852F47D5}">
      <dgm:prSet/>
      <dgm:spPr/>
      <dgm:t>
        <a:bodyPr/>
        <a:lstStyle/>
        <a:p>
          <a:endParaRPr lang="en-US"/>
        </a:p>
      </dgm:t>
    </dgm:pt>
    <dgm:pt modelId="{ABA1BAC1-70A2-43C1-8165-7730ADA98995}" type="sibTrans" cxnId="{E5FD667D-0A80-4FC4-B72A-C37C852F47D5}">
      <dgm:prSet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1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</dgm:pt>
    <dgm:pt modelId="{59A3C909-1827-4D25-95E1-ED57F6A0E99D}" type="pres">
      <dgm:prSet presAssocID="{44E9261D-DBB9-4CA9-8B52-DEFEBEBFF4AD}" presName="extraNode" presStyleLbl="node1" presStyleIdx="0" presStyleCnt="1"/>
      <dgm:spPr/>
    </dgm:pt>
    <dgm:pt modelId="{3151CD83-9A4B-412E-8B8E-91471766F381}" type="pres">
      <dgm:prSet presAssocID="{44E9261D-DBB9-4CA9-8B52-DEFEBEBFF4AD}" presName="dstNode" presStyleLbl="node1" presStyleIdx="0" presStyleCnt="1"/>
      <dgm:spPr/>
    </dgm:pt>
    <dgm:pt modelId="{37D1931C-6898-43F4-90C0-2B964A3C363E}" type="pres">
      <dgm:prSet presAssocID="{140D5129-CC3D-427D-8B02-044F6284AD70}" presName="text_1" presStyleLbl="node1" presStyleIdx="0" presStyleCnt="1" custScaleX="85179" custLinFactNeighborX="-3635" custLinFactNeighborY="-1456">
        <dgm:presLayoutVars>
          <dgm:bulletEnabled val="1"/>
        </dgm:presLayoutVars>
      </dgm:prSet>
      <dgm:spPr/>
    </dgm:pt>
    <dgm:pt modelId="{765FB41A-9D12-4E54-BB3F-CE07C9C84400}" type="pres">
      <dgm:prSet presAssocID="{140D5129-CC3D-427D-8B02-044F6284AD70}" presName="accent_1" presStyleCnt="0"/>
      <dgm:spPr/>
    </dgm:pt>
    <dgm:pt modelId="{725A2E3F-9FBF-42BD-A421-0906B1AD831F}" type="pres">
      <dgm:prSet presAssocID="{140D5129-CC3D-427D-8B02-044F6284AD70}" presName="accentRepeatNode" presStyleLbl="solidFgAcc1" presStyleIdx="0" presStyleCnt="1" custLinFactNeighborX="668" custLinFactNeighborY="0"/>
      <dgm:spPr/>
    </dgm:pt>
  </dgm:ptLst>
  <dgm:cxnLst>
    <dgm:cxn modelId="{68207A38-1F57-4AE5-8DDA-EE2CE382396A}" type="presOf" srcId="{ABA1BAC1-70A2-43C1-8165-7730ADA98995}" destId="{D4CAD78B-C2F6-4F98-8DCF-69737B0680D7}" srcOrd="0" destOrd="0" presId="urn:microsoft.com/office/officeart/2008/layout/VerticalCurvedList"/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E5FD667D-0A80-4FC4-B72A-C37C852F47D5}" srcId="{44E9261D-DBB9-4CA9-8B52-DEFEBEBFF4AD}" destId="{140D5129-CC3D-427D-8B02-044F6284AD70}" srcOrd="0" destOrd="0" parTransId="{8EFEC3C1-4AEA-4F8A-B927-8A2622198C99}" sibTransId="{ABA1BAC1-70A2-43C1-8165-7730ADA98995}"/>
    <dgm:cxn modelId="{760DB097-C5FE-4CC7-9FF3-A9889AF829FB}" type="presOf" srcId="{140D5129-CC3D-427D-8B02-044F6284AD70}" destId="{37D1931C-6898-43F4-90C0-2B964A3C363E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  <dgm:cxn modelId="{DA7A969D-7942-4336-8BF8-AD913AA7C671}" type="presParOf" srcId="{95FA8ED6-4E43-41A3-8DAD-2547B3509CE3}" destId="{37D1931C-6898-43F4-90C0-2B964A3C363E}" srcOrd="1" destOrd="0" presId="urn:microsoft.com/office/officeart/2008/layout/VerticalCurvedList"/>
    <dgm:cxn modelId="{5D13CBB6-3439-4E5C-B21C-236D09B37C2E}" type="presParOf" srcId="{95FA8ED6-4E43-41A3-8DAD-2547B3509CE3}" destId="{765FB41A-9D12-4E54-BB3F-CE07C9C84400}" srcOrd="2" destOrd="0" presId="urn:microsoft.com/office/officeart/2008/layout/VerticalCurvedList"/>
    <dgm:cxn modelId="{F8EA90C0-8B94-4949-93DE-7CDB85E7D224}" type="presParOf" srcId="{765FB41A-9D12-4E54-BB3F-CE07C9C84400}" destId="{725A2E3F-9FBF-42BD-A421-0906B1AD83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D5129-CC3D-427D-8B02-044F6284AD70}">
      <dgm:prSet phldrT="[Text]"/>
      <dgm:spPr>
        <a:solidFill>
          <a:schemeClr val="bg2">
            <a:lumMod val="90000"/>
            <a:alpha val="59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b="1" dirty="0">
            <a:solidFill>
              <a:srgbClr val="040C14"/>
            </a:solidFill>
          </a:endParaRPr>
        </a:p>
      </dgm:t>
    </dgm:pt>
    <dgm:pt modelId="{8EFEC3C1-4AEA-4F8A-B927-8A2622198C99}" type="parTrans" cxnId="{E5FD667D-0A80-4FC4-B72A-C37C852F47D5}">
      <dgm:prSet/>
      <dgm:spPr/>
      <dgm:t>
        <a:bodyPr/>
        <a:lstStyle/>
        <a:p>
          <a:endParaRPr lang="en-US"/>
        </a:p>
      </dgm:t>
    </dgm:pt>
    <dgm:pt modelId="{ABA1BAC1-70A2-43C1-8165-7730ADA98995}" type="sibTrans" cxnId="{E5FD667D-0A80-4FC4-B72A-C37C852F47D5}">
      <dgm:prSet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1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</dgm:pt>
    <dgm:pt modelId="{59A3C909-1827-4D25-95E1-ED57F6A0E99D}" type="pres">
      <dgm:prSet presAssocID="{44E9261D-DBB9-4CA9-8B52-DEFEBEBFF4AD}" presName="extraNode" presStyleLbl="node1" presStyleIdx="0" presStyleCnt="1"/>
      <dgm:spPr/>
    </dgm:pt>
    <dgm:pt modelId="{3151CD83-9A4B-412E-8B8E-91471766F381}" type="pres">
      <dgm:prSet presAssocID="{44E9261D-DBB9-4CA9-8B52-DEFEBEBFF4AD}" presName="dstNode" presStyleLbl="node1" presStyleIdx="0" presStyleCnt="1"/>
      <dgm:spPr/>
    </dgm:pt>
    <dgm:pt modelId="{37D1931C-6898-43F4-90C0-2B964A3C363E}" type="pres">
      <dgm:prSet presAssocID="{140D5129-CC3D-427D-8B02-044F6284AD70}" presName="text_1" presStyleLbl="node1" presStyleIdx="0" presStyleCnt="1" custScaleX="85179" custLinFactNeighborX="-3635" custLinFactNeighborY="-1456">
        <dgm:presLayoutVars>
          <dgm:bulletEnabled val="1"/>
        </dgm:presLayoutVars>
      </dgm:prSet>
      <dgm:spPr/>
    </dgm:pt>
    <dgm:pt modelId="{765FB41A-9D12-4E54-BB3F-CE07C9C84400}" type="pres">
      <dgm:prSet presAssocID="{140D5129-CC3D-427D-8B02-044F6284AD70}" presName="accent_1" presStyleCnt="0"/>
      <dgm:spPr/>
    </dgm:pt>
    <dgm:pt modelId="{725A2E3F-9FBF-42BD-A421-0906B1AD831F}" type="pres">
      <dgm:prSet presAssocID="{140D5129-CC3D-427D-8B02-044F6284AD70}" presName="accentRepeatNode" presStyleLbl="solidFgAcc1" presStyleIdx="0" presStyleCnt="1" custLinFactNeighborX="668" custLinFactNeighborY="0"/>
      <dgm:spPr/>
    </dgm:pt>
  </dgm:ptLst>
  <dgm:cxnLst>
    <dgm:cxn modelId="{68207A38-1F57-4AE5-8DDA-EE2CE382396A}" type="presOf" srcId="{ABA1BAC1-70A2-43C1-8165-7730ADA98995}" destId="{D4CAD78B-C2F6-4F98-8DCF-69737B0680D7}" srcOrd="0" destOrd="0" presId="urn:microsoft.com/office/officeart/2008/layout/VerticalCurvedList"/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E5FD667D-0A80-4FC4-B72A-C37C852F47D5}" srcId="{44E9261D-DBB9-4CA9-8B52-DEFEBEBFF4AD}" destId="{140D5129-CC3D-427D-8B02-044F6284AD70}" srcOrd="0" destOrd="0" parTransId="{8EFEC3C1-4AEA-4F8A-B927-8A2622198C99}" sibTransId="{ABA1BAC1-70A2-43C1-8165-7730ADA98995}"/>
    <dgm:cxn modelId="{760DB097-C5FE-4CC7-9FF3-A9889AF829FB}" type="presOf" srcId="{140D5129-CC3D-427D-8B02-044F6284AD70}" destId="{37D1931C-6898-43F4-90C0-2B964A3C363E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  <dgm:cxn modelId="{DA7A969D-7942-4336-8BF8-AD913AA7C671}" type="presParOf" srcId="{95FA8ED6-4E43-41A3-8DAD-2547B3509CE3}" destId="{37D1931C-6898-43F4-90C0-2B964A3C363E}" srcOrd="1" destOrd="0" presId="urn:microsoft.com/office/officeart/2008/layout/VerticalCurvedList"/>
    <dgm:cxn modelId="{5D13CBB6-3439-4E5C-B21C-236D09B37C2E}" type="presParOf" srcId="{95FA8ED6-4E43-41A3-8DAD-2547B3509CE3}" destId="{765FB41A-9D12-4E54-BB3F-CE07C9C84400}" srcOrd="2" destOrd="0" presId="urn:microsoft.com/office/officeart/2008/layout/VerticalCurvedList"/>
    <dgm:cxn modelId="{F8EA90C0-8B94-4949-93DE-7CDB85E7D224}" type="presParOf" srcId="{765FB41A-9D12-4E54-BB3F-CE07C9C84400}" destId="{725A2E3F-9FBF-42BD-A421-0906B1AD83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D5129-CC3D-427D-8B02-044F6284AD70}">
      <dgm:prSet phldrT="[Text]"/>
      <dgm:spPr>
        <a:solidFill>
          <a:schemeClr val="bg2">
            <a:lumMod val="90000"/>
            <a:alpha val="59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b="1" dirty="0">
            <a:solidFill>
              <a:srgbClr val="040C14"/>
            </a:solidFill>
          </a:endParaRPr>
        </a:p>
      </dgm:t>
    </dgm:pt>
    <dgm:pt modelId="{8EFEC3C1-4AEA-4F8A-B927-8A2622198C99}" type="parTrans" cxnId="{E5FD667D-0A80-4FC4-B72A-C37C852F47D5}">
      <dgm:prSet/>
      <dgm:spPr/>
      <dgm:t>
        <a:bodyPr/>
        <a:lstStyle/>
        <a:p>
          <a:endParaRPr lang="en-US"/>
        </a:p>
      </dgm:t>
    </dgm:pt>
    <dgm:pt modelId="{ABA1BAC1-70A2-43C1-8165-7730ADA98995}" type="sibTrans" cxnId="{E5FD667D-0A80-4FC4-B72A-C37C852F47D5}">
      <dgm:prSet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1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</dgm:pt>
    <dgm:pt modelId="{59A3C909-1827-4D25-95E1-ED57F6A0E99D}" type="pres">
      <dgm:prSet presAssocID="{44E9261D-DBB9-4CA9-8B52-DEFEBEBFF4AD}" presName="extraNode" presStyleLbl="node1" presStyleIdx="0" presStyleCnt="1"/>
      <dgm:spPr/>
    </dgm:pt>
    <dgm:pt modelId="{3151CD83-9A4B-412E-8B8E-91471766F381}" type="pres">
      <dgm:prSet presAssocID="{44E9261D-DBB9-4CA9-8B52-DEFEBEBFF4AD}" presName="dstNode" presStyleLbl="node1" presStyleIdx="0" presStyleCnt="1"/>
      <dgm:spPr/>
    </dgm:pt>
    <dgm:pt modelId="{37D1931C-6898-43F4-90C0-2B964A3C363E}" type="pres">
      <dgm:prSet presAssocID="{140D5129-CC3D-427D-8B02-044F6284AD70}" presName="text_1" presStyleLbl="node1" presStyleIdx="0" presStyleCnt="1" custScaleX="85179" custLinFactNeighborX="-3635" custLinFactNeighborY="-1456">
        <dgm:presLayoutVars>
          <dgm:bulletEnabled val="1"/>
        </dgm:presLayoutVars>
      </dgm:prSet>
      <dgm:spPr/>
    </dgm:pt>
    <dgm:pt modelId="{765FB41A-9D12-4E54-BB3F-CE07C9C84400}" type="pres">
      <dgm:prSet presAssocID="{140D5129-CC3D-427D-8B02-044F6284AD70}" presName="accent_1" presStyleCnt="0"/>
      <dgm:spPr/>
    </dgm:pt>
    <dgm:pt modelId="{725A2E3F-9FBF-42BD-A421-0906B1AD831F}" type="pres">
      <dgm:prSet presAssocID="{140D5129-CC3D-427D-8B02-044F6284AD70}" presName="accentRepeatNode" presStyleLbl="solidFgAcc1" presStyleIdx="0" presStyleCnt="1" custLinFactNeighborX="668" custLinFactNeighborY="0"/>
      <dgm:spPr/>
    </dgm:pt>
  </dgm:ptLst>
  <dgm:cxnLst>
    <dgm:cxn modelId="{68207A38-1F57-4AE5-8DDA-EE2CE382396A}" type="presOf" srcId="{ABA1BAC1-70A2-43C1-8165-7730ADA98995}" destId="{D4CAD78B-C2F6-4F98-8DCF-69737B0680D7}" srcOrd="0" destOrd="0" presId="urn:microsoft.com/office/officeart/2008/layout/VerticalCurvedList"/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E5FD667D-0A80-4FC4-B72A-C37C852F47D5}" srcId="{44E9261D-DBB9-4CA9-8B52-DEFEBEBFF4AD}" destId="{140D5129-CC3D-427D-8B02-044F6284AD70}" srcOrd="0" destOrd="0" parTransId="{8EFEC3C1-4AEA-4F8A-B927-8A2622198C99}" sibTransId="{ABA1BAC1-70A2-43C1-8165-7730ADA98995}"/>
    <dgm:cxn modelId="{760DB097-C5FE-4CC7-9FF3-A9889AF829FB}" type="presOf" srcId="{140D5129-CC3D-427D-8B02-044F6284AD70}" destId="{37D1931C-6898-43F4-90C0-2B964A3C363E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  <dgm:cxn modelId="{DA7A969D-7942-4336-8BF8-AD913AA7C671}" type="presParOf" srcId="{95FA8ED6-4E43-41A3-8DAD-2547B3509CE3}" destId="{37D1931C-6898-43F4-90C0-2B964A3C363E}" srcOrd="1" destOrd="0" presId="urn:microsoft.com/office/officeart/2008/layout/VerticalCurvedList"/>
    <dgm:cxn modelId="{5D13CBB6-3439-4E5C-B21C-236D09B37C2E}" type="presParOf" srcId="{95FA8ED6-4E43-41A3-8DAD-2547B3509CE3}" destId="{765FB41A-9D12-4E54-BB3F-CE07C9C84400}" srcOrd="2" destOrd="0" presId="urn:microsoft.com/office/officeart/2008/layout/VerticalCurvedList"/>
    <dgm:cxn modelId="{F8EA90C0-8B94-4949-93DE-7CDB85E7D224}" type="presParOf" srcId="{765FB41A-9D12-4E54-BB3F-CE07C9C84400}" destId="{725A2E3F-9FBF-42BD-A421-0906B1AD83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D5129-CC3D-427D-8B02-044F6284AD70}">
      <dgm:prSet phldrT="[Text]"/>
      <dgm:spPr>
        <a:solidFill>
          <a:schemeClr val="bg2">
            <a:lumMod val="90000"/>
            <a:alpha val="59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b="1" dirty="0">
            <a:solidFill>
              <a:srgbClr val="040C14"/>
            </a:solidFill>
          </a:endParaRPr>
        </a:p>
      </dgm:t>
    </dgm:pt>
    <dgm:pt modelId="{8EFEC3C1-4AEA-4F8A-B927-8A2622198C99}" type="parTrans" cxnId="{E5FD667D-0A80-4FC4-B72A-C37C852F47D5}">
      <dgm:prSet/>
      <dgm:spPr/>
      <dgm:t>
        <a:bodyPr/>
        <a:lstStyle/>
        <a:p>
          <a:endParaRPr lang="en-US"/>
        </a:p>
      </dgm:t>
    </dgm:pt>
    <dgm:pt modelId="{ABA1BAC1-70A2-43C1-8165-7730ADA98995}" type="sibTrans" cxnId="{E5FD667D-0A80-4FC4-B72A-C37C852F47D5}">
      <dgm:prSet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1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</dgm:pt>
    <dgm:pt modelId="{59A3C909-1827-4D25-95E1-ED57F6A0E99D}" type="pres">
      <dgm:prSet presAssocID="{44E9261D-DBB9-4CA9-8B52-DEFEBEBFF4AD}" presName="extraNode" presStyleLbl="node1" presStyleIdx="0" presStyleCnt="1"/>
      <dgm:spPr/>
    </dgm:pt>
    <dgm:pt modelId="{3151CD83-9A4B-412E-8B8E-91471766F381}" type="pres">
      <dgm:prSet presAssocID="{44E9261D-DBB9-4CA9-8B52-DEFEBEBFF4AD}" presName="dstNode" presStyleLbl="node1" presStyleIdx="0" presStyleCnt="1"/>
      <dgm:spPr/>
    </dgm:pt>
    <dgm:pt modelId="{37D1931C-6898-43F4-90C0-2B964A3C363E}" type="pres">
      <dgm:prSet presAssocID="{140D5129-CC3D-427D-8B02-044F6284AD70}" presName="text_1" presStyleLbl="node1" presStyleIdx="0" presStyleCnt="1" custScaleX="85179" custLinFactNeighborX="-3635" custLinFactNeighborY="-1456">
        <dgm:presLayoutVars>
          <dgm:bulletEnabled val="1"/>
        </dgm:presLayoutVars>
      </dgm:prSet>
      <dgm:spPr/>
    </dgm:pt>
    <dgm:pt modelId="{765FB41A-9D12-4E54-BB3F-CE07C9C84400}" type="pres">
      <dgm:prSet presAssocID="{140D5129-CC3D-427D-8B02-044F6284AD70}" presName="accent_1" presStyleCnt="0"/>
      <dgm:spPr/>
    </dgm:pt>
    <dgm:pt modelId="{725A2E3F-9FBF-42BD-A421-0906B1AD831F}" type="pres">
      <dgm:prSet presAssocID="{140D5129-CC3D-427D-8B02-044F6284AD70}" presName="accentRepeatNode" presStyleLbl="solidFgAcc1" presStyleIdx="0" presStyleCnt="1" custLinFactNeighborX="668" custLinFactNeighborY="0"/>
      <dgm:spPr/>
    </dgm:pt>
  </dgm:ptLst>
  <dgm:cxnLst>
    <dgm:cxn modelId="{68207A38-1F57-4AE5-8DDA-EE2CE382396A}" type="presOf" srcId="{ABA1BAC1-70A2-43C1-8165-7730ADA98995}" destId="{D4CAD78B-C2F6-4F98-8DCF-69737B0680D7}" srcOrd="0" destOrd="0" presId="urn:microsoft.com/office/officeart/2008/layout/VerticalCurvedList"/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E5FD667D-0A80-4FC4-B72A-C37C852F47D5}" srcId="{44E9261D-DBB9-4CA9-8B52-DEFEBEBFF4AD}" destId="{140D5129-CC3D-427D-8B02-044F6284AD70}" srcOrd="0" destOrd="0" parTransId="{8EFEC3C1-4AEA-4F8A-B927-8A2622198C99}" sibTransId="{ABA1BAC1-70A2-43C1-8165-7730ADA98995}"/>
    <dgm:cxn modelId="{760DB097-C5FE-4CC7-9FF3-A9889AF829FB}" type="presOf" srcId="{140D5129-CC3D-427D-8B02-044F6284AD70}" destId="{37D1931C-6898-43F4-90C0-2B964A3C363E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  <dgm:cxn modelId="{DA7A969D-7942-4336-8BF8-AD913AA7C671}" type="presParOf" srcId="{95FA8ED6-4E43-41A3-8DAD-2547B3509CE3}" destId="{37D1931C-6898-43F4-90C0-2B964A3C363E}" srcOrd="1" destOrd="0" presId="urn:microsoft.com/office/officeart/2008/layout/VerticalCurvedList"/>
    <dgm:cxn modelId="{5D13CBB6-3439-4E5C-B21C-236D09B37C2E}" type="presParOf" srcId="{95FA8ED6-4E43-41A3-8DAD-2547B3509CE3}" destId="{765FB41A-9D12-4E54-BB3F-CE07C9C84400}" srcOrd="2" destOrd="0" presId="urn:microsoft.com/office/officeart/2008/layout/VerticalCurvedList"/>
    <dgm:cxn modelId="{F8EA90C0-8B94-4949-93DE-7CDB85E7D224}" type="presParOf" srcId="{765FB41A-9D12-4E54-BB3F-CE07C9C84400}" destId="{725A2E3F-9FBF-42BD-A421-0906B1AD83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4E9261D-DBB9-4CA9-8B52-DEFEBEBFF4A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0D5129-CC3D-427D-8B02-044F6284AD70}">
      <dgm:prSet phldrT="[Text]"/>
      <dgm:spPr>
        <a:solidFill>
          <a:schemeClr val="bg2">
            <a:lumMod val="90000"/>
            <a:alpha val="59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US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b="1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b="1" dirty="0">
            <a:solidFill>
              <a:srgbClr val="040C14"/>
            </a:solidFill>
          </a:endParaRPr>
        </a:p>
      </dgm:t>
    </dgm:pt>
    <dgm:pt modelId="{8EFEC3C1-4AEA-4F8A-B927-8A2622198C99}" type="parTrans" cxnId="{E5FD667D-0A80-4FC4-B72A-C37C852F47D5}">
      <dgm:prSet/>
      <dgm:spPr/>
      <dgm:t>
        <a:bodyPr/>
        <a:lstStyle/>
        <a:p>
          <a:endParaRPr lang="en-US"/>
        </a:p>
      </dgm:t>
    </dgm:pt>
    <dgm:pt modelId="{ABA1BAC1-70A2-43C1-8165-7730ADA98995}" type="sibTrans" cxnId="{E5FD667D-0A80-4FC4-B72A-C37C852F47D5}">
      <dgm:prSet/>
      <dgm:spPr/>
      <dgm:t>
        <a:bodyPr/>
        <a:lstStyle/>
        <a:p>
          <a:endParaRPr lang="en-US"/>
        </a:p>
      </dgm:t>
    </dgm:pt>
    <dgm:pt modelId="{3DC17665-0D2E-4121-844A-A0CCB2AF25F9}" type="pres">
      <dgm:prSet presAssocID="{44E9261D-DBB9-4CA9-8B52-DEFEBEBFF4AD}" presName="Name0" presStyleCnt="0">
        <dgm:presLayoutVars>
          <dgm:chMax val="7"/>
          <dgm:chPref val="7"/>
          <dgm:dir/>
        </dgm:presLayoutVars>
      </dgm:prSet>
      <dgm:spPr/>
    </dgm:pt>
    <dgm:pt modelId="{95FA8ED6-4E43-41A3-8DAD-2547B3509CE3}" type="pres">
      <dgm:prSet presAssocID="{44E9261D-DBB9-4CA9-8B52-DEFEBEBFF4AD}" presName="Name1" presStyleCnt="0"/>
      <dgm:spPr/>
    </dgm:pt>
    <dgm:pt modelId="{1AB83C9D-6F5C-492A-ACB3-14F766A0372D}" type="pres">
      <dgm:prSet presAssocID="{44E9261D-DBB9-4CA9-8B52-DEFEBEBFF4AD}" presName="cycle" presStyleCnt="0"/>
      <dgm:spPr/>
    </dgm:pt>
    <dgm:pt modelId="{9589B5C8-49C2-4CD0-9E42-11A2C8E4EC29}" type="pres">
      <dgm:prSet presAssocID="{44E9261D-DBB9-4CA9-8B52-DEFEBEBFF4AD}" presName="srcNode" presStyleLbl="node1" presStyleIdx="0" presStyleCnt="1"/>
      <dgm:spPr/>
    </dgm:pt>
    <dgm:pt modelId="{D4CAD78B-C2F6-4F98-8DCF-69737B0680D7}" type="pres">
      <dgm:prSet presAssocID="{44E9261D-DBB9-4CA9-8B52-DEFEBEBFF4AD}" presName="conn" presStyleLbl="parChTrans1D2" presStyleIdx="0" presStyleCnt="1" custScaleX="113308" custScaleY="99860"/>
      <dgm:spPr/>
    </dgm:pt>
    <dgm:pt modelId="{59A3C909-1827-4D25-95E1-ED57F6A0E99D}" type="pres">
      <dgm:prSet presAssocID="{44E9261D-DBB9-4CA9-8B52-DEFEBEBFF4AD}" presName="extraNode" presStyleLbl="node1" presStyleIdx="0" presStyleCnt="1"/>
      <dgm:spPr/>
    </dgm:pt>
    <dgm:pt modelId="{3151CD83-9A4B-412E-8B8E-91471766F381}" type="pres">
      <dgm:prSet presAssocID="{44E9261D-DBB9-4CA9-8B52-DEFEBEBFF4AD}" presName="dstNode" presStyleLbl="node1" presStyleIdx="0" presStyleCnt="1"/>
      <dgm:spPr/>
    </dgm:pt>
    <dgm:pt modelId="{37D1931C-6898-43F4-90C0-2B964A3C363E}" type="pres">
      <dgm:prSet presAssocID="{140D5129-CC3D-427D-8B02-044F6284AD70}" presName="text_1" presStyleLbl="node1" presStyleIdx="0" presStyleCnt="1" custScaleX="85179" custLinFactNeighborX="-3635" custLinFactNeighborY="-1456">
        <dgm:presLayoutVars>
          <dgm:bulletEnabled val="1"/>
        </dgm:presLayoutVars>
      </dgm:prSet>
      <dgm:spPr/>
    </dgm:pt>
    <dgm:pt modelId="{765FB41A-9D12-4E54-BB3F-CE07C9C84400}" type="pres">
      <dgm:prSet presAssocID="{140D5129-CC3D-427D-8B02-044F6284AD70}" presName="accent_1" presStyleCnt="0"/>
      <dgm:spPr/>
    </dgm:pt>
    <dgm:pt modelId="{725A2E3F-9FBF-42BD-A421-0906B1AD831F}" type="pres">
      <dgm:prSet presAssocID="{140D5129-CC3D-427D-8B02-044F6284AD70}" presName="accentRepeatNode" presStyleLbl="solidFgAcc1" presStyleIdx="0" presStyleCnt="1" custLinFactNeighborX="668" custLinFactNeighborY="0"/>
      <dgm:spPr/>
    </dgm:pt>
  </dgm:ptLst>
  <dgm:cxnLst>
    <dgm:cxn modelId="{68207A38-1F57-4AE5-8DDA-EE2CE382396A}" type="presOf" srcId="{ABA1BAC1-70A2-43C1-8165-7730ADA98995}" destId="{D4CAD78B-C2F6-4F98-8DCF-69737B0680D7}" srcOrd="0" destOrd="0" presId="urn:microsoft.com/office/officeart/2008/layout/VerticalCurvedList"/>
    <dgm:cxn modelId="{960AB64C-5316-4087-9D01-3520348AFB89}" type="presOf" srcId="{44E9261D-DBB9-4CA9-8B52-DEFEBEBFF4AD}" destId="{3DC17665-0D2E-4121-844A-A0CCB2AF25F9}" srcOrd="0" destOrd="0" presId="urn:microsoft.com/office/officeart/2008/layout/VerticalCurvedList"/>
    <dgm:cxn modelId="{E5FD667D-0A80-4FC4-B72A-C37C852F47D5}" srcId="{44E9261D-DBB9-4CA9-8B52-DEFEBEBFF4AD}" destId="{140D5129-CC3D-427D-8B02-044F6284AD70}" srcOrd="0" destOrd="0" parTransId="{8EFEC3C1-4AEA-4F8A-B927-8A2622198C99}" sibTransId="{ABA1BAC1-70A2-43C1-8165-7730ADA98995}"/>
    <dgm:cxn modelId="{760DB097-C5FE-4CC7-9FF3-A9889AF829FB}" type="presOf" srcId="{140D5129-CC3D-427D-8B02-044F6284AD70}" destId="{37D1931C-6898-43F4-90C0-2B964A3C363E}" srcOrd="0" destOrd="0" presId="urn:microsoft.com/office/officeart/2008/layout/VerticalCurvedList"/>
    <dgm:cxn modelId="{0A04473D-4EA7-4B81-B786-076F667C1F6A}" type="presParOf" srcId="{3DC17665-0D2E-4121-844A-A0CCB2AF25F9}" destId="{95FA8ED6-4E43-41A3-8DAD-2547B3509CE3}" srcOrd="0" destOrd="0" presId="urn:microsoft.com/office/officeart/2008/layout/VerticalCurvedList"/>
    <dgm:cxn modelId="{2E1CF821-922F-4B5E-A17E-719D5D5EB3D9}" type="presParOf" srcId="{95FA8ED6-4E43-41A3-8DAD-2547B3509CE3}" destId="{1AB83C9D-6F5C-492A-ACB3-14F766A0372D}" srcOrd="0" destOrd="0" presId="urn:microsoft.com/office/officeart/2008/layout/VerticalCurvedList"/>
    <dgm:cxn modelId="{7745592C-392C-4844-92A7-5407847E5D45}" type="presParOf" srcId="{1AB83C9D-6F5C-492A-ACB3-14F766A0372D}" destId="{9589B5C8-49C2-4CD0-9E42-11A2C8E4EC29}" srcOrd="0" destOrd="0" presId="urn:microsoft.com/office/officeart/2008/layout/VerticalCurvedList"/>
    <dgm:cxn modelId="{45506A8F-E25A-4734-8354-1D0F91A44E3B}" type="presParOf" srcId="{1AB83C9D-6F5C-492A-ACB3-14F766A0372D}" destId="{D4CAD78B-C2F6-4F98-8DCF-69737B0680D7}" srcOrd="1" destOrd="0" presId="urn:microsoft.com/office/officeart/2008/layout/VerticalCurvedList"/>
    <dgm:cxn modelId="{CBE9171A-A659-4D3E-8AC3-17A1A8578D60}" type="presParOf" srcId="{1AB83C9D-6F5C-492A-ACB3-14F766A0372D}" destId="{59A3C909-1827-4D25-95E1-ED57F6A0E99D}" srcOrd="2" destOrd="0" presId="urn:microsoft.com/office/officeart/2008/layout/VerticalCurvedList"/>
    <dgm:cxn modelId="{5B2A75B6-49F7-4C22-94E2-611BF9140FB7}" type="presParOf" srcId="{1AB83C9D-6F5C-492A-ACB3-14F766A0372D}" destId="{3151CD83-9A4B-412E-8B8E-91471766F381}" srcOrd="3" destOrd="0" presId="urn:microsoft.com/office/officeart/2008/layout/VerticalCurvedList"/>
    <dgm:cxn modelId="{DA7A969D-7942-4336-8BF8-AD913AA7C671}" type="presParOf" srcId="{95FA8ED6-4E43-41A3-8DAD-2547B3509CE3}" destId="{37D1931C-6898-43F4-90C0-2B964A3C363E}" srcOrd="1" destOrd="0" presId="urn:microsoft.com/office/officeart/2008/layout/VerticalCurvedList"/>
    <dgm:cxn modelId="{5D13CBB6-3439-4E5C-B21C-236D09B37C2E}" type="presParOf" srcId="{95FA8ED6-4E43-41A3-8DAD-2547B3509CE3}" destId="{765FB41A-9D12-4E54-BB3F-CE07C9C84400}" srcOrd="2" destOrd="0" presId="urn:microsoft.com/office/officeart/2008/layout/VerticalCurvedList"/>
    <dgm:cxn modelId="{F8EA90C0-8B94-4949-93DE-7CDB85E7D224}" type="presParOf" srcId="{765FB41A-9D12-4E54-BB3F-CE07C9C84400}" destId="{725A2E3F-9FBF-42BD-A421-0906B1AD83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88A22-7B68-4996-946F-9C315A71DFE1}">
      <dsp:nvSpPr>
        <dsp:cNvPr id="0" name=""/>
        <dsp:cNvSpPr/>
      </dsp:nvSpPr>
      <dsp:spPr>
        <a:xfrm>
          <a:off x="-6142799" y="-939815"/>
          <a:ext cx="7312278" cy="7312278"/>
        </a:xfrm>
        <a:prstGeom prst="blockArc">
          <a:avLst>
            <a:gd name="adj1" fmla="val 18900000"/>
            <a:gd name="adj2" fmla="val 2700000"/>
            <a:gd name="adj3" fmla="val 295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DAB7B-FEEB-4453-BB6E-E25AA3447B8A}">
      <dsp:nvSpPr>
        <dsp:cNvPr id="0" name=""/>
        <dsp:cNvSpPr/>
      </dsp:nvSpPr>
      <dsp:spPr>
        <a:xfrm>
          <a:off x="569042" y="339431"/>
          <a:ext cx="6226753" cy="6792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19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Tổng quan đề tài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9042" y="339431"/>
        <a:ext cx="6226753" cy="679298"/>
      </dsp:txXfrm>
    </dsp:sp>
    <dsp:sp modelId="{E9EE5411-0892-441B-8680-82CD3F176270}">
      <dsp:nvSpPr>
        <dsp:cNvPr id="0" name=""/>
        <dsp:cNvSpPr/>
      </dsp:nvSpPr>
      <dsp:spPr>
        <a:xfrm>
          <a:off x="86448" y="254519"/>
          <a:ext cx="849122" cy="849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FD25A-D0A5-4AAE-A85E-2C9725131FDB}">
      <dsp:nvSpPr>
        <dsp:cNvPr id="0" name=""/>
        <dsp:cNvSpPr/>
      </dsp:nvSpPr>
      <dsp:spPr>
        <a:xfrm>
          <a:off x="1056609" y="1321547"/>
          <a:ext cx="5739988" cy="679298"/>
        </a:xfrm>
        <a:prstGeom prst="rect">
          <a:avLst/>
        </a:prstGeom>
        <a:solidFill>
          <a:schemeClr val="accent2">
            <a:hueOff val="-1093548"/>
            <a:satOff val="-2105"/>
            <a:lumOff val="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19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Phân cụm dữ liệu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6609" y="1321547"/>
        <a:ext cx="5739988" cy="679298"/>
      </dsp:txXfrm>
    </dsp:sp>
    <dsp:sp modelId="{A05CB83A-E8E1-4E9F-9BEA-3D78F4B857EB}">
      <dsp:nvSpPr>
        <dsp:cNvPr id="0" name=""/>
        <dsp:cNvSpPr/>
      </dsp:nvSpPr>
      <dsp:spPr>
        <a:xfrm>
          <a:off x="573213" y="1273141"/>
          <a:ext cx="849122" cy="849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093548"/>
              <a:satOff val="-2105"/>
              <a:lumOff val="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EBE75-2326-40DF-A2AE-F7E006108020}">
      <dsp:nvSpPr>
        <dsp:cNvPr id="0" name=""/>
        <dsp:cNvSpPr/>
      </dsp:nvSpPr>
      <dsp:spPr>
        <a:xfrm>
          <a:off x="1204196" y="2376674"/>
          <a:ext cx="5590590" cy="679298"/>
        </a:xfrm>
        <a:prstGeom prst="rect">
          <a:avLst/>
        </a:prstGeom>
        <a:solidFill>
          <a:schemeClr val="accent2">
            <a:hueOff val="-2187096"/>
            <a:satOff val="-4210"/>
            <a:lumOff val="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19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Thuật toán K-means</a:t>
          </a:r>
          <a:endParaRPr lang="en-US" sz="3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4196" y="2376674"/>
        <a:ext cx="5590590" cy="679298"/>
      </dsp:txXfrm>
    </dsp:sp>
    <dsp:sp modelId="{4738A632-13BE-402D-88D9-62E2BE130EE3}">
      <dsp:nvSpPr>
        <dsp:cNvPr id="0" name=""/>
        <dsp:cNvSpPr/>
      </dsp:nvSpPr>
      <dsp:spPr>
        <a:xfrm>
          <a:off x="722611" y="2291762"/>
          <a:ext cx="849122" cy="849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2187096"/>
              <a:satOff val="-4210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56FBD-4278-4AC6-AC3C-6C9A548CA806}">
      <dsp:nvSpPr>
        <dsp:cNvPr id="0" name=""/>
        <dsp:cNvSpPr/>
      </dsp:nvSpPr>
      <dsp:spPr>
        <a:xfrm>
          <a:off x="1060053" y="3429865"/>
          <a:ext cx="5739988" cy="679298"/>
        </a:xfrm>
        <a:prstGeom prst="rect">
          <a:avLst/>
        </a:prstGeom>
        <a:solidFill>
          <a:schemeClr val="accent2">
            <a:hueOff val="-3280644"/>
            <a:satOff val="-6315"/>
            <a:lumOff val="4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19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60053" y="3429865"/>
        <a:ext cx="5739988" cy="679298"/>
      </dsp:txXfrm>
    </dsp:sp>
    <dsp:sp modelId="{F1921A1D-1BBA-4560-BEF3-63367E447CF1}">
      <dsp:nvSpPr>
        <dsp:cNvPr id="0" name=""/>
        <dsp:cNvSpPr/>
      </dsp:nvSpPr>
      <dsp:spPr>
        <a:xfrm>
          <a:off x="573213" y="3310384"/>
          <a:ext cx="849122" cy="849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3280644"/>
              <a:satOff val="-6315"/>
              <a:lumOff val="4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219B3-534F-4D7E-B22A-898D234515C9}">
      <dsp:nvSpPr>
        <dsp:cNvPr id="0" name=""/>
        <dsp:cNvSpPr/>
      </dsp:nvSpPr>
      <dsp:spPr>
        <a:xfrm>
          <a:off x="569229" y="4413917"/>
          <a:ext cx="6226753" cy="679298"/>
        </a:xfrm>
        <a:prstGeom prst="rect">
          <a:avLst/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9193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Kết luận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9229" y="4413917"/>
        <a:ext cx="6226753" cy="679298"/>
      </dsp:txXfrm>
    </dsp:sp>
    <dsp:sp modelId="{8948D126-7F09-4484-B5EB-B0EAD9BB2B36}">
      <dsp:nvSpPr>
        <dsp:cNvPr id="0" name=""/>
        <dsp:cNvSpPr/>
      </dsp:nvSpPr>
      <dsp:spPr>
        <a:xfrm>
          <a:off x="86448" y="4329005"/>
          <a:ext cx="849122" cy="8491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4374192"/>
              <a:satOff val="-8420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D78B-C2F6-4F98-8DCF-69737B0680D7}">
      <dsp:nvSpPr>
        <dsp:cNvPr id="0" name=""/>
        <dsp:cNvSpPr/>
      </dsp:nvSpPr>
      <dsp:spPr>
        <a:xfrm>
          <a:off x="-1118658" y="-202049"/>
          <a:ext cx="1762979" cy="1553739"/>
        </a:xfrm>
        <a:prstGeom prst="blockArc">
          <a:avLst>
            <a:gd name="adj1" fmla="val 18900000"/>
            <a:gd name="adj2" fmla="val 2700000"/>
            <a:gd name="adj3" fmla="val 1388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931C-6898-43F4-90C0-2B964A3C363E}">
      <dsp:nvSpPr>
        <dsp:cNvPr id="0" name=""/>
        <dsp:cNvSpPr/>
      </dsp:nvSpPr>
      <dsp:spPr>
        <a:xfrm>
          <a:off x="710404" y="284701"/>
          <a:ext cx="4076528" cy="563820"/>
        </a:xfrm>
        <a:prstGeom prst="rect">
          <a:avLst/>
        </a:prstGeom>
        <a:solidFill>
          <a:schemeClr val="bg2">
            <a:lumMod val="90000"/>
            <a:alpha val="5900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26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200" b="1" kern="12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200" b="1" kern="12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en-US" sz="3200" b="1" kern="12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endParaRPr lang="en-US" sz="3200" b="1" kern="1200" dirty="0">
            <a:solidFill>
              <a:srgbClr val="040C14"/>
            </a:solidFill>
          </a:endParaRPr>
        </a:p>
      </dsp:txBody>
      <dsp:txXfrm>
        <a:off x="710404" y="284701"/>
        <a:ext cx="4076528" cy="563820"/>
      </dsp:txXfrm>
    </dsp:sp>
    <dsp:sp modelId="{725A2E3F-9FBF-42BD-A421-0906B1AD831F}">
      <dsp:nvSpPr>
        <dsp:cNvPr id="0" name=""/>
        <dsp:cNvSpPr/>
      </dsp:nvSpPr>
      <dsp:spPr>
        <a:xfrm>
          <a:off x="182035" y="222432"/>
          <a:ext cx="704775" cy="704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D78B-C2F6-4F98-8DCF-69737B0680D7}">
      <dsp:nvSpPr>
        <dsp:cNvPr id="0" name=""/>
        <dsp:cNvSpPr/>
      </dsp:nvSpPr>
      <dsp:spPr>
        <a:xfrm>
          <a:off x="-1118658" y="-202049"/>
          <a:ext cx="1762979" cy="1553739"/>
        </a:xfrm>
        <a:prstGeom prst="blockArc">
          <a:avLst>
            <a:gd name="adj1" fmla="val 18900000"/>
            <a:gd name="adj2" fmla="val 2700000"/>
            <a:gd name="adj3" fmla="val 1388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931C-6898-43F4-90C0-2B964A3C363E}">
      <dsp:nvSpPr>
        <dsp:cNvPr id="0" name=""/>
        <dsp:cNvSpPr/>
      </dsp:nvSpPr>
      <dsp:spPr>
        <a:xfrm>
          <a:off x="710404" y="284701"/>
          <a:ext cx="4076528" cy="563820"/>
        </a:xfrm>
        <a:prstGeom prst="rect">
          <a:avLst/>
        </a:prstGeom>
        <a:solidFill>
          <a:schemeClr val="bg2">
            <a:lumMod val="90000"/>
            <a:alpha val="5900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2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Phân</a:t>
          </a:r>
          <a:r>
            <a:rPr lang="en-US" sz="3000" b="1" kern="12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cụm</a:t>
          </a:r>
          <a:r>
            <a:rPr lang="en-US" sz="3000" b="1" kern="12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3000" b="1" kern="12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3000" b="1" kern="1200" dirty="0">
            <a:solidFill>
              <a:srgbClr val="040C14"/>
            </a:solidFill>
          </a:endParaRPr>
        </a:p>
      </dsp:txBody>
      <dsp:txXfrm>
        <a:off x="710404" y="284701"/>
        <a:ext cx="4076528" cy="563820"/>
      </dsp:txXfrm>
    </dsp:sp>
    <dsp:sp modelId="{725A2E3F-9FBF-42BD-A421-0906B1AD831F}">
      <dsp:nvSpPr>
        <dsp:cNvPr id="0" name=""/>
        <dsp:cNvSpPr/>
      </dsp:nvSpPr>
      <dsp:spPr>
        <a:xfrm>
          <a:off x="182035" y="222432"/>
          <a:ext cx="704775" cy="704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D78B-C2F6-4F98-8DCF-69737B0680D7}">
      <dsp:nvSpPr>
        <dsp:cNvPr id="0" name=""/>
        <dsp:cNvSpPr/>
      </dsp:nvSpPr>
      <dsp:spPr>
        <a:xfrm>
          <a:off x="-1118658" y="-202049"/>
          <a:ext cx="1762979" cy="1553739"/>
        </a:xfrm>
        <a:prstGeom prst="blockArc">
          <a:avLst>
            <a:gd name="adj1" fmla="val 18900000"/>
            <a:gd name="adj2" fmla="val 2700000"/>
            <a:gd name="adj3" fmla="val 1388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931C-6898-43F4-90C0-2B964A3C363E}">
      <dsp:nvSpPr>
        <dsp:cNvPr id="0" name=""/>
        <dsp:cNvSpPr/>
      </dsp:nvSpPr>
      <dsp:spPr>
        <a:xfrm>
          <a:off x="710404" y="284701"/>
          <a:ext cx="4076528" cy="563820"/>
        </a:xfrm>
        <a:prstGeom prst="rect">
          <a:avLst/>
        </a:prstGeom>
        <a:solidFill>
          <a:schemeClr val="bg2">
            <a:lumMod val="90000"/>
            <a:alpha val="5900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2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Thuật</a:t>
          </a:r>
          <a:r>
            <a:rPr lang="en-US" sz="3000" b="1" kern="12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toán</a:t>
          </a:r>
          <a:r>
            <a:rPr lang="en-US" sz="3000" b="1" kern="12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K- Means</a:t>
          </a:r>
          <a:endParaRPr lang="en-US" sz="3000" b="1" kern="1200" dirty="0">
            <a:solidFill>
              <a:srgbClr val="040C14"/>
            </a:solidFill>
          </a:endParaRPr>
        </a:p>
      </dsp:txBody>
      <dsp:txXfrm>
        <a:off x="710404" y="284701"/>
        <a:ext cx="4076528" cy="563820"/>
      </dsp:txXfrm>
    </dsp:sp>
    <dsp:sp modelId="{725A2E3F-9FBF-42BD-A421-0906B1AD831F}">
      <dsp:nvSpPr>
        <dsp:cNvPr id="0" name=""/>
        <dsp:cNvSpPr/>
      </dsp:nvSpPr>
      <dsp:spPr>
        <a:xfrm>
          <a:off x="182035" y="222432"/>
          <a:ext cx="704775" cy="704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D78B-C2F6-4F98-8DCF-69737B0680D7}">
      <dsp:nvSpPr>
        <dsp:cNvPr id="0" name=""/>
        <dsp:cNvSpPr/>
      </dsp:nvSpPr>
      <dsp:spPr>
        <a:xfrm>
          <a:off x="-1118658" y="-202049"/>
          <a:ext cx="1762979" cy="1553739"/>
        </a:xfrm>
        <a:prstGeom prst="blockArc">
          <a:avLst>
            <a:gd name="adj1" fmla="val 18900000"/>
            <a:gd name="adj2" fmla="val 2700000"/>
            <a:gd name="adj3" fmla="val 1388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931C-6898-43F4-90C0-2B964A3C363E}">
      <dsp:nvSpPr>
        <dsp:cNvPr id="0" name=""/>
        <dsp:cNvSpPr/>
      </dsp:nvSpPr>
      <dsp:spPr>
        <a:xfrm>
          <a:off x="710404" y="284701"/>
          <a:ext cx="4076528" cy="563820"/>
        </a:xfrm>
        <a:prstGeom prst="rect">
          <a:avLst/>
        </a:prstGeom>
        <a:solidFill>
          <a:schemeClr val="bg2">
            <a:lumMod val="90000"/>
            <a:alpha val="5900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2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US" sz="3000" b="1" kern="1200" dirty="0">
            <a:solidFill>
              <a:srgbClr val="040C14"/>
            </a:solidFill>
          </a:endParaRPr>
        </a:p>
      </dsp:txBody>
      <dsp:txXfrm>
        <a:off x="710404" y="284701"/>
        <a:ext cx="4076528" cy="563820"/>
      </dsp:txXfrm>
    </dsp:sp>
    <dsp:sp modelId="{725A2E3F-9FBF-42BD-A421-0906B1AD831F}">
      <dsp:nvSpPr>
        <dsp:cNvPr id="0" name=""/>
        <dsp:cNvSpPr/>
      </dsp:nvSpPr>
      <dsp:spPr>
        <a:xfrm>
          <a:off x="182035" y="222432"/>
          <a:ext cx="704775" cy="704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D78B-C2F6-4F98-8DCF-69737B0680D7}">
      <dsp:nvSpPr>
        <dsp:cNvPr id="0" name=""/>
        <dsp:cNvSpPr/>
      </dsp:nvSpPr>
      <dsp:spPr>
        <a:xfrm>
          <a:off x="-1118658" y="-202049"/>
          <a:ext cx="1762979" cy="1553739"/>
        </a:xfrm>
        <a:prstGeom prst="blockArc">
          <a:avLst>
            <a:gd name="adj1" fmla="val 18900000"/>
            <a:gd name="adj2" fmla="val 2700000"/>
            <a:gd name="adj3" fmla="val 1388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931C-6898-43F4-90C0-2B964A3C363E}">
      <dsp:nvSpPr>
        <dsp:cNvPr id="0" name=""/>
        <dsp:cNvSpPr/>
      </dsp:nvSpPr>
      <dsp:spPr>
        <a:xfrm>
          <a:off x="710404" y="284701"/>
          <a:ext cx="4076528" cy="563820"/>
        </a:xfrm>
        <a:prstGeom prst="rect">
          <a:avLst/>
        </a:prstGeom>
        <a:solidFill>
          <a:schemeClr val="bg2">
            <a:lumMod val="90000"/>
            <a:alpha val="5900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2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Demo </a:t>
          </a:r>
          <a:r>
            <a:rPr lang="en-US" sz="30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Chương</a:t>
          </a:r>
          <a:r>
            <a:rPr lang="en-US" sz="3000" b="1" kern="12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Trình</a:t>
          </a:r>
          <a:endParaRPr lang="en-US" sz="3000" b="1" kern="1200" dirty="0">
            <a:solidFill>
              <a:srgbClr val="040C14"/>
            </a:solidFill>
          </a:endParaRPr>
        </a:p>
      </dsp:txBody>
      <dsp:txXfrm>
        <a:off x="710404" y="284701"/>
        <a:ext cx="4076528" cy="563820"/>
      </dsp:txXfrm>
    </dsp:sp>
    <dsp:sp modelId="{725A2E3F-9FBF-42BD-A421-0906B1AD831F}">
      <dsp:nvSpPr>
        <dsp:cNvPr id="0" name=""/>
        <dsp:cNvSpPr/>
      </dsp:nvSpPr>
      <dsp:spPr>
        <a:xfrm>
          <a:off x="182035" y="222432"/>
          <a:ext cx="704775" cy="704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D78B-C2F6-4F98-8DCF-69737B0680D7}">
      <dsp:nvSpPr>
        <dsp:cNvPr id="0" name=""/>
        <dsp:cNvSpPr/>
      </dsp:nvSpPr>
      <dsp:spPr>
        <a:xfrm>
          <a:off x="-1118658" y="-202049"/>
          <a:ext cx="1762979" cy="1553739"/>
        </a:xfrm>
        <a:prstGeom prst="blockArc">
          <a:avLst>
            <a:gd name="adj1" fmla="val 18900000"/>
            <a:gd name="adj2" fmla="val 2700000"/>
            <a:gd name="adj3" fmla="val 1388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931C-6898-43F4-90C0-2B964A3C363E}">
      <dsp:nvSpPr>
        <dsp:cNvPr id="0" name=""/>
        <dsp:cNvSpPr/>
      </dsp:nvSpPr>
      <dsp:spPr>
        <a:xfrm>
          <a:off x="710404" y="284701"/>
          <a:ext cx="4076528" cy="563820"/>
        </a:xfrm>
        <a:prstGeom prst="rect">
          <a:avLst/>
        </a:prstGeom>
        <a:solidFill>
          <a:schemeClr val="bg2">
            <a:lumMod val="90000"/>
            <a:alpha val="5900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2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b="1" kern="12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3000" b="1" kern="1200" dirty="0">
            <a:solidFill>
              <a:srgbClr val="040C14"/>
            </a:solidFill>
          </a:endParaRPr>
        </a:p>
      </dsp:txBody>
      <dsp:txXfrm>
        <a:off x="710404" y="284701"/>
        <a:ext cx="4076528" cy="563820"/>
      </dsp:txXfrm>
    </dsp:sp>
    <dsp:sp modelId="{725A2E3F-9FBF-42BD-A421-0906B1AD831F}">
      <dsp:nvSpPr>
        <dsp:cNvPr id="0" name=""/>
        <dsp:cNvSpPr/>
      </dsp:nvSpPr>
      <dsp:spPr>
        <a:xfrm>
          <a:off x="182035" y="222432"/>
          <a:ext cx="704775" cy="704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D78B-C2F6-4F98-8DCF-69737B0680D7}">
      <dsp:nvSpPr>
        <dsp:cNvPr id="0" name=""/>
        <dsp:cNvSpPr/>
      </dsp:nvSpPr>
      <dsp:spPr>
        <a:xfrm>
          <a:off x="-1118658" y="-202049"/>
          <a:ext cx="1762979" cy="1553739"/>
        </a:xfrm>
        <a:prstGeom prst="blockArc">
          <a:avLst>
            <a:gd name="adj1" fmla="val 18900000"/>
            <a:gd name="adj2" fmla="val 2700000"/>
            <a:gd name="adj3" fmla="val 1388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931C-6898-43F4-90C0-2B964A3C363E}">
      <dsp:nvSpPr>
        <dsp:cNvPr id="0" name=""/>
        <dsp:cNvSpPr/>
      </dsp:nvSpPr>
      <dsp:spPr>
        <a:xfrm>
          <a:off x="710404" y="284701"/>
          <a:ext cx="4076528" cy="563820"/>
        </a:xfrm>
        <a:prstGeom prst="rect">
          <a:avLst/>
        </a:prstGeom>
        <a:solidFill>
          <a:schemeClr val="bg2">
            <a:lumMod val="90000"/>
            <a:alpha val="5900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2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b="1" kern="12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3000" b="1" kern="1200" dirty="0">
            <a:solidFill>
              <a:srgbClr val="040C14"/>
            </a:solidFill>
          </a:endParaRPr>
        </a:p>
      </dsp:txBody>
      <dsp:txXfrm>
        <a:off x="710404" y="284701"/>
        <a:ext cx="4076528" cy="563820"/>
      </dsp:txXfrm>
    </dsp:sp>
    <dsp:sp modelId="{725A2E3F-9FBF-42BD-A421-0906B1AD831F}">
      <dsp:nvSpPr>
        <dsp:cNvPr id="0" name=""/>
        <dsp:cNvSpPr/>
      </dsp:nvSpPr>
      <dsp:spPr>
        <a:xfrm>
          <a:off x="182035" y="222432"/>
          <a:ext cx="704775" cy="704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D78B-C2F6-4F98-8DCF-69737B0680D7}">
      <dsp:nvSpPr>
        <dsp:cNvPr id="0" name=""/>
        <dsp:cNvSpPr/>
      </dsp:nvSpPr>
      <dsp:spPr>
        <a:xfrm>
          <a:off x="-1118658" y="-202049"/>
          <a:ext cx="1762979" cy="1553739"/>
        </a:xfrm>
        <a:prstGeom prst="blockArc">
          <a:avLst>
            <a:gd name="adj1" fmla="val 18900000"/>
            <a:gd name="adj2" fmla="val 2700000"/>
            <a:gd name="adj3" fmla="val 1388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1931C-6898-43F4-90C0-2B964A3C363E}">
      <dsp:nvSpPr>
        <dsp:cNvPr id="0" name=""/>
        <dsp:cNvSpPr/>
      </dsp:nvSpPr>
      <dsp:spPr>
        <a:xfrm>
          <a:off x="710404" y="284701"/>
          <a:ext cx="4076528" cy="563820"/>
        </a:xfrm>
        <a:prstGeom prst="rect">
          <a:avLst/>
        </a:prstGeom>
        <a:solidFill>
          <a:schemeClr val="bg2">
            <a:lumMod val="90000"/>
            <a:alpha val="59000"/>
          </a:schemeClr>
        </a:solidFill>
        <a:ln w="15875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26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b="1" kern="12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b="1" kern="1200" dirty="0" err="1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US" sz="3000" b="1" kern="1200" dirty="0">
            <a:solidFill>
              <a:srgbClr val="040C14"/>
            </a:solidFill>
          </a:endParaRPr>
        </a:p>
      </dsp:txBody>
      <dsp:txXfrm>
        <a:off x="710404" y="284701"/>
        <a:ext cx="4076528" cy="563820"/>
      </dsp:txXfrm>
    </dsp:sp>
    <dsp:sp modelId="{725A2E3F-9FBF-42BD-A421-0906B1AD831F}">
      <dsp:nvSpPr>
        <dsp:cNvPr id="0" name=""/>
        <dsp:cNvSpPr/>
      </dsp:nvSpPr>
      <dsp:spPr>
        <a:xfrm>
          <a:off x="182035" y="222432"/>
          <a:ext cx="704775" cy="7047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634A3-7B43-4ECA-ABBC-7E9EE6109F1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40366-CB54-48AB-AF87-372B0085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4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Xin </a:t>
            </a:r>
            <a:r>
              <a:rPr lang="en-US" dirty="0" err="1"/>
              <a:t>chào</a:t>
            </a:r>
            <a:r>
              <a:rPr lang="en-US" baseline="0" dirty="0"/>
              <a:t> </a:t>
            </a:r>
            <a:r>
              <a:rPr lang="en-US" baseline="0" dirty="0" err="1"/>
              <a:t>quý</a:t>
            </a:r>
            <a:r>
              <a:rPr lang="en-US" baseline="0" dirty="0"/>
              <a:t> </a:t>
            </a:r>
            <a:r>
              <a:rPr lang="en-US" baseline="0" dirty="0" err="1"/>
              <a:t>thầy</a:t>
            </a:r>
            <a:r>
              <a:rPr lang="en-US" baseline="0" dirty="0"/>
              <a:t> </a:t>
            </a:r>
            <a:r>
              <a:rPr lang="en-US" baseline="0" dirty="0" err="1"/>
              <a:t>cô</a:t>
            </a:r>
            <a:r>
              <a:rPr lang="en-US" baseline="0" dirty="0"/>
              <a:t> e </a:t>
            </a:r>
            <a:r>
              <a:rPr lang="en-US" baseline="0" dirty="0" err="1"/>
              <a:t>tên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Nguyễn</a:t>
            </a:r>
            <a:r>
              <a:rPr lang="en-US" baseline="0" dirty="0"/>
              <a:t> </a:t>
            </a:r>
            <a:r>
              <a:rPr lang="en-US" baseline="0" dirty="0" err="1"/>
              <a:t>Vũ</a:t>
            </a:r>
            <a:r>
              <a:rPr lang="en-US" baseline="0" dirty="0"/>
              <a:t> </a:t>
            </a:r>
            <a:r>
              <a:rPr lang="en-US" baseline="0" dirty="0" err="1"/>
              <a:t>Thái</a:t>
            </a:r>
            <a:r>
              <a:rPr lang="en-US" baseline="0" dirty="0"/>
              <a:t>, </a:t>
            </a:r>
            <a:r>
              <a:rPr lang="en-US" baseline="0" dirty="0" err="1"/>
              <a:t>sv</a:t>
            </a:r>
            <a:r>
              <a:rPr lang="en-US" baseline="0" dirty="0"/>
              <a:t> </a:t>
            </a:r>
            <a:r>
              <a:rPr lang="en-US" baseline="0" dirty="0" err="1"/>
              <a:t>lớp</a:t>
            </a:r>
            <a:r>
              <a:rPr lang="en-US" baseline="0" dirty="0"/>
              <a:t> CQ.57.CNTT. </a:t>
            </a:r>
            <a:r>
              <a:rPr lang="en-US" baseline="0" dirty="0" err="1"/>
              <a:t>Hôm</a:t>
            </a:r>
            <a:r>
              <a:rPr lang="en-US" baseline="0" dirty="0"/>
              <a:t> nay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xin</a:t>
            </a:r>
            <a:r>
              <a:rPr lang="en-US" baseline="0" dirty="0"/>
              <a:t>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cáo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án</a:t>
            </a:r>
            <a:r>
              <a:rPr lang="en-US" baseline="0" dirty="0"/>
              <a:t> TN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đề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Nghiên</a:t>
            </a:r>
            <a:r>
              <a:rPr lang="en-US" baseline="0" dirty="0"/>
              <a:t> </a:t>
            </a:r>
            <a:r>
              <a:rPr lang="en-US" baseline="0" dirty="0" err="1"/>
              <a:t>cứu</a:t>
            </a:r>
            <a:r>
              <a:rPr lang="en-US" baseline="0" dirty="0"/>
              <a:t> </a:t>
            </a:r>
            <a:r>
              <a:rPr lang="en-US" baseline="0" dirty="0" err="1"/>
              <a:t>thuật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K-Means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cụm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môn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nghệ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tin,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hướng</a:t>
            </a:r>
            <a:r>
              <a:rPr lang="en-US" baseline="0" dirty="0"/>
              <a:t> </a:t>
            </a:r>
            <a:r>
              <a:rPr lang="en-US" baseline="0" dirty="0" err="1"/>
              <a:t>dẫn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thầy</a:t>
            </a:r>
            <a:r>
              <a:rPr lang="en-US" baseline="0" dirty="0"/>
              <a:t> </a:t>
            </a:r>
            <a:r>
              <a:rPr lang="en-US" baseline="0" dirty="0" err="1"/>
              <a:t>Trần</a:t>
            </a:r>
            <a:r>
              <a:rPr lang="en-US" baseline="0" dirty="0"/>
              <a:t> </a:t>
            </a:r>
            <a:r>
              <a:rPr lang="en-US" baseline="0" dirty="0" err="1"/>
              <a:t>Phong</a:t>
            </a:r>
            <a:r>
              <a:rPr lang="en-US" baseline="0" dirty="0"/>
              <a:t> </a:t>
            </a:r>
            <a:r>
              <a:rPr lang="en-US" baseline="0" dirty="0" err="1"/>
              <a:t>Nhã</a:t>
            </a:r>
            <a:r>
              <a:rPr lang="en-US" baseline="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99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0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06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15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</a:t>
            </a:r>
            <a:r>
              <a:rPr lang="en-US" baseline="0" dirty="0"/>
              <a:t>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đề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TN e </a:t>
            </a:r>
            <a:r>
              <a:rPr lang="en-US" baseline="0" dirty="0" err="1"/>
              <a:t>đã</a:t>
            </a:r>
            <a:r>
              <a:rPr lang="en-US" baseline="0" dirty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1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1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0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baseline="0" dirty="0"/>
              <a:t> dung </a:t>
            </a:r>
            <a:r>
              <a:rPr lang="en-US" baseline="0" dirty="0" err="1"/>
              <a:t>báo</a:t>
            </a:r>
            <a:r>
              <a:rPr lang="en-US" baseline="0" dirty="0"/>
              <a:t> </a:t>
            </a:r>
            <a:r>
              <a:rPr lang="en-US" baseline="0" dirty="0" err="1"/>
              <a:t>cáo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đề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gồm</a:t>
            </a:r>
            <a:r>
              <a:rPr lang="en-US" baseline="0" dirty="0"/>
              <a:t> 5 </a:t>
            </a:r>
            <a:r>
              <a:rPr lang="en-US" baseline="0" dirty="0" err="1"/>
              <a:t>phần</a:t>
            </a:r>
            <a:r>
              <a:rPr lang="en-US" baseline="0" dirty="0"/>
              <a:t>: </a:t>
            </a:r>
            <a:r>
              <a:rPr lang="en-US" baseline="0" dirty="0" err="1"/>
              <a:t>thứ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đề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, </a:t>
            </a:r>
            <a:r>
              <a:rPr lang="en-US" baseline="0" dirty="0" err="1"/>
              <a:t>thứ</a:t>
            </a:r>
            <a:r>
              <a:rPr lang="en-US" baseline="0" dirty="0"/>
              <a:t> 2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cụm</a:t>
            </a:r>
            <a:r>
              <a:rPr lang="en-US" baseline="0" dirty="0"/>
              <a:t> DL, </a:t>
            </a:r>
            <a:r>
              <a:rPr lang="en-US" baseline="0" dirty="0" err="1"/>
              <a:t>đi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chi </a:t>
            </a:r>
            <a:r>
              <a:rPr lang="en-US" baseline="0" dirty="0" err="1"/>
              <a:t>tiết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thuật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K-Means.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demo,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cuối</a:t>
            </a:r>
            <a:r>
              <a:rPr lang="en-US" baseline="0" dirty="0"/>
              <a:t>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luận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3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Sau </a:t>
            </a:r>
            <a:r>
              <a:rPr lang="en-US" baseline="0" dirty="0" err="1"/>
              <a:t>mỗi</a:t>
            </a:r>
            <a:r>
              <a:rPr lang="en-US" baseline="0" dirty="0"/>
              <a:t> HK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đều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bảng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môn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kỳ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, BGH </a:t>
            </a:r>
            <a:r>
              <a:rPr lang="en-US" baseline="0" dirty="0" err="1"/>
              <a:t>nhà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nhìn</a:t>
            </a:r>
            <a:r>
              <a:rPr lang="en-US" baseline="0" dirty="0"/>
              <a:t> </a:t>
            </a:r>
            <a:r>
              <a:rPr lang="en-US" baseline="0" dirty="0" err="1"/>
              <a:t>bảng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1 </a:t>
            </a:r>
            <a:r>
              <a:rPr lang="en-US" baseline="0" dirty="0" err="1"/>
              <a:t>khoa</a:t>
            </a:r>
            <a:r>
              <a:rPr lang="en-US" baseline="0" dirty="0"/>
              <a:t> </a:t>
            </a:r>
            <a:r>
              <a:rPr lang="mr-IN" baseline="0" dirty="0"/>
              <a:t>–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môn</a:t>
            </a:r>
            <a:r>
              <a:rPr lang="en-US" baseline="0" dirty="0"/>
              <a:t> </a:t>
            </a:r>
            <a:r>
              <a:rPr lang="en-US" baseline="0" dirty="0" err="1"/>
              <a:t>muốn</a:t>
            </a:r>
            <a:r>
              <a:rPr lang="en-US" baseline="0" dirty="0"/>
              <a:t> </a:t>
            </a:r>
            <a:r>
              <a:rPr lang="en-US" baseline="0" dirty="0" err="1"/>
              <a:t>đưa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1 </a:t>
            </a:r>
            <a:r>
              <a:rPr lang="en-US" baseline="0" dirty="0" err="1"/>
              <a:t>vài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luận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tình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tập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khoa</a:t>
            </a:r>
            <a:r>
              <a:rPr lang="en-US" baseline="0" dirty="0"/>
              <a:t> . </a:t>
            </a:r>
            <a:r>
              <a:rPr lang="en-US" baseline="0" dirty="0" err="1"/>
              <a:t>Nhưng</a:t>
            </a:r>
            <a:r>
              <a:rPr lang="en-US" baseline="0" dirty="0"/>
              <a:t>,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DL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vậy</a:t>
            </a:r>
            <a:r>
              <a:rPr lang="en-US" baseline="0" dirty="0"/>
              <a:t> BGH </a:t>
            </a:r>
            <a:r>
              <a:rPr lang="en-US" baseline="0" dirty="0" err="1"/>
              <a:t>nhà</a:t>
            </a:r>
            <a:r>
              <a:rPr lang="en-US" baseline="0" dirty="0"/>
              <a:t> </a:t>
            </a:r>
            <a:r>
              <a:rPr lang="en-US" baseline="0" dirty="0" err="1"/>
              <a:t>trg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thực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đưa</a:t>
            </a:r>
            <a:r>
              <a:rPr lang="en-US" baseline="0" dirty="0"/>
              <a:t> ra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luận</a:t>
            </a:r>
            <a:r>
              <a:rPr lang="en-US" baseline="0" dirty="0"/>
              <a:t> </a:t>
            </a:r>
            <a:r>
              <a:rPr lang="en-US" baseline="0" dirty="0" err="1"/>
              <a:t>nhanh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.</a:t>
            </a:r>
          </a:p>
          <a:p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biết,các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thuật</a:t>
            </a:r>
            <a:r>
              <a:rPr lang="en-US" baseline="0" dirty="0"/>
              <a:t> </a:t>
            </a:r>
            <a:r>
              <a:rPr lang="en-US" baseline="0" dirty="0" err="1"/>
              <a:t>khai</a:t>
            </a:r>
            <a:r>
              <a:rPr lang="en-US" baseline="0" dirty="0"/>
              <a:t> </a:t>
            </a:r>
            <a:r>
              <a:rPr lang="en-US" baseline="0" dirty="0" err="1"/>
              <a:t>phá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trở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lĩnh</a:t>
            </a:r>
            <a:r>
              <a:rPr lang="en-US" baseline="0" dirty="0"/>
              <a:t> </a:t>
            </a:r>
            <a:r>
              <a:rPr lang="en-US" baseline="0" dirty="0" err="1"/>
              <a:t>vực</a:t>
            </a:r>
            <a:r>
              <a:rPr lang="en-US" baseline="0" dirty="0"/>
              <a:t> k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thiếu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nền</a:t>
            </a:r>
            <a:r>
              <a:rPr lang="en-US" baseline="0" dirty="0"/>
              <a:t> CNTT </a:t>
            </a:r>
            <a:r>
              <a:rPr lang="en-US" baseline="0" dirty="0" err="1"/>
              <a:t>thế</a:t>
            </a:r>
            <a:r>
              <a:rPr lang="en-US" baseline="0" dirty="0"/>
              <a:t> </a:t>
            </a:r>
            <a:r>
              <a:rPr lang="en-US" baseline="0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nay </a:t>
            </a:r>
            <a:r>
              <a:rPr lang="en-US" baseline="0" dirty="0" err="1"/>
              <a:t>nói</a:t>
            </a:r>
            <a:r>
              <a:rPr lang="en-US" baseline="0" dirty="0"/>
              <a:t> </a:t>
            </a:r>
            <a:r>
              <a:rPr lang="en-US" baseline="0" dirty="0" err="1"/>
              <a:t>chung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VN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riêng</a:t>
            </a:r>
            <a:r>
              <a:rPr lang="en-US" baseline="0" dirty="0"/>
              <a:t>. </a:t>
            </a:r>
            <a:r>
              <a:rPr lang="en-US" baseline="0" dirty="0" err="1"/>
              <a:t>Cùng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quan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nền</a:t>
            </a:r>
            <a:r>
              <a:rPr lang="en-US" baseline="0" dirty="0"/>
              <a:t> GD </a:t>
            </a:r>
            <a:r>
              <a:rPr lang="en-US" baseline="0" dirty="0" err="1"/>
              <a:t>hiện</a:t>
            </a:r>
            <a:r>
              <a:rPr lang="en-US" baseline="0" dirty="0"/>
              <a:t> nay.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3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Nên</a:t>
            </a:r>
            <a:r>
              <a:rPr lang="en-US" baseline="0" dirty="0"/>
              <a:t> e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quyết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tìm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PCDL </a:t>
            </a:r>
            <a:r>
              <a:rPr lang="en-US" baseline="0" dirty="0" err="1"/>
              <a:t>và</a:t>
            </a:r>
            <a:r>
              <a:rPr lang="en-US" baseline="0" dirty="0"/>
              <a:t> chi </a:t>
            </a:r>
            <a:r>
              <a:rPr lang="en-US" baseline="0" dirty="0" err="1"/>
              <a:t>tiết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thuật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K-Means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xd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cụm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môn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nghệ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tin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đề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TN, hi </a:t>
            </a:r>
            <a:r>
              <a:rPr lang="en-US" baseline="0" dirty="0" err="1"/>
              <a:t>vọng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hỗ</a:t>
            </a:r>
            <a:r>
              <a:rPr lang="en-US" baseline="0" dirty="0"/>
              <a:t> </a:t>
            </a:r>
            <a:r>
              <a:rPr lang="en-US" baseline="0" dirty="0" err="1"/>
              <a:t>trợ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BGH,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Trưởng</a:t>
            </a:r>
            <a:r>
              <a:rPr lang="en-US" baseline="0" dirty="0"/>
              <a:t> </a:t>
            </a:r>
            <a:r>
              <a:rPr lang="en-US" baseline="0" dirty="0" err="1"/>
              <a:t>khoa</a:t>
            </a:r>
            <a:r>
              <a:rPr lang="en-US" baseline="0" dirty="0"/>
              <a:t> </a:t>
            </a:r>
            <a:r>
              <a:rPr lang="mr-IN" baseline="0" dirty="0"/>
              <a:t>–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</a:t>
            </a:r>
            <a:r>
              <a:rPr lang="en-US" baseline="0" dirty="0" err="1"/>
              <a:t>môn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dựa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tích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đưa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biện</a:t>
            </a:r>
            <a:r>
              <a:rPr lang="en-US" baseline="0" dirty="0"/>
              <a:t> </a:t>
            </a:r>
            <a:r>
              <a:rPr lang="en-US" baseline="0" dirty="0" err="1"/>
              <a:t>pháp</a:t>
            </a:r>
            <a:r>
              <a:rPr lang="en-US" baseline="0" dirty="0"/>
              <a:t>, </a:t>
            </a:r>
            <a:r>
              <a:rPr lang="en-US" baseline="0" dirty="0" err="1"/>
              <a:t>kế</a:t>
            </a:r>
            <a:r>
              <a:rPr lang="en-US" baseline="0" dirty="0"/>
              <a:t> </a:t>
            </a:r>
            <a:r>
              <a:rPr lang="en-US" baseline="0" dirty="0" err="1"/>
              <a:t>hoạch</a:t>
            </a:r>
            <a:r>
              <a:rPr lang="en-US" baseline="0" dirty="0"/>
              <a:t> </a:t>
            </a:r>
            <a:r>
              <a:rPr lang="en-US" baseline="0" dirty="0" err="1"/>
              <a:t>giảng</a:t>
            </a:r>
            <a:r>
              <a:rPr lang="en-US" baseline="0" dirty="0"/>
              <a:t> </a:t>
            </a:r>
            <a:r>
              <a:rPr lang="en-US" baseline="0" dirty="0" err="1"/>
              <a:t>dạy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nhằm</a:t>
            </a:r>
            <a:r>
              <a:rPr lang="en-US" baseline="0" dirty="0"/>
              <a:t> </a:t>
            </a:r>
            <a:r>
              <a:rPr lang="en-US" baseline="0" dirty="0" err="1"/>
              <a:t>nâng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chất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giáo</a:t>
            </a:r>
            <a:r>
              <a:rPr lang="en-US" baseline="0" dirty="0"/>
              <a:t> </a:t>
            </a:r>
            <a:r>
              <a:rPr lang="en-US" baseline="0" dirty="0" err="1"/>
              <a:t>dục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8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baseline="0" dirty="0"/>
              <a:t> </a:t>
            </a:r>
            <a:r>
              <a:rPr lang="en-US" baseline="0" dirty="0" err="1"/>
              <a:t>chúng</a:t>
            </a:r>
            <a:r>
              <a:rPr lang="en-US" baseline="0" dirty="0"/>
              <a:t> ta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đi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khái</a:t>
            </a:r>
            <a:r>
              <a:rPr lang="en-US" baseline="0" dirty="0"/>
              <a:t> </a:t>
            </a:r>
            <a:r>
              <a:rPr lang="en-US" baseline="0" dirty="0" err="1"/>
              <a:t>quát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cụm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, PCDL </a:t>
            </a:r>
            <a:r>
              <a:rPr lang="en-US" baseline="0" dirty="0" err="1"/>
              <a:t>đc</a:t>
            </a:r>
            <a:r>
              <a:rPr lang="en-US" baseline="0" dirty="0"/>
              <a:t> </a:t>
            </a:r>
            <a:r>
              <a:rPr lang="en-US" baseline="0" dirty="0" err="1"/>
              <a:t>phát</a:t>
            </a:r>
            <a:r>
              <a:rPr lang="en-US" baseline="0" dirty="0"/>
              <a:t> </a:t>
            </a:r>
            <a:r>
              <a:rPr lang="en-US" baseline="0" dirty="0" err="1"/>
              <a:t>biểu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sau</a:t>
            </a:r>
            <a:r>
              <a:rPr lang="en-US" baseline="0" dirty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67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thuật</a:t>
            </a:r>
            <a:r>
              <a:rPr lang="en-US" baseline="0" dirty="0"/>
              <a:t> PCDL </a:t>
            </a:r>
            <a:r>
              <a:rPr lang="en-US" baseline="0" dirty="0" err="1"/>
              <a:t>như</a:t>
            </a:r>
            <a:r>
              <a:rPr lang="en-US" baseline="0" dirty="0"/>
              <a:t>: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cụm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hoạch</a:t>
            </a:r>
            <a:r>
              <a:rPr lang="en-US" baseline="0" dirty="0"/>
              <a:t>,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cụm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, </a:t>
            </a:r>
            <a:r>
              <a:rPr lang="en-US" baseline="0" dirty="0" err="1"/>
              <a:t>mật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,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cụm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lưới</a:t>
            </a:r>
            <a:r>
              <a:rPr lang="en-US" baseline="0" dirty="0"/>
              <a:t>,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mô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.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đồ</a:t>
            </a:r>
            <a:r>
              <a:rPr lang="en-US" baseline="0" dirty="0"/>
              <a:t> </a:t>
            </a:r>
            <a:r>
              <a:rPr lang="en-US" baseline="0" dirty="0" err="1"/>
              <a:t>án</a:t>
            </a:r>
            <a:r>
              <a:rPr lang="en-US" baseline="0" dirty="0"/>
              <a:t> TN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 </a:t>
            </a:r>
            <a:r>
              <a:rPr lang="en-US" baseline="0" dirty="0" err="1"/>
              <a:t>tâm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pp PC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hoạch</a:t>
            </a:r>
            <a:r>
              <a:rPr lang="en-US" baseline="0" dirty="0"/>
              <a:t>. Ý </a:t>
            </a:r>
            <a:r>
              <a:rPr lang="en-US" baseline="0" dirty="0" err="1"/>
              <a:t>tưởng</a:t>
            </a:r>
            <a:r>
              <a:rPr lang="en-US" baseline="0" dirty="0"/>
              <a:t>: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hoạch</a:t>
            </a:r>
            <a:r>
              <a:rPr lang="en-US" baseline="0" dirty="0"/>
              <a:t> 1 </a:t>
            </a:r>
            <a:r>
              <a:rPr lang="en-US" baseline="0" dirty="0" err="1"/>
              <a:t>tập</a:t>
            </a:r>
            <a:r>
              <a:rPr lang="en-US" baseline="0" dirty="0"/>
              <a:t> Dl </a:t>
            </a:r>
            <a:r>
              <a:rPr lang="en-US" baseline="0" dirty="0" err="1"/>
              <a:t>có</a:t>
            </a:r>
            <a:r>
              <a:rPr lang="en-US" baseline="0" dirty="0"/>
              <a:t> n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trc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k </a:t>
            </a:r>
            <a:r>
              <a:rPr lang="en-US" baseline="0" dirty="0" err="1"/>
              <a:t>nhóm</a:t>
            </a:r>
            <a:r>
              <a:rPr lang="en-US" baseline="0" dirty="0"/>
              <a:t> DL </a:t>
            </a:r>
            <a:r>
              <a:rPr lang="en-US" baseline="0" dirty="0" err="1"/>
              <a:t>sao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DL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1 </a:t>
            </a:r>
            <a:r>
              <a:rPr lang="en-US" baseline="0" dirty="0" err="1"/>
              <a:t>nhóm</a:t>
            </a:r>
            <a:r>
              <a:rPr lang="en-US" baseline="0" dirty="0"/>
              <a:t> Dl, 1 </a:t>
            </a:r>
            <a:r>
              <a:rPr lang="en-US" baseline="0" dirty="0" err="1"/>
              <a:t>nhóm</a:t>
            </a:r>
            <a:r>
              <a:rPr lang="en-US" baseline="0" dirty="0"/>
              <a:t> DL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ít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1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</a:t>
            </a:r>
            <a:r>
              <a:rPr lang="en-US" baseline="0" dirty="0" err="1"/>
              <a:t>gồm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tt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: K-</a:t>
            </a:r>
            <a:r>
              <a:rPr lang="en-US" baseline="0" dirty="0" err="1"/>
              <a:t>Medoids</a:t>
            </a:r>
            <a:r>
              <a:rPr lang="en-US" baseline="0" dirty="0"/>
              <a:t>, PAM(partition Around </a:t>
            </a:r>
            <a:r>
              <a:rPr lang="en-US" baseline="0" dirty="0" err="1"/>
              <a:t>Medoids</a:t>
            </a:r>
            <a:r>
              <a:rPr lang="en-US" baseline="0" dirty="0"/>
              <a:t>), </a:t>
            </a:r>
            <a:r>
              <a:rPr lang="en-US" baseline="0" dirty="0" err="1"/>
              <a:t>ClARAN</a:t>
            </a:r>
            <a:r>
              <a:rPr lang="en-US" baseline="0" dirty="0"/>
              <a:t>, CLARANS, CLASA. Theo </a:t>
            </a:r>
            <a:r>
              <a:rPr lang="en-US" baseline="0" dirty="0" err="1"/>
              <a:t>như</a:t>
            </a:r>
            <a:r>
              <a:rPr lang="en-US" baseline="0" dirty="0"/>
              <a:t> e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tìm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tt</a:t>
            </a:r>
            <a:r>
              <a:rPr lang="en-US" baseline="0" dirty="0"/>
              <a:t> K-means </a:t>
            </a:r>
            <a:r>
              <a:rPr lang="en-US" baseline="0" dirty="0" err="1"/>
              <a:t>là</a:t>
            </a:r>
            <a:r>
              <a:rPr lang="en-US" baseline="0" dirty="0"/>
              <a:t> 1 </a:t>
            </a:r>
            <a:r>
              <a:rPr lang="en-US" baseline="0" dirty="0" err="1"/>
              <a:t>tt</a:t>
            </a:r>
            <a:r>
              <a:rPr lang="en-US" baseline="0" dirty="0"/>
              <a:t> </a:t>
            </a:r>
            <a:r>
              <a:rPr lang="en-US" baseline="0" dirty="0" err="1"/>
              <a:t>điển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pp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cụm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, </a:t>
            </a:r>
            <a:r>
              <a:rPr lang="en-US" baseline="0" dirty="0" err="1"/>
              <a:t>thuật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đơn</a:t>
            </a:r>
            <a:r>
              <a:rPr lang="en-US" baseline="0" dirty="0"/>
              <a:t> </a:t>
            </a:r>
            <a:r>
              <a:rPr lang="en-US" baseline="0" dirty="0" err="1"/>
              <a:t>giản</a:t>
            </a:r>
            <a:r>
              <a:rPr lang="en-US" baseline="0" dirty="0"/>
              <a:t>, </a:t>
            </a:r>
            <a:r>
              <a:rPr lang="en-US" baseline="0" dirty="0" err="1"/>
              <a:t>tốt</a:t>
            </a:r>
            <a:r>
              <a:rPr lang="en-US" baseline="0" dirty="0"/>
              <a:t>, </a:t>
            </a:r>
            <a:r>
              <a:rPr lang="en-US" baseline="0" dirty="0" err="1"/>
              <a:t>hiệu</a:t>
            </a:r>
            <a:r>
              <a:rPr lang="en-US" baseline="0" dirty="0"/>
              <a:t> </a:t>
            </a:r>
            <a:r>
              <a:rPr lang="en-US" baseline="0" dirty="0" err="1"/>
              <a:t>quả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gom</a:t>
            </a:r>
            <a:r>
              <a:rPr lang="en-US" baseline="0" dirty="0"/>
              <a:t> </a:t>
            </a:r>
            <a:r>
              <a:rPr lang="en-US" baseline="0" dirty="0" err="1"/>
              <a:t>cụm</a:t>
            </a:r>
            <a:r>
              <a:rPr lang="en-US" baseline="0" dirty="0"/>
              <a:t> Dl </a:t>
            </a:r>
            <a:r>
              <a:rPr lang="en-US" baseline="0" dirty="0" err="1"/>
              <a:t>nên</a:t>
            </a:r>
            <a:r>
              <a:rPr lang="en-US" baseline="0" dirty="0"/>
              <a:t> e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quyết</a:t>
            </a:r>
            <a:r>
              <a:rPr lang="en-US" baseline="0" dirty="0"/>
              <a:t> </a:t>
            </a:r>
            <a:r>
              <a:rPr lang="en-US" baseline="0" dirty="0" err="1"/>
              <a:t>định</a:t>
            </a:r>
            <a:r>
              <a:rPr lang="en-US" baseline="0" dirty="0"/>
              <a:t> </a:t>
            </a:r>
            <a:r>
              <a:rPr lang="en-US" baseline="0" dirty="0" err="1"/>
              <a:t>chọn</a:t>
            </a:r>
            <a:r>
              <a:rPr lang="en-US" baseline="0" dirty="0"/>
              <a:t> </a:t>
            </a:r>
            <a:r>
              <a:rPr lang="en-US" baseline="0" dirty="0" err="1"/>
              <a:t>thuật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nghiên</a:t>
            </a:r>
            <a:r>
              <a:rPr lang="en-US" baseline="0" dirty="0"/>
              <a:t> </a:t>
            </a:r>
            <a:r>
              <a:rPr lang="en-US" baseline="0" dirty="0" err="1"/>
              <a:t>cứu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88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MacQueen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năm</a:t>
            </a:r>
            <a:r>
              <a:rPr lang="en-US" baseline="0" dirty="0"/>
              <a:t> 1967 ((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: </a:t>
            </a:r>
            <a:r>
              <a:rPr lang="en-US" baseline="0" dirty="0" err="1"/>
              <a:t>J.Some</a:t>
            </a:r>
            <a:r>
              <a:rPr lang="en-US" baseline="0" dirty="0"/>
              <a:t> Methods for Classification and Analysis of </a:t>
            </a:r>
            <a:r>
              <a:rPr lang="en-US" baseline="0" dirty="0" err="1"/>
              <a:t>Multivate</a:t>
            </a:r>
            <a:r>
              <a:rPr lang="en-US" baseline="0" dirty="0"/>
              <a:t> Observation))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</a:t>
            </a:r>
            <a:r>
              <a:rPr lang="en-US" baseline="0" dirty="0" err="1"/>
              <a:t>bắt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tâm</a:t>
            </a:r>
            <a:r>
              <a:rPr lang="en-US" baseline="0" dirty="0"/>
              <a:t> </a:t>
            </a:r>
            <a:r>
              <a:rPr lang="en-US" baseline="0" dirty="0" err="1"/>
              <a:t>cụm</a:t>
            </a:r>
            <a:r>
              <a:rPr lang="en-US" baseline="0" dirty="0"/>
              <a:t> do </a:t>
            </a:r>
            <a:r>
              <a:rPr lang="en-US" baseline="0" dirty="0" err="1"/>
              <a:t>người</a:t>
            </a:r>
            <a:r>
              <a:rPr lang="en-US" baseline="0" dirty="0"/>
              <a:t> dung </a:t>
            </a:r>
            <a:r>
              <a:rPr lang="en-US" baseline="0" dirty="0" err="1"/>
              <a:t>chọn</a:t>
            </a:r>
            <a:r>
              <a:rPr lang="en-US" baseline="0" dirty="0"/>
              <a:t> B1: </a:t>
            </a:r>
            <a:r>
              <a:rPr lang="en-US" baseline="0" dirty="0" err="1"/>
              <a:t>chọn</a:t>
            </a:r>
            <a:r>
              <a:rPr lang="en-US" baseline="0" dirty="0"/>
              <a:t> </a:t>
            </a:r>
            <a:r>
              <a:rPr lang="en-US" baseline="0" dirty="0" err="1"/>
              <a:t>tâm</a:t>
            </a:r>
            <a:r>
              <a:rPr lang="en-US" baseline="0" dirty="0"/>
              <a:t> </a:t>
            </a:r>
            <a:r>
              <a:rPr lang="en-US" baseline="0" dirty="0" err="1"/>
              <a:t>cụm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ngẫu</a:t>
            </a:r>
            <a:r>
              <a:rPr lang="en-US" baseline="0" dirty="0"/>
              <a:t> </a:t>
            </a:r>
            <a:r>
              <a:rPr lang="en-US" baseline="0" dirty="0" err="1"/>
              <a:t>nhiên</a:t>
            </a:r>
            <a:r>
              <a:rPr lang="en-US" baseline="0" dirty="0"/>
              <a:t>. B2: </a:t>
            </a:r>
            <a:r>
              <a:rPr lang="en-US" baseline="0" dirty="0" err="1"/>
              <a:t>lần</a:t>
            </a:r>
            <a:r>
              <a:rPr lang="en-US" baseline="0" dirty="0"/>
              <a:t> </a:t>
            </a:r>
            <a:r>
              <a:rPr lang="en-US" baseline="0" dirty="0" err="1"/>
              <a:t>lượt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k/c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từng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tử</a:t>
            </a:r>
            <a:r>
              <a:rPr lang="en-US" baseline="0" dirty="0"/>
              <a:t> dl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cụm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công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k/c Euclidean </a:t>
            </a:r>
            <a:r>
              <a:rPr lang="en-US" baseline="0" dirty="0" err="1"/>
              <a:t>hoặc</a:t>
            </a:r>
            <a:r>
              <a:rPr lang="en-US" baseline="0" dirty="0"/>
              <a:t> </a:t>
            </a:r>
            <a:r>
              <a:rPr lang="en-US" baseline="0" dirty="0" err="1"/>
              <a:t>mahantan</a:t>
            </a:r>
            <a:r>
              <a:rPr lang="en-US" baseline="0" dirty="0"/>
              <a:t>.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nhóm</a:t>
            </a:r>
            <a:r>
              <a:rPr lang="en-US" baseline="0" dirty="0"/>
              <a:t> </a:t>
            </a:r>
            <a:r>
              <a:rPr lang="en-US" baseline="0" dirty="0" err="1"/>
              <a:t>từng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cụm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k/c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đang</a:t>
            </a:r>
            <a:r>
              <a:rPr lang="en-US" baseline="0" dirty="0"/>
              <a:t> </a:t>
            </a:r>
            <a:r>
              <a:rPr lang="en-US" baseline="0" dirty="0" err="1"/>
              <a:t>xét</a:t>
            </a:r>
            <a:r>
              <a:rPr lang="en-US" baseline="0" dirty="0"/>
              <a:t>.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cập</a:t>
            </a:r>
            <a:r>
              <a:rPr lang="en-US" baseline="0" dirty="0"/>
              <a:t> </a:t>
            </a:r>
            <a:r>
              <a:rPr lang="en-US" baseline="0" dirty="0" err="1"/>
              <a:t>nhật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 </a:t>
            </a:r>
            <a:r>
              <a:rPr lang="en-US" baseline="0" dirty="0" err="1"/>
              <a:t>tâm</a:t>
            </a:r>
            <a:r>
              <a:rPr lang="en-US" baseline="0" dirty="0"/>
              <a:t>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 </a:t>
            </a:r>
            <a:r>
              <a:rPr lang="en-US" baseline="0" dirty="0" err="1"/>
              <a:t>tâm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quay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 </a:t>
            </a:r>
            <a:r>
              <a:rPr lang="en-US" baseline="0" dirty="0" err="1"/>
              <a:t>tâm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k/c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nhóm</a:t>
            </a:r>
            <a:r>
              <a:rPr lang="en-US" baseline="0" dirty="0"/>
              <a:t>.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lặp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thay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trọng</a:t>
            </a:r>
            <a:r>
              <a:rPr lang="en-US" baseline="0" dirty="0"/>
              <a:t> </a:t>
            </a:r>
            <a:r>
              <a:rPr lang="en-US" baseline="0" dirty="0" err="1"/>
              <a:t>tâm</a:t>
            </a:r>
            <a:r>
              <a:rPr lang="en-US" baseline="0" dirty="0"/>
              <a:t> </a:t>
            </a:r>
            <a:r>
              <a:rPr lang="en-US" baseline="0" dirty="0" err="1"/>
              <a:t>cụm</a:t>
            </a:r>
            <a:r>
              <a:rPr lang="en-US" baseline="0" dirty="0"/>
              <a:t> .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tt</a:t>
            </a:r>
            <a:r>
              <a:rPr lang="en-US" baseline="0" dirty="0"/>
              <a:t> </a:t>
            </a:r>
            <a:r>
              <a:rPr lang="en-US" baseline="0" dirty="0" err="1"/>
              <a:t>kết</a:t>
            </a:r>
            <a:r>
              <a:rPr lang="en-US" baseline="0" dirty="0"/>
              <a:t> </a:t>
            </a:r>
            <a:r>
              <a:rPr lang="en-US" baseline="0" dirty="0" err="1"/>
              <a:t>thúc</a:t>
            </a:r>
            <a:r>
              <a:rPr lang="en-US" baseline="0" dirty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6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</a:t>
            </a:r>
            <a:r>
              <a:rPr lang="en-US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ưu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:……….. </a:t>
            </a:r>
            <a:r>
              <a:rPr lang="en-US" baseline="0" dirty="0" err="1"/>
              <a:t>Bên</a:t>
            </a:r>
            <a:r>
              <a:rPr lang="en-US" baseline="0" dirty="0"/>
              <a:t> </a:t>
            </a:r>
            <a:r>
              <a:rPr lang="en-US" baseline="0" dirty="0" err="1"/>
              <a:t>cạnh</a:t>
            </a:r>
            <a:r>
              <a:rPr lang="en-US" baseline="0" dirty="0"/>
              <a:t> </a:t>
            </a:r>
            <a:r>
              <a:rPr lang="en-US" baseline="0" dirty="0" err="1"/>
              <a:t>đó</a:t>
            </a:r>
            <a:r>
              <a:rPr lang="en-US" baseline="0" dirty="0"/>
              <a:t> k-means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40366-CB54-48AB-AF87-372B0085E3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0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3252B-EF41-4176-AE85-7B0407C1E7BB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7DA4-8F86-4D62-9791-54FC8B7DF94B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5014-FE68-4E1D-9795-6894D198A721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C3D0A-1343-4103-8E1F-007188741251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240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E4B10-FAA4-4C5A-8583-0D374480AF65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5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AFCC-2684-4C5F-9870-AC9B95193B39}" type="datetime1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8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432F-804C-4B26-ADF8-CA49CD72B74B}" type="datetime1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92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819F-D3FB-4C37-AD64-8E80BB5BCDAB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09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17D2-82FA-4E07-ABA9-92D39DED1C7A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B880D-25B6-45B7-A60C-948BA0601AB5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3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29BD-CAD4-4084-B79A-F47B52F2CFB2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BD20-3FDA-4FEE-90EE-266C283A811F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27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6AA1B-78A3-4FB6-AFB9-7C7C9C749EFD}" type="datetime1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6151-07FB-4DC8-ABAC-EA461B4EACE1}" type="datetime1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79B9-4B91-4320-AB84-7F6D57EF554A}" type="datetime1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6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4FA5-BB82-4084-99BF-4FB2E9693B57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35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7602-E552-44F1-BD5A-1E3F3A1A8366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6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D04B46-CC71-4C5D-98A5-DD21EC6B104D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9687-FABA-404A-85F8-F37F155AD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6" r:id="rId1"/>
    <p:sldLayoutId id="2147484977" r:id="rId2"/>
    <p:sldLayoutId id="2147484978" r:id="rId3"/>
    <p:sldLayoutId id="2147484979" r:id="rId4"/>
    <p:sldLayoutId id="2147484980" r:id="rId5"/>
    <p:sldLayoutId id="2147484981" r:id="rId6"/>
    <p:sldLayoutId id="2147484982" r:id="rId7"/>
    <p:sldLayoutId id="2147484983" r:id="rId8"/>
    <p:sldLayoutId id="2147484984" r:id="rId9"/>
    <p:sldLayoutId id="2147484985" r:id="rId10"/>
    <p:sldLayoutId id="2147484986" r:id="rId11"/>
    <p:sldLayoutId id="2147484987" r:id="rId12"/>
    <p:sldLayoutId id="2147484988" r:id="rId13"/>
    <p:sldLayoutId id="2147484989" r:id="rId14"/>
    <p:sldLayoutId id="2147484990" r:id="rId15"/>
    <p:sldLayoutId id="2147484991" r:id="rId16"/>
    <p:sldLayoutId id="2147484992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2.pn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7760" y="1824779"/>
            <a:ext cx="9845040" cy="1800666"/>
          </a:xfrm>
        </p:spPr>
        <p:txBody>
          <a:bodyPr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1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  <a:br>
              <a:rPr lang="en-US" sz="31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u="sng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br>
              <a:rPr lang="en-US" sz="31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THUẬT TOÁN K-MEANS VÀ ỨNG DỤNG PHÂN CỤM SINH VIÊN CÔNG NGHỆ THÔNG TIN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336" y="3762101"/>
            <a:ext cx="7709095" cy="2021729"/>
          </a:xfrm>
        </p:spPr>
        <p:txBody>
          <a:bodyPr anchor="ctr">
            <a:normAutofit fontScale="77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2500" b="1" dirty="0">
                <a:solidFill>
                  <a:srgbClr val="2A1A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  TRẦN PHONG NHÃ	</a:t>
            </a:r>
          </a:p>
          <a:p>
            <a:pPr algn="l">
              <a:lnSpc>
                <a:spcPct val="150000"/>
              </a:lnSpc>
            </a:pPr>
            <a:r>
              <a:rPr lang="en-US" sz="26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SVTH:    NGUYỄN VŨ THÁI   </a:t>
            </a:r>
          </a:p>
          <a:p>
            <a:pPr algn="l">
              <a:lnSpc>
                <a:spcPct val="150000"/>
              </a:lnSpc>
            </a:pPr>
            <a:r>
              <a:rPr lang="en-US" sz="26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b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6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 CQ.57.CNTT</a:t>
            </a:r>
          </a:p>
          <a:p>
            <a:pPr algn="l">
              <a:lnSpc>
                <a:spcPct val="150000"/>
              </a:lnSpc>
            </a:pPr>
            <a:r>
              <a:rPr lang="en-US" sz="26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600" b="1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6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57</a:t>
            </a:r>
          </a:p>
        </p:txBody>
      </p:sp>
      <p:pic>
        <p:nvPicPr>
          <p:cNvPr id="5" name="Picture 4" descr="http://ined.utc.edu.vn/sites/ined.utc.edu.vn/files/styles/medium/public/logo.png?itok=JEfoqp8q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321" y="796079"/>
            <a:ext cx="14859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5CC1-B64A-4525-9303-599A3870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0619" y="6299964"/>
            <a:ext cx="764215" cy="365125"/>
          </a:xfrm>
        </p:spPr>
        <p:txBody>
          <a:bodyPr/>
          <a:lstStyle/>
          <a:p>
            <a:fld id="{B61B9687-FABA-404A-85F8-F37F155AD3AA}" type="slidenum">
              <a:rPr lang="en-US" sz="4000" smtClean="0">
                <a:solidFill>
                  <a:srgbClr val="FF0000"/>
                </a:solidFill>
              </a:rPr>
              <a:t>1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16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5373" y="1292955"/>
            <a:ext cx="10033526" cy="2958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Nhược</a:t>
            </a:r>
            <a:r>
              <a:rPr lang="en-US" sz="3200" b="1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800100" lvl="1" indent="-342900" algn="just">
              <a:lnSpc>
                <a:spcPct val="150000"/>
              </a:lnSpc>
              <a:buFontTx/>
              <a:buChar char="-"/>
            </a:pP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phải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trước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Tx/>
              <a:buChar char="-"/>
            </a:pP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Nhạy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cảm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nhiễu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Tx/>
              <a:buChar char="-"/>
            </a:pPr>
            <a:endParaRPr lang="en-US" sz="3200" dirty="0">
              <a:solidFill>
                <a:srgbClr val="040C14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760EE-D365-40F2-9D02-3CA1C4D9E00D}"/>
              </a:ext>
            </a:extLst>
          </p:cNvPr>
          <p:cNvSpPr txBox="1"/>
          <p:nvPr/>
        </p:nvSpPr>
        <p:spPr>
          <a:xfrm>
            <a:off x="957362" y="277711"/>
            <a:ext cx="3697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 Means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03386" y="1139485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742160-92E3-472C-87A6-4C7C9D30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z="4000" smtClean="0">
                <a:solidFill>
                  <a:srgbClr val="FF0000"/>
                </a:solidFill>
              </a:rPr>
              <a:t>10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73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26012" y="1110343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00737840"/>
              </p:ext>
            </p:extLst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48" y="315519"/>
            <a:ext cx="6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89" y="1816340"/>
            <a:ext cx="4200266" cy="15766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026" y="1598112"/>
            <a:ext cx="2744638" cy="19006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75" y="1443503"/>
            <a:ext cx="2541072" cy="2541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26" y="4165806"/>
            <a:ext cx="4419600" cy="18415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76A29B-78D1-4A1E-B0BB-1D2704C8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z="4000" smtClean="0">
                <a:solidFill>
                  <a:srgbClr val="FF0000"/>
                </a:solidFill>
              </a:rPr>
              <a:t>11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9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51542" y="1237454"/>
            <a:ext cx="4387613" cy="499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6012" y="1110343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69765981"/>
              </p:ext>
            </p:extLst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48" y="315519"/>
            <a:ext cx="6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7086" y="2480417"/>
            <a:ext cx="2754886" cy="9915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96892" y="2638901"/>
            <a:ext cx="2224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225934" y="2517905"/>
            <a:ext cx="2547252" cy="103439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1360" y="2517905"/>
            <a:ext cx="2277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0496" y="1956652"/>
            <a:ext cx="2311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K-Means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183250" y="4786169"/>
            <a:ext cx="3425995" cy="16023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621858" y="4894821"/>
            <a:ext cx="2823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sz="28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590995" y="4913243"/>
            <a:ext cx="3095746" cy="12849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42816" y="4969968"/>
            <a:ext cx="2953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Excel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51542" y="1937895"/>
            <a:ext cx="2366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8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6619400" y="2849841"/>
            <a:ext cx="2559106" cy="380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9949662" y="3987318"/>
            <a:ext cx="1095847" cy="363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6720496" y="5354257"/>
            <a:ext cx="1432561" cy="395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1214912" y="2815003"/>
            <a:ext cx="2559106" cy="380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40AD8-0167-44A0-8834-F1F52B31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137" y="6432604"/>
            <a:ext cx="764215" cy="365125"/>
          </a:xfrm>
        </p:spPr>
        <p:txBody>
          <a:bodyPr/>
          <a:lstStyle/>
          <a:p>
            <a:fld id="{B61B9687-FABA-404A-85F8-F37F155AD3AA}" type="slidenum">
              <a:rPr lang="en-US" sz="4000" smtClean="0">
                <a:solidFill>
                  <a:srgbClr val="FF0000"/>
                </a:solidFill>
              </a:rPr>
              <a:t>12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8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86310" y="1198490"/>
            <a:ext cx="4646849" cy="706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ĐƯỢC 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6012" y="1110343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39865445"/>
              </p:ext>
            </p:extLst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48" y="315519"/>
            <a:ext cx="6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3473" y="1703744"/>
            <a:ext cx="10135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K-Means.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51B4E-058D-4DDF-B025-898AEE08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z="4000" smtClean="0">
                <a:solidFill>
                  <a:srgbClr val="FF0000"/>
                </a:solidFill>
              </a:rPr>
              <a:t>13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8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26012" y="1110343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64981252"/>
              </p:ext>
            </p:extLst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48" y="315519"/>
            <a:ext cx="6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35309" y="1443503"/>
            <a:ext cx="2194819" cy="506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766165" y="1949570"/>
            <a:ext cx="9194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CD3332-7B74-40C5-BDB3-2795C508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z="4000" smtClean="0">
                <a:solidFill>
                  <a:srgbClr val="FF0000"/>
                </a:solidFill>
              </a:rPr>
              <a:t>14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57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26012" y="1110343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65109335"/>
              </p:ext>
            </p:extLst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48" y="315519"/>
            <a:ext cx="6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08295" y="1309687"/>
            <a:ext cx="4091841" cy="490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489361" y="1799712"/>
            <a:ext cx="97478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nghành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K-Means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E63A7-9108-494B-B868-BC95B684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z="4000" smtClean="0">
                <a:solidFill>
                  <a:srgbClr val="FF0000"/>
                </a:solidFill>
              </a:rPr>
              <a:t>15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406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2036"/>
            <a:ext cx="10364451" cy="503582"/>
          </a:xfrm>
        </p:spPr>
        <p:txBody>
          <a:bodyPr>
            <a:normAutofit fontScale="90000"/>
          </a:bodyPr>
          <a:lstStyle/>
          <a:p>
            <a:pPr lvl="0"/>
            <a:br>
              <a:rPr lang="en-US" sz="2800" b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br>
              <a:rPr lang="en-US" sz="2800" b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79444"/>
            <a:ext cx="10363826" cy="4611756"/>
          </a:xfrm>
        </p:spPr>
        <p:txBody>
          <a:bodyPr>
            <a:normAutofit fontScale="70000" lnSpcReduction="20000"/>
          </a:bodyPr>
          <a:lstStyle/>
          <a:p>
            <a:pPr marL="0" lvl="0" indent="0" algn="just">
              <a:lnSpc>
                <a:spcPct val="170000"/>
              </a:lnSpc>
              <a:spcAft>
                <a:spcPts val="800"/>
              </a:spcAft>
              <a:buNone/>
            </a:pP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  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Charu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C. Aggarwal, 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data mining: the textbook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, springer, 2015.</a:t>
            </a:r>
            <a:endParaRPr lang="en-US" sz="2600" cap="none" dirty="0">
              <a:solidFill>
                <a:srgbClr val="040C14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 algn="just" defTabSz="457200">
              <a:lnSpc>
                <a:spcPct val="170000"/>
              </a:lnSpc>
              <a:spcBef>
                <a:spcPts val="0"/>
              </a:spcBef>
              <a:buClrTx/>
              <a:buNone/>
            </a:pP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	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Vinh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600" i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600" i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i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i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i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sz="2600" i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600" i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i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600" i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600" i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600" i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liệu,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&amp; 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Nghệ,Trường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2011.</a:t>
            </a:r>
          </a:p>
          <a:p>
            <a:pPr marL="0" lvl="0" indent="0" algn="just" defTabSz="457200">
              <a:lnSpc>
                <a:spcPct val="170000"/>
              </a:lnSpc>
              <a:spcBef>
                <a:spcPts val="0"/>
              </a:spcBef>
              <a:buClrTx/>
              <a:buNone/>
            </a:pP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	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Nguyễn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văn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lễ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mạnh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thiên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lý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nguyễn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định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nguyễn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thị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thanh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thủy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cải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tiến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thuật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toán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k-means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	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hỗ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trợ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sinh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viên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chọn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chuyên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nghành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theo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học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chế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tín</a:t>
            </a:r>
            <a:r>
              <a:rPr lang="en-US" sz="2600" i="1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i="1" cap="none" dirty="0" err="1">
                <a:latin typeface="Times New Roman" charset="0"/>
                <a:ea typeface="Times New Roman" charset="0"/>
                <a:cs typeface="Times New Roman" charset="0"/>
              </a:rPr>
              <a:t>chỉ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tạp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chí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khoa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học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công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nghệ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và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thực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	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phẩm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trường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đại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	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học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công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nghiệp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thực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phẩm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TP.Hcm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, 2018. </a:t>
            </a:r>
            <a:endParaRPr lang="en-US" sz="2600" cap="none" dirty="0">
              <a:solidFill>
                <a:srgbClr val="040C14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lvl="0" indent="0" algn="just" defTabSz="457200">
              <a:lnSpc>
                <a:spcPct val="170000"/>
              </a:lnSpc>
              <a:spcBef>
                <a:spcPts val="0"/>
              </a:spcBef>
              <a:buClrTx/>
              <a:buNone/>
            </a:pPr>
            <a:r>
              <a:rPr lang="en-US" sz="26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Ứng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dụng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thuật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toán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k-means,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link:Https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://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kipalog.Com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/posts/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thuat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toan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kmean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va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ung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-dung,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truy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cập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	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vào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ngày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16/08/2020.</a:t>
            </a:r>
          </a:p>
          <a:p>
            <a:pPr marL="0" lvl="0" indent="0" algn="just">
              <a:spcAft>
                <a:spcPts val="0"/>
              </a:spcAft>
              <a:buNone/>
            </a:pP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[4].   K-means clustering, link:</a:t>
            </a:r>
          </a:p>
          <a:p>
            <a:pPr marL="222250" indent="0">
              <a:spcAft>
                <a:spcPts val="0"/>
              </a:spcAft>
              <a:buNone/>
            </a:pPr>
            <a:r>
              <a:rPr lang="en-US" sz="2600" cap="none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</a:rPr>
              <a:t>     Https://machinelearningcoban.Com/2017/01/01/kmeans/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truy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cập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vào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600" cap="none" dirty="0" err="1">
                <a:latin typeface="Times New Roman" charset="0"/>
                <a:ea typeface="Times New Roman" charset="0"/>
                <a:cs typeface="Times New Roman" charset="0"/>
              </a:rPr>
              <a:t>ngày</a:t>
            </a:r>
            <a:r>
              <a:rPr lang="en-US" sz="2600" cap="none" dirty="0">
                <a:latin typeface="Times New Roman" charset="0"/>
                <a:ea typeface="Times New Roman" charset="0"/>
                <a:cs typeface="Times New Roman" charset="0"/>
              </a:rPr>
              <a:t> 16/08/2020.</a:t>
            </a:r>
          </a:p>
          <a:p>
            <a:pPr marL="0" lvl="0" indent="0" algn="just" defTabSz="457200">
              <a:lnSpc>
                <a:spcPct val="170000"/>
              </a:lnSpc>
              <a:spcBef>
                <a:spcPts val="0"/>
              </a:spcBef>
              <a:buClrTx/>
              <a:buNone/>
            </a:pPr>
            <a:endParaRPr lang="en-US" sz="2100" cap="none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0BA3-9DB0-4BBE-B373-C9CD228E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z="4000" smtClean="0">
                <a:solidFill>
                  <a:srgbClr val="FF0000"/>
                </a:solidFill>
              </a:rPr>
              <a:t>16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5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5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212688" y="2038648"/>
            <a:ext cx="1027458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 ĐÃ QUAN TÂM THEO DÕI 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699DCF-F4CD-4C06-8BCE-F0A4B1CC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9611" y="5917999"/>
            <a:ext cx="764215" cy="365125"/>
          </a:xfrm>
        </p:spPr>
        <p:txBody>
          <a:bodyPr/>
          <a:lstStyle/>
          <a:p>
            <a:fld id="{B61B9687-FABA-404A-85F8-F37F155AD3AA}" type="slidenum">
              <a:rPr lang="en-US" sz="4000" smtClean="0">
                <a:solidFill>
                  <a:srgbClr val="FF0000"/>
                </a:solidFill>
              </a:rPr>
              <a:t>17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5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4CA0F-7DCF-4460-83A8-69666FB9F565}"/>
              </a:ext>
            </a:extLst>
          </p:cNvPr>
          <p:cNvSpPr txBox="1"/>
          <p:nvPr/>
        </p:nvSpPr>
        <p:spPr>
          <a:xfrm>
            <a:off x="2844688" y="2052366"/>
            <a:ext cx="3384329" cy="540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b="1" cap="all" spc="200" dirty="0">
              <a:ln w="3175" cmpd="sng">
                <a:noFill/>
              </a:ln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43808643"/>
              </p:ext>
            </p:extLst>
          </p:nvPr>
        </p:nvGraphicFramePr>
        <p:xfrm>
          <a:off x="2564565" y="705394"/>
          <a:ext cx="6814566" cy="54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44688" y="1054660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1292" y="2055634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0520" y="3113238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95977" y="4170842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60440" y="5201216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77" y="2686576"/>
            <a:ext cx="2301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B72B6-8B34-4E7A-B7B5-D1369F6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2080" y="5832158"/>
            <a:ext cx="764215" cy="365125"/>
          </a:xfrm>
        </p:spPr>
        <p:txBody>
          <a:bodyPr/>
          <a:lstStyle/>
          <a:p>
            <a:fld id="{B61B9687-FABA-404A-85F8-F37F155AD3AA}" type="slidenum">
              <a:rPr lang="en-US" sz="4000" smtClean="0">
                <a:solidFill>
                  <a:srgbClr val="FF0000"/>
                </a:solidFill>
              </a:rPr>
              <a:t>2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1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819818943"/>
              </p:ext>
            </p:extLst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6000" y="277057"/>
            <a:ext cx="654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8707" y="1209116"/>
            <a:ext cx="22329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703386" y="1139485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/>
          <p:cNvPicPr>
            <a:picLocks noGrp="1" noChangeAspect="1"/>
          </p:cNvPicPr>
          <p:nvPr>
            <p:ph sz="quarter" idx="1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60" y="1958467"/>
            <a:ext cx="5212057" cy="458628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36" y="1958466"/>
            <a:ext cx="5643623" cy="458628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1DEF2-CB64-4687-B430-1487FE9E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7785" y="6362190"/>
            <a:ext cx="764215" cy="365125"/>
          </a:xfrm>
        </p:spPr>
        <p:txBody>
          <a:bodyPr/>
          <a:lstStyle/>
          <a:p>
            <a:fld id="{B61B9687-FABA-404A-85F8-F37F155AD3AA}" type="slidenum">
              <a:rPr lang="en-US" sz="4000" smtClean="0">
                <a:solidFill>
                  <a:srgbClr val="FF0000"/>
                </a:solidFill>
              </a:rPr>
              <a:t>3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54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87306" y="1542422"/>
            <a:ext cx="97067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K-Means.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</a:p>
          <a:p>
            <a:pPr marL="457200" indent="-457200">
              <a:buAutoNum type="arabicPeriod"/>
            </a:pPr>
            <a:endParaRPr lang="en-US" sz="32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3200" dirty="0">
              <a:solidFill>
                <a:srgbClr val="040C1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03386" y="1139485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66093" y="391181"/>
            <a:ext cx="256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endPara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A7140B-2E32-45D7-8946-A5CDA7E4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z="4000" smtClean="0">
                <a:solidFill>
                  <a:srgbClr val="FF0000"/>
                </a:solidFill>
              </a:rPr>
              <a:t>4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2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45988831"/>
              </p:ext>
            </p:extLst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4148" y="315519"/>
            <a:ext cx="6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703386" y="1139485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802425" y="1794174"/>
            <a:ext cx="9618610" cy="447589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b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“phi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8295" y="1270954"/>
            <a:ext cx="2475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308295" y="4719475"/>
            <a:ext cx="779584" cy="464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95E38-1C20-4B00-84BE-00B38BF4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z="4000" smtClean="0">
                <a:solidFill>
                  <a:srgbClr val="FF0000"/>
                </a:solidFill>
              </a:rPr>
              <a:t>5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93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AA99-49A3-4C30-B73F-A30DF34A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84" y="266887"/>
            <a:ext cx="7625036" cy="596023"/>
          </a:xfrm>
        </p:spPr>
        <p:txBody>
          <a:bodyPr>
            <a:normAutofit/>
          </a:bodyPr>
          <a:lstStyle/>
          <a:p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3C23-01C6-45C6-81F3-D66693D084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37336" y="1373197"/>
            <a:ext cx="10178322" cy="4999027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b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b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b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b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b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b="1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2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lưới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cap="none" dirty="0" err="1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cap="none" dirty="0">
                <a:solidFill>
                  <a:srgbClr val="040C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03386" y="1139485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4326E-89E9-4D32-AA03-F4E2363E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z="4000" smtClean="0">
                <a:solidFill>
                  <a:srgbClr val="FF0000"/>
                </a:solidFill>
              </a:rPr>
              <a:t>6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05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305877" y="1589973"/>
                <a:ext cx="868417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-   </a:t>
                </a:r>
                <a:r>
                  <a:rPr lang="en-US" sz="3200" b="1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Đầu</a:t>
                </a:r>
                <a:r>
                  <a:rPr lang="en-US" sz="3200" b="1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vào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</a:t>
                </a:r>
                <a:endParaRPr lang="en-US" sz="3200" dirty="0">
                  <a:solidFill>
                    <a:srgbClr val="040C14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X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040C14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040C14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} (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tập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dữ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liệu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đầu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vào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sz="3200" dirty="0">
                  <a:solidFill>
                    <a:srgbClr val="040C14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K: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số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lượng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cụm</a:t>
                </a:r>
                <a:endParaRPr lang="en-US" sz="3200" dirty="0">
                  <a:solidFill>
                    <a:srgbClr val="040C14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Times New Roman" panose="02020603050405020304" pitchFamily="18" charset="0"/>
                  <a:buChar char="⁃"/>
                </a:pPr>
                <a:r>
                  <a:rPr lang="en-US" sz="3200" b="1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Đầu</a:t>
                </a:r>
                <a:r>
                  <a:rPr lang="en-US" sz="3200" b="1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ra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800100" marR="0" lvl="1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C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040C14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040C14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040C1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} (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tập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các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cụm</a:t>
                </a:r>
                <a:r>
                  <a:rPr lang="en-US" sz="3200" dirty="0">
                    <a:solidFill>
                      <a:srgbClr val="040C14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)</a:t>
                </a:r>
                <a:endParaRPr lang="en-US" sz="3200" dirty="0">
                  <a:solidFill>
                    <a:srgbClr val="040C14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877" y="1589973"/>
                <a:ext cx="8684176" cy="3785652"/>
              </a:xfrm>
              <a:prstGeom prst="rect">
                <a:avLst/>
              </a:prstGeom>
              <a:blipFill>
                <a:blip r:embed="rId3"/>
                <a:stretch>
                  <a:fillRect l="-1754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717452" y="1281360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30299306"/>
              </p:ext>
            </p:extLst>
          </p:nvPr>
        </p:nvGraphicFramePr>
        <p:xfrm>
          <a:off x="400930" y="-333"/>
          <a:ext cx="5138225" cy="1149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48" y="315519"/>
            <a:ext cx="65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4D8DBE-7DCE-4EF9-912C-EDC541BB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z="4000" smtClean="0">
                <a:solidFill>
                  <a:srgbClr val="FF0000"/>
                </a:solidFill>
              </a:rPr>
              <a:t>7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8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514725" y="822654"/>
            <a:ext cx="6143625" cy="5707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EED49D-F9EE-4456-AE54-02B7EFF1F37D}"/>
              </a:ext>
            </a:extLst>
          </p:cNvPr>
          <p:cNvSpPr txBox="1"/>
          <p:nvPr/>
        </p:nvSpPr>
        <p:spPr>
          <a:xfrm>
            <a:off x="1075812" y="330211"/>
            <a:ext cx="35648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 Means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F17F4C-5D7B-4F49-A24B-7F9F6155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z="4000" smtClean="0">
                <a:solidFill>
                  <a:srgbClr val="FF0000"/>
                </a:solidFill>
              </a:rPr>
              <a:t>8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49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5373" y="1292955"/>
            <a:ext cx="10033526" cy="2958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94000"/>
            </a:pPr>
            <a:r>
              <a:rPr lang="en-US" sz="3200" b="1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Ưu</a:t>
            </a:r>
            <a:r>
              <a:rPr lang="en-US" sz="3200" b="1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lnSpc>
                <a:spcPct val="150000"/>
              </a:lnSpc>
              <a:buSzPct val="94000"/>
              <a:buFontTx/>
              <a:buChar char="-"/>
            </a:pP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pháp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đơn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giản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hiệu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SzPct val="94000"/>
              <a:buFontTx/>
              <a:buChar char="-"/>
            </a:pP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tương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đối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nhanh</a:t>
            </a:r>
            <a:r>
              <a:rPr lang="en-US" sz="3200" dirty="0">
                <a:solidFill>
                  <a:srgbClr val="040C14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SzPct val="94000"/>
              <a:buFontTx/>
              <a:buChar char="-"/>
            </a:pPr>
            <a:endParaRPr lang="en-US" sz="3200" dirty="0">
              <a:solidFill>
                <a:srgbClr val="040C14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760EE-D365-40F2-9D02-3CA1C4D9E00D}"/>
              </a:ext>
            </a:extLst>
          </p:cNvPr>
          <p:cNvSpPr txBox="1"/>
          <p:nvPr/>
        </p:nvSpPr>
        <p:spPr>
          <a:xfrm>
            <a:off x="940109" y="262322"/>
            <a:ext cx="3697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 Means</a:t>
            </a:r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03386" y="1139485"/>
            <a:ext cx="11474548" cy="0"/>
          </a:xfrm>
          <a:prstGeom prst="line">
            <a:avLst/>
          </a:prstGeom>
          <a:ln w="60325" cmpd="sng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82074-5930-4198-AC56-40311BD3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9687-FABA-404A-85F8-F37F155AD3AA}" type="slidenum">
              <a:rPr lang="en-US" sz="4000" smtClean="0">
                <a:solidFill>
                  <a:srgbClr val="FF0000"/>
                </a:solidFill>
              </a:rPr>
              <a:t>9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43638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3152</TotalTime>
  <Words>1411</Words>
  <Application>Microsoft Office PowerPoint</Application>
  <PresentationFormat>Widescreen</PresentationFormat>
  <Paragraphs>127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Franklin Gothic Book</vt:lpstr>
      <vt:lpstr>Times New Roman</vt:lpstr>
      <vt:lpstr>Tw Cen MT</vt:lpstr>
      <vt:lpstr>Droplet</vt:lpstr>
      <vt:lpstr>ĐỒ ÁN TỐT NGHIỆP ĐỀ TÀI NGHIÊN CỨU THUẬT TOÁN K-MEANS VÀ ỨNG DỤNG PHÂN CỤM SINH VIÊN CÔNG NGHỆ THÔNG TIN</vt:lpstr>
      <vt:lpstr>PowerPoint Presentation</vt:lpstr>
      <vt:lpstr>PowerPoint Presentation</vt:lpstr>
      <vt:lpstr>PowerPoint Presentation</vt:lpstr>
      <vt:lpstr>PowerPoint Presentation</vt:lpstr>
      <vt:lpstr>Một số kỹ thuật trong phân cụm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Tài liệu tham khảo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TỐT NGHIỆP  ĐỀ TÀI  NGHIÊN CỨU VÀ CÀI ĐẶT THUẬT TOÁN K-MEANS </dc:title>
  <dc:creator>USER</dc:creator>
  <cp:lastModifiedBy>Thai Nguyen Vu</cp:lastModifiedBy>
  <cp:revision>366</cp:revision>
  <dcterms:created xsi:type="dcterms:W3CDTF">2019-03-13T13:34:43Z</dcterms:created>
  <dcterms:modified xsi:type="dcterms:W3CDTF">2020-08-25T16:28:46Z</dcterms:modified>
</cp:coreProperties>
</file>