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60" autoAdjust="0"/>
  </p:normalViewPr>
  <p:slideViewPr>
    <p:cSldViewPr snapToGrid="0">
      <p:cViewPr varScale="1">
        <p:scale>
          <a:sx n="78" d="100"/>
          <a:sy n="78" d="100"/>
        </p:scale>
        <p:origin x="878" y="91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1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64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97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98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23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69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Driver GPIO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447A99-93AD-DD5C-7CD9-F1005D8D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3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304460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3334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8314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7326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2503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3292667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{15E29339-B07E-45AF-B7DF-66F32A6F89FC}tf11158769_win32</Template>
  <TotalTime>28</TotalTime>
  <Words>23</Words>
  <Application>Microsoft Office PowerPoint</Application>
  <PresentationFormat>Widescreen</PresentationFormat>
  <Paragraphs>15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Goudy Old Style</vt:lpstr>
      <vt:lpstr>Wingdings</vt:lpstr>
      <vt:lpstr>FrostyVTI</vt:lpstr>
      <vt:lpstr>Driver GPIO </vt:lpstr>
      <vt:lpstr>PowerPoint Presentation</vt:lpstr>
      <vt:lpstr>Basic presentation</vt:lpstr>
      <vt:lpstr>Basic presentation</vt:lpstr>
      <vt:lpstr>Basic presentation</vt:lpstr>
      <vt:lpstr>Basic presentation</vt:lpstr>
      <vt:lpstr>Basic presentation</vt:lpstr>
      <vt:lpstr>Basic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GPIO </dc:title>
  <dc:creator>Vũ Thắng</dc:creator>
  <cp:lastModifiedBy>Vũ Thắng</cp:lastModifiedBy>
  <cp:revision>1</cp:revision>
  <dcterms:created xsi:type="dcterms:W3CDTF">2024-04-18T09:31:16Z</dcterms:created>
  <dcterms:modified xsi:type="dcterms:W3CDTF">2024-04-18T09:59:54Z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