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A58D7D55-F5AE-AD56-81A2-C7A585A16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CC2C6ABE-66ED-B4B5-6E53-7270443005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F83F0-9552-4164-86E2-BE6834E0B25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853F42-D338-F5A5-82DF-B7CCD0C533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4C059CE-112F-2C70-5D20-B2A6422228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2ED55-0CF5-4456-9F45-64BF5D76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20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5D4B89-3F47-A2BE-FDD7-A7DE36B43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CA46276-A547-79EB-EC57-29D7BB808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F6957E2-A819-B604-8442-D74D3431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8AC8-D13D-4208-A26D-9E74F544E4B8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68F5535-037E-F1C9-455D-B80E6B4D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620B1BB-BAFD-6BDE-94F2-A271589E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B552-C1EB-4418-AE9C-5D055709E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385C09-ACEB-AE94-E51D-7E60763C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B35F374-805F-2AB7-BD53-4C7AEA66D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A20CE5E-B76E-C020-02D3-51C3EA2E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8AC8-D13D-4208-A26D-9E74F544E4B8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B344FA7-28C2-067F-2FD8-7B351053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90D78C8-D5F8-58D1-057B-F6588E6D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B552-C1EB-4418-AE9C-5D055709E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7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B73DC45-BCA1-F1C0-35AB-68D78D755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ED03FBE-3ECE-E16C-C93A-677DD5F08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DBADE00-FC00-18AB-1465-AC28B966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8AC8-D13D-4208-A26D-9E74F544E4B8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6DD5C64-FCE4-BB03-B01E-28BDB3FD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2855D99-3BE3-6FD1-C9BD-04AC6CF6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B552-C1EB-4418-AE9C-5D055709E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36EBA0-1BD4-1D78-2322-29AD1F9B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426E16-C6AD-80E0-7A64-F7E40FE6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D6E5ED5-9051-CFFC-F882-5C82C6F7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8AC8-D13D-4208-A26D-9E74F544E4B8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255EA5-0239-7C26-9123-B18C058E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6B12026-3224-F4DE-3745-9E13B458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B552-C1EB-4418-AE9C-5D055709E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336EF2-471F-EAF3-3771-6A06D4C5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2363911-4565-20AB-E9AB-4D6C65BC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B79B00-3405-CCFE-1F77-234359D7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8AC8-D13D-4208-A26D-9E74F544E4B8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919003-3B36-D4AE-9A9E-39224847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EDC3DA4-E90F-8955-2321-0865C5CC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B552-C1EB-4418-AE9C-5D055709E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1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B2B093-5B92-5752-30EE-84D100E7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6C084A3-8322-C0A7-DA40-296490E73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E093884-9762-F1B5-1CFD-C8836D820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B12F7B0-6DB8-BAD0-2FC0-CAC38679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8AC8-D13D-4208-A26D-9E74F544E4B8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65DEDCB-12C6-B24C-1FAA-9032EE6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5A1B628-D966-87B6-6691-B7866E48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B552-C1EB-4418-AE9C-5D055709E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BA8CC6-9473-39F6-5E41-2F1BF3D9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1ED25CA-0EA7-DDBB-65A2-1A84B9EB9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300AED9-CAF6-EF15-7B75-009B2CF5E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2F6FBE4-99F1-5FF6-733F-CB1CF916F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9CA0FB9-E001-25C0-2432-38DB5F0AA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E3120D1-3B55-686E-99E7-9D8FAF26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8AC8-D13D-4208-A26D-9E74F544E4B8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5EB0A60-5B9D-85E1-E7C2-3CFA2931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627FECB-F677-E7A4-D730-CAC07B04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B552-C1EB-4418-AE9C-5D055709E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6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DE8001-7B2A-463A-41EF-07553361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74071D8-817E-2B3D-D5C6-8CDBF853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8AC8-D13D-4208-A26D-9E74F544E4B8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F563130-D9AE-6586-BFC0-56595990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5E0EAAD-4A28-4EDB-E657-779F35E3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B552-C1EB-4418-AE9C-5D055709E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40D222C-4CCF-4586-98E1-AC037E28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8AC8-D13D-4208-A26D-9E74F544E4B8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7D7A51B-275A-7526-5365-824CD1B5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D760A38-18D3-A029-03FB-C91FDE3A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B552-C1EB-4418-AE9C-5D055709E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57D225-DE74-0ABB-FAB0-2079B274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B25EC0-E517-B865-64A3-0E7D9D13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BA77C3C-4B30-B9AA-4673-C6AB59299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6687855-0B80-2B64-C03F-8DDFF053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8AC8-D13D-4208-A26D-9E74F544E4B8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3163518-9D8F-D6D0-0C0C-05156023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E22D375-67C8-DA70-7F46-454A684E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B552-C1EB-4418-AE9C-5D055709E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99D48E-9E92-91EA-81E6-24FBC98A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A013893-D203-6FA9-71A7-DDB876392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DAE3FE1-A6D8-CE0A-D09F-B62449E5B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E5D06DD-3680-E10F-4C74-E7F570EC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8AC8-D13D-4208-A26D-9E74F544E4B8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C071D33-0FD8-E871-E5A7-92BDF15B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BA1B10-2724-51E9-C581-39F32C00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B552-C1EB-4418-AE9C-5D055709E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6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564FF12-A63A-CAFE-CA36-8DF970DF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5" y="365126"/>
            <a:ext cx="11230252" cy="78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ACDBA09-A71C-DD3F-BC36-B598D26D8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905" y="1269506"/>
            <a:ext cx="11230252" cy="508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35C83A-54E3-FE04-7479-1535B06C2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8AC8-D13D-4208-A26D-9E74F544E4B8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C6CBA0F-4B22-019B-1C07-1C3490007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A950F1D-18B2-C1A4-0F44-F1391548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B552-C1EB-4418-AE9C-5D055709E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8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_of_the_FAT_file_system" TargetMode="External"/><Relationship Id="rId2" Type="http://schemas.openxmlformats.org/officeDocument/2006/relationships/hyperlink" Target="http://www.tavi.co.uk/phobos/fa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C21AEB-07E3-634C-F907-11A7E170F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MOCK 01 – Read FAT File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EFCC06D-F18D-B69B-0730-6F7451BB8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1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1C6D7D-1591-B31A-42F9-61680996C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–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FD7655C-1A4B-6933-E5F2-8B043A618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6BCDD7-8DF2-80FA-C64A-4D4DF089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FAT File?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3AD1956-5B4E-D535-D968-952F9CA5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FAT file system (File Allocation Table) </a:t>
            </a:r>
            <a:r>
              <a:rPr lang="en-US" dirty="0"/>
              <a:t>is heavily based on the file map model in terms of its on-disk layout</a:t>
            </a:r>
          </a:p>
          <a:p>
            <a:r>
              <a:rPr lang="en-US" dirty="0"/>
              <a:t>This file system was used on all versions of MS-DOS and PC-DOS, and on early versions of Windows</a:t>
            </a:r>
          </a:p>
          <a:p>
            <a:r>
              <a:rPr lang="en-US" dirty="0"/>
              <a:t>It is a reasonably simple, reasonably robust file system.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Three basic variants of the FAT file system:</a:t>
            </a:r>
          </a:p>
          <a:p>
            <a:pPr lvl="1"/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Floppy disks and small hard disks usually use the 12-bit version, which was superseded by the 16-bit version as hard disks became bigger. This in turn was superseded by the 32-bit version as disks became bigger still.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5731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25F6E8-C7D5-0F7D-7DFF-912346AD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File Overview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1FC179-E70A-13F4-45CF-A4ACAF21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Any disk is made up of surfaces (one for each head),  </a:t>
            </a:r>
            <a:r>
              <a:rPr lang="en-US" sz="3000" b="1" dirty="0"/>
              <a:t>tracks</a:t>
            </a:r>
            <a:r>
              <a:rPr lang="en-US" sz="3000" dirty="0"/>
              <a:t> and </a:t>
            </a:r>
            <a:r>
              <a:rPr lang="en-US" sz="3000" b="1" dirty="0"/>
              <a:t>sectors</a:t>
            </a:r>
            <a:r>
              <a:rPr lang="en-US" sz="3000" dirty="0"/>
              <a:t>.</a:t>
            </a:r>
            <a:br>
              <a:rPr lang="en-US" sz="3000" dirty="0"/>
            </a:b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/>
              <a:t>we can consider a disk as a simple storage area made up just of a number of sectors (index start by 0).</a:t>
            </a:r>
          </a:p>
          <a:p>
            <a:pPr algn="l"/>
            <a:r>
              <a:rPr lang="en-US" sz="3000" dirty="0"/>
              <a:t>All blocks are the same size, 512 bytes, on practically all FAT file systems. </a:t>
            </a:r>
          </a:p>
          <a:p>
            <a:pPr lvl="1"/>
            <a:r>
              <a:rPr lang="en-US" sz="2600" dirty="0" err="1"/>
              <a:t>Howewer</a:t>
            </a:r>
            <a:r>
              <a:rPr lang="en-US" sz="2600" dirty="0"/>
              <a:t>, large disks can have too many blocks for comfort, so blocks are sometimes grouped together in pairs (or fours, or eights, etc...); each such grouping is called an allocation unit. </a:t>
            </a:r>
          </a:p>
          <a:p>
            <a:r>
              <a:rPr lang="en-US" sz="3000" dirty="0"/>
              <a:t>The FAT file system actually works in allocation units, not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8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7E0BCA-DD57-AF46-05D9-DD06861D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Format – Basic Layout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2DA82FD3-6A42-81E8-521B-93CDD5F01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54" y="2348047"/>
            <a:ext cx="11517292" cy="2161905"/>
          </a:xfrm>
        </p:spPr>
      </p:pic>
    </p:spTree>
    <p:extLst>
      <p:ext uri="{BB962C8B-B14F-4D97-AF65-F5344CB8AC3E}">
        <p14:creationId xmlns:p14="http://schemas.microsoft.com/office/powerpoint/2010/main" val="225230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38994E-2555-159F-B9F8-5B52267C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Format – Boot Block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14C7D79-A9EE-BB3D-471B-AF0CC53C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 block occupies just the first block of the disk. It holds a special program (the </a:t>
            </a:r>
            <a:r>
              <a:rPr lang="en-US" b="1" i="1" dirty="0"/>
              <a:t>bootstrap program</a:t>
            </a:r>
            <a:r>
              <a:rPr lang="en-US" dirty="0"/>
              <a:t>) which is used for loading the operating system into memory.</a:t>
            </a:r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D7343A7-4C20-4263-0393-028AB8FE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6" y="3416003"/>
            <a:ext cx="11537767" cy="21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7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A781C2-3859-A9D4-6492-EB78DB10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Format – Root Directory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9C2D2C22-91C3-41C6-E191-943A13CB6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387" y="1395441"/>
            <a:ext cx="6259225" cy="4067118"/>
          </a:xfrm>
        </p:spPr>
      </p:pic>
    </p:spTree>
    <p:extLst>
      <p:ext uri="{BB962C8B-B14F-4D97-AF65-F5344CB8AC3E}">
        <p14:creationId xmlns:p14="http://schemas.microsoft.com/office/powerpoint/2010/main" val="121526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6A375A-02D8-BE4D-B2AD-82C7FFA2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Examples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FCA250D6-3AAC-837F-5711-C60E301F8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624" y="1550329"/>
            <a:ext cx="8710751" cy="3757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38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B78E55-D840-1D02-FFF1-9A2C0B0E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D317433-0E28-9134-26B2-C31C3C2F6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http://www.tavi.co.uk/phobos/fat.html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https://en.wikipedia.org/wiki/Design_of_the_FAT_file</a:t>
            </a:r>
            <a:r>
              <a:rPr lang="en-US">
                <a:hlinkClick r:id="rId3"/>
              </a:rPr>
              <a:t>_system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3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51195A-A727-5C2E-473B-06F16C0F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Layers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627BA4-82B8-8847-3919-58B95F6B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904" y="1282045"/>
            <a:ext cx="5504895" cy="489491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Simple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A3D081B-00D8-D320-5F3B-F823E3FE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82045"/>
            <a:ext cx="5572957" cy="4894918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Generic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CAE7A7C8-0AB0-505B-8807-F5132F20919B}"/>
              </a:ext>
            </a:extLst>
          </p:cNvPr>
          <p:cNvSpPr/>
          <p:nvPr/>
        </p:nvSpPr>
        <p:spPr>
          <a:xfrm>
            <a:off x="2219813" y="2342110"/>
            <a:ext cx="1847654" cy="63159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main.c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D4215CD-047E-DB6C-CD6C-BC3A23F5A12D}"/>
              </a:ext>
            </a:extLst>
          </p:cNvPr>
          <p:cNvSpPr/>
          <p:nvPr/>
        </p:nvSpPr>
        <p:spPr>
          <a:xfrm>
            <a:off x="2219813" y="4566836"/>
            <a:ext cx="1847654" cy="6315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FAT File</a:t>
            </a:r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CA265AA4-9A27-3535-43E5-9B99A97262B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143640" y="2973706"/>
            <a:ext cx="0" cy="159313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C7EB441-17FF-80DF-7B22-F4C7315373E9}"/>
              </a:ext>
            </a:extLst>
          </p:cNvPr>
          <p:cNvSpPr txBox="1"/>
          <p:nvPr/>
        </p:nvSpPr>
        <p:spPr>
          <a:xfrm>
            <a:off x="3143640" y="360530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Read_FAT_File</a:t>
            </a:r>
            <a:r>
              <a:rPr lang="en-US" dirty="0"/>
              <a:t>()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9F7ADA02-D649-931F-F68D-228F60C89878}"/>
              </a:ext>
            </a:extLst>
          </p:cNvPr>
          <p:cNvSpPr/>
          <p:nvPr/>
        </p:nvSpPr>
        <p:spPr>
          <a:xfrm>
            <a:off x="7351239" y="2026312"/>
            <a:ext cx="1847654" cy="63159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main.c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DC314BF6-E3B0-5804-8B73-5D92DEBAAB0E}"/>
              </a:ext>
            </a:extLst>
          </p:cNvPr>
          <p:cNvSpPr/>
          <p:nvPr/>
        </p:nvSpPr>
        <p:spPr>
          <a:xfrm>
            <a:off x="7337291" y="5545367"/>
            <a:ext cx="1847654" cy="6315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FAT File</a:t>
            </a: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5F072F68-F7BB-281A-8182-EA60140C9868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8268092" y="2657908"/>
            <a:ext cx="6974" cy="47655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E49A0179-9F03-828D-19D3-E6F2B3C07F83}"/>
              </a:ext>
            </a:extLst>
          </p:cNvPr>
          <p:cNvSpPr txBox="1"/>
          <p:nvPr/>
        </p:nvSpPr>
        <p:spPr>
          <a:xfrm>
            <a:off x="8250383" y="3887150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 12/16/32?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DDDA38D0-048E-F32D-DD56-D9F7154649AC}"/>
              </a:ext>
            </a:extLst>
          </p:cNvPr>
          <p:cNvSpPr/>
          <p:nvPr/>
        </p:nvSpPr>
        <p:spPr>
          <a:xfrm>
            <a:off x="6644421" y="4372273"/>
            <a:ext cx="3233394" cy="63159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FAT File Layer</a:t>
            </a:r>
          </a:p>
        </p:txBody>
      </p: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C578814-1AA3-1FFB-B4BF-1A9408D5F5F8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8261118" y="5003869"/>
            <a:ext cx="0" cy="541498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46C29FBE-1215-A69A-A14E-0FCB3124A9AF}"/>
              </a:ext>
            </a:extLst>
          </p:cNvPr>
          <p:cNvSpPr txBox="1"/>
          <p:nvPr/>
        </p:nvSpPr>
        <p:spPr>
          <a:xfrm>
            <a:off x="8261118" y="505885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Read_FAT_File</a:t>
            </a:r>
            <a:r>
              <a:rPr lang="en-US" dirty="0"/>
              <a:t>()</a:t>
            </a:r>
          </a:p>
        </p:txBody>
      </p: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1590A782-4B44-82C6-D001-A8AA60B238AA}"/>
              </a:ext>
            </a:extLst>
          </p:cNvPr>
          <p:cNvCxnSpPr>
            <a:cxnSpLocks/>
            <a:stCxn id="26" idx="2"/>
            <a:endCxn id="15" idx="0"/>
          </p:cNvCxnSpPr>
          <p:nvPr/>
        </p:nvCxnSpPr>
        <p:spPr>
          <a:xfrm flipH="1">
            <a:off x="8261118" y="3766054"/>
            <a:ext cx="6974" cy="60621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6B16DE6-473A-D311-778F-D042205882AE}"/>
              </a:ext>
            </a:extLst>
          </p:cNvPr>
          <p:cNvSpPr/>
          <p:nvPr/>
        </p:nvSpPr>
        <p:spPr>
          <a:xfrm>
            <a:off x="6019799" y="3134458"/>
            <a:ext cx="4496586" cy="63159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Hardware Abstraction Layer</a:t>
            </a: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8BF87D55-C725-CB59-8B18-9F52BFB13DAD}"/>
              </a:ext>
            </a:extLst>
          </p:cNvPr>
          <p:cNvSpPr txBox="1"/>
          <p:nvPr/>
        </p:nvSpPr>
        <p:spPr>
          <a:xfrm>
            <a:off x="8275066" y="2711128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Read_BootSector</a:t>
            </a:r>
            <a:r>
              <a:rPr lang="en-US" dirty="0"/>
              <a:t>(), …</a:t>
            </a:r>
          </a:p>
        </p:txBody>
      </p:sp>
    </p:spTree>
    <p:extLst>
      <p:ext uri="{BB962C8B-B14F-4D97-AF65-F5344CB8AC3E}">
        <p14:creationId xmlns:p14="http://schemas.microsoft.com/office/powerpoint/2010/main" val="343250371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358</Words>
  <Application>Microsoft Office PowerPoint</Application>
  <PresentationFormat>Màn hình rộng</PresentationFormat>
  <Paragraphs>34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Chủ đề Office</vt:lpstr>
      <vt:lpstr>MOCK 01 – Read FAT File</vt:lpstr>
      <vt:lpstr>What is the FAT File?</vt:lpstr>
      <vt:lpstr>FAT File Overview</vt:lpstr>
      <vt:lpstr>Disk Format – Basic Layout</vt:lpstr>
      <vt:lpstr>Disk Format – Boot Block </vt:lpstr>
      <vt:lpstr>Disk Format – Root Directory</vt:lpstr>
      <vt:lpstr>FAT Examples</vt:lpstr>
      <vt:lpstr>Reference</vt:lpstr>
      <vt:lpstr>Programming Layers</vt:lpstr>
      <vt:lpstr>Git –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01 – Read FAT File</dc:title>
  <dc:creator>nghia111325@cvp.vn</dc:creator>
  <cp:lastModifiedBy>nghia111325@cvp.vn</cp:lastModifiedBy>
  <cp:revision>35</cp:revision>
  <dcterms:created xsi:type="dcterms:W3CDTF">2022-08-28T15:55:21Z</dcterms:created>
  <dcterms:modified xsi:type="dcterms:W3CDTF">2022-08-29T15:28:33Z</dcterms:modified>
</cp:coreProperties>
</file>