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70" r:id="rId5"/>
    <p:sldId id="259" r:id="rId6"/>
    <p:sldId id="263" r:id="rId7"/>
    <p:sldId id="262" r:id="rId8"/>
    <p:sldId id="281" r:id="rId9"/>
    <p:sldId id="271" r:id="rId10"/>
    <p:sldId id="272" r:id="rId11"/>
    <p:sldId id="273" r:id="rId12"/>
    <p:sldId id="274" r:id="rId13"/>
    <p:sldId id="282" r:id="rId14"/>
    <p:sldId id="275" r:id="rId15"/>
    <p:sldId id="276" r:id="rId16"/>
    <p:sldId id="277" r:id="rId17"/>
    <p:sldId id="278" r:id="rId18"/>
    <p:sldId id="279" r:id="rId19"/>
    <p:sldId id="280" r:id="rId20"/>
    <p:sldId id="283" r:id="rId21"/>
    <p:sldId id="285" r:id="rId22"/>
    <p:sldId id="286" r:id="rId23"/>
    <p:sldId id="287" r:id="rId24"/>
    <p:sldId id="288" r:id="rId25"/>
    <p:sldId id="268" r:id="rId26"/>
    <p:sldId id="258"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428C36-A357-488E-BF03-268A028CEB39}" v="139" dt="2021-05-02T08:53:36.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5327" autoAdjust="0"/>
  </p:normalViewPr>
  <p:slideViewPr>
    <p:cSldViewPr snapToGrid="0" snapToObjects="1" showGuides="1">
      <p:cViewPr varScale="1">
        <p:scale>
          <a:sx n="74" d="100"/>
          <a:sy n="74" d="100"/>
        </p:scale>
        <p:origin x="1714" y="6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 userId="ccecff63-0570-4758-8d6b-620a5102c362" providerId="ADAL" clId="{1A428C36-A357-488E-BF03-268A028CEB39}"/>
    <pc:docChg chg="undo custSel addSld delSld modSld sldOrd">
      <pc:chgData name="Dat" userId="ccecff63-0570-4758-8d6b-620a5102c362" providerId="ADAL" clId="{1A428C36-A357-488E-BF03-268A028CEB39}" dt="2021-05-02T08:53:38.928" v="466" actId="6549"/>
      <pc:docMkLst>
        <pc:docMk/>
      </pc:docMkLst>
      <pc:sldChg chg="modSp mod modNotesTx">
        <pc:chgData name="Dat" userId="ccecff63-0570-4758-8d6b-620a5102c362" providerId="ADAL" clId="{1A428C36-A357-488E-BF03-268A028CEB39}" dt="2021-05-02T08:03:58.843" v="22" actId="20577"/>
        <pc:sldMkLst>
          <pc:docMk/>
          <pc:sldMk cId="683828369" sldId="259"/>
        </pc:sldMkLst>
        <pc:spChg chg="mod">
          <ac:chgData name="Dat" userId="ccecff63-0570-4758-8d6b-620a5102c362" providerId="ADAL" clId="{1A428C36-A357-488E-BF03-268A028CEB39}" dt="2021-05-02T08:02:11.558" v="16"/>
          <ac:spMkLst>
            <pc:docMk/>
            <pc:sldMk cId="683828369" sldId="259"/>
            <ac:spMk id="3" creationId="{00000000-0000-0000-0000-000000000000}"/>
          </ac:spMkLst>
        </pc:spChg>
      </pc:sldChg>
      <pc:sldChg chg="modSp mod modNotesTx">
        <pc:chgData name="Dat" userId="ccecff63-0570-4758-8d6b-620a5102c362" providerId="ADAL" clId="{1A428C36-A357-488E-BF03-268A028CEB39}" dt="2021-05-02T08:20:19.645" v="174"/>
        <pc:sldMkLst>
          <pc:docMk/>
          <pc:sldMk cId="4116642200" sldId="262"/>
        </pc:sldMkLst>
        <pc:spChg chg="mod">
          <ac:chgData name="Dat" userId="ccecff63-0570-4758-8d6b-620a5102c362" providerId="ADAL" clId="{1A428C36-A357-488E-BF03-268A028CEB39}" dt="2021-05-02T08:01:00.900" v="14"/>
          <ac:spMkLst>
            <pc:docMk/>
            <pc:sldMk cId="4116642200" sldId="262"/>
            <ac:spMk id="2" creationId="{00000000-0000-0000-0000-000000000000}"/>
          </ac:spMkLst>
        </pc:spChg>
        <pc:spChg chg="mod">
          <ac:chgData name="Dat" userId="ccecff63-0570-4758-8d6b-620a5102c362" providerId="ADAL" clId="{1A428C36-A357-488E-BF03-268A028CEB39}" dt="2021-05-02T08:20:19.645" v="174"/>
          <ac:spMkLst>
            <pc:docMk/>
            <pc:sldMk cId="4116642200" sldId="262"/>
            <ac:spMk id="6" creationId="{00000000-0000-0000-0000-000000000000}"/>
          </ac:spMkLst>
        </pc:spChg>
      </pc:sldChg>
      <pc:sldChg chg="modSp">
        <pc:chgData name="Dat" userId="ccecff63-0570-4758-8d6b-620a5102c362" providerId="ADAL" clId="{1A428C36-A357-488E-BF03-268A028CEB39}" dt="2021-05-02T08:00:41.822" v="12"/>
        <pc:sldMkLst>
          <pc:docMk/>
          <pc:sldMk cId="757988402" sldId="263"/>
        </pc:sldMkLst>
        <pc:spChg chg="mod">
          <ac:chgData name="Dat" userId="ccecff63-0570-4758-8d6b-620a5102c362" providerId="ADAL" clId="{1A428C36-A357-488E-BF03-268A028CEB39}" dt="2021-05-02T08:00:41.822" v="12"/>
          <ac:spMkLst>
            <pc:docMk/>
            <pc:sldMk cId="757988402" sldId="263"/>
            <ac:spMk id="4" creationId="{00000000-0000-0000-0000-000000000000}"/>
          </ac:spMkLst>
        </pc:spChg>
      </pc:sldChg>
      <pc:sldChg chg="del">
        <pc:chgData name="Dat" userId="ccecff63-0570-4758-8d6b-620a5102c362" providerId="ADAL" clId="{1A428C36-A357-488E-BF03-268A028CEB39}" dt="2021-05-02T08:51:45.934" v="457" actId="2696"/>
        <pc:sldMkLst>
          <pc:docMk/>
          <pc:sldMk cId="123224172" sldId="264"/>
        </pc:sldMkLst>
      </pc:sldChg>
      <pc:sldChg chg="modSp del mod">
        <pc:chgData name="Dat" userId="ccecff63-0570-4758-8d6b-620a5102c362" providerId="ADAL" clId="{1A428C36-A357-488E-BF03-268A028CEB39}" dt="2021-05-02T08:52:10.090" v="462" actId="47"/>
        <pc:sldMkLst>
          <pc:docMk/>
          <pc:sldMk cId="280778758" sldId="265"/>
        </pc:sldMkLst>
        <pc:spChg chg="mod">
          <ac:chgData name="Dat" userId="ccecff63-0570-4758-8d6b-620a5102c362" providerId="ADAL" clId="{1A428C36-A357-488E-BF03-268A028CEB39}" dt="2021-05-02T08:51:59.320" v="460" actId="20577"/>
          <ac:spMkLst>
            <pc:docMk/>
            <pc:sldMk cId="280778758" sldId="265"/>
            <ac:spMk id="2" creationId="{00000000-0000-0000-0000-000000000000}"/>
          </ac:spMkLst>
        </pc:spChg>
        <pc:spChg chg="mod">
          <ac:chgData name="Dat" userId="ccecff63-0570-4758-8d6b-620a5102c362" providerId="ADAL" clId="{1A428C36-A357-488E-BF03-268A028CEB39}" dt="2021-05-02T08:51:50.930" v="458"/>
          <ac:spMkLst>
            <pc:docMk/>
            <pc:sldMk cId="280778758" sldId="265"/>
            <ac:spMk id="6" creationId="{00000000-0000-0000-0000-000000000000}"/>
          </ac:spMkLst>
        </pc:spChg>
      </pc:sldChg>
      <pc:sldChg chg="del">
        <pc:chgData name="Dat" userId="ccecff63-0570-4758-8d6b-620a5102c362" providerId="ADAL" clId="{1A428C36-A357-488E-BF03-268A028CEB39}" dt="2021-05-02T08:52:04.788" v="461" actId="47"/>
        <pc:sldMkLst>
          <pc:docMk/>
          <pc:sldMk cId="4219310022" sldId="266"/>
        </pc:sldMkLst>
      </pc:sldChg>
      <pc:sldChg chg="del">
        <pc:chgData name="Dat" userId="ccecff63-0570-4758-8d6b-620a5102c362" providerId="ADAL" clId="{1A428C36-A357-488E-BF03-268A028CEB39}" dt="2021-05-02T08:52:04.788" v="461" actId="47"/>
        <pc:sldMkLst>
          <pc:docMk/>
          <pc:sldMk cId="3900016930" sldId="267"/>
        </pc:sldMkLst>
      </pc:sldChg>
      <pc:sldChg chg="modSp">
        <pc:chgData name="Dat" userId="ccecff63-0570-4758-8d6b-620a5102c362" providerId="ADAL" clId="{1A428C36-A357-488E-BF03-268A028CEB39}" dt="2021-05-02T08:52:13.929" v="463"/>
        <pc:sldMkLst>
          <pc:docMk/>
          <pc:sldMk cId="3016629106" sldId="268"/>
        </pc:sldMkLst>
        <pc:spChg chg="mod">
          <ac:chgData name="Dat" userId="ccecff63-0570-4758-8d6b-620a5102c362" providerId="ADAL" clId="{1A428C36-A357-488E-BF03-268A028CEB39}" dt="2021-05-02T08:52:13.929" v="463"/>
          <ac:spMkLst>
            <pc:docMk/>
            <pc:sldMk cId="3016629106" sldId="268"/>
            <ac:spMk id="6" creationId="{00000000-0000-0000-0000-000000000000}"/>
          </ac:spMkLst>
        </pc:spChg>
      </pc:sldChg>
      <pc:sldChg chg="del">
        <pc:chgData name="Dat" userId="ccecff63-0570-4758-8d6b-620a5102c362" providerId="ADAL" clId="{1A428C36-A357-488E-BF03-268A028CEB39}" dt="2021-05-02T07:59:53.464" v="1" actId="2696"/>
        <pc:sldMkLst>
          <pc:docMk/>
          <pc:sldMk cId="4251754295" sldId="269"/>
        </pc:sldMkLst>
      </pc:sldChg>
      <pc:sldChg chg="modSp modNotesTx">
        <pc:chgData name="Dat" userId="ccecff63-0570-4758-8d6b-620a5102c362" providerId="ADAL" clId="{1A428C36-A357-488E-BF03-268A028CEB39}" dt="2021-05-02T08:01:48.920" v="15" actId="20577"/>
        <pc:sldMkLst>
          <pc:docMk/>
          <pc:sldMk cId="478391309" sldId="270"/>
        </pc:sldMkLst>
        <pc:spChg chg="mod">
          <ac:chgData name="Dat" userId="ccecff63-0570-4758-8d6b-620a5102c362" providerId="ADAL" clId="{1A428C36-A357-488E-BF03-268A028CEB39}" dt="2021-05-02T07:59:49.331" v="0"/>
          <ac:spMkLst>
            <pc:docMk/>
            <pc:sldMk cId="478391309" sldId="270"/>
            <ac:spMk id="7" creationId="{00000000-0000-0000-0000-000000000000}"/>
          </ac:spMkLst>
        </pc:spChg>
      </pc:sldChg>
      <pc:sldChg chg="modSp add mod">
        <pc:chgData name="Dat" userId="ccecff63-0570-4758-8d6b-620a5102c362" providerId="ADAL" clId="{1A428C36-A357-488E-BF03-268A028CEB39}" dt="2021-05-02T08:20:32.294" v="178"/>
        <pc:sldMkLst>
          <pc:docMk/>
          <pc:sldMk cId="3605942932" sldId="271"/>
        </pc:sldMkLst>
        <pc:spChg chg="mod">
          <ac:chgData name="Dat" userId="ccecff63-0570-4758-8d6b-620a5102c362" providerId="ADAL" clId="{1A428C36-A357-488E-BF03-268A028CEB39}" dt="2021-05-02T08:20:32.294" v="178"/>
          <ac:spMkLst>
            <pc:docMk/>
            <pc:sldMk cId="3605942932" sldId="271"/>
            <ac:spMk id="2" creationId="{00000000-0000-0000-0000-000000000000}"/>
          </ac:spMkLst>
        </pc:spChg>
        <pc:spChg chg="mod">
          <ac:chgData name="Dat" userId="ccecff63-0570-4758-8d6b-620a5102c362" providerId="ADAL" clId="{1A428C36-A357-488E-BF03-268A028CEB39}" dt="2021-05-02T08:20:29.903" v="177" actId="21"/>
          <ac:spMkLst>
            <pc:docMk/>
            <pc:sldMk cId="3605942932" sldId="271"/>
            <ac:spMk id="6" creationId="{00000000-0000-0000-0000-000000000000}"/>
          </ac:spMkLst>
        </pc:spChg>
      </pc:sldChg>
      <pc:sldChg chg="addSp modSp add mod modClrScheme chgLayout modNotesTx">
        <pc:chgData name="Dat" userId="ccecff63-0570-4758-8d6b-620a5102c362" providerId="ADAL" clId="{1A428C36-A357-488E-BF03-268A028CEB39}" dt="2021-05-02T08:20:37.843" v="180"/>
        <pc:sldMkLst>
          <pc:docMk/>
          <pc:sldMk cId="2818127055" sldId="272"/>
        </pc:sldMkLst>
        <pc:spChg chg="mod">
          <ac:chgData name="Dat" userId="ccecff63-0570-4758-8d6b-620a5102c362" providerId="ADAL" clId="{1A428C36-A357-488E-BF03-268A028CEB39}" dt="2021-05-02T08:20:37.843" v="180"/>
          <ac:spMkLst>
            <pc:docMk/>
            <pc:sldMk cId="2818127055" sldId="272"/>
            <ac:spMk id="2" creationId="{00000000-0000-0000-0000-000000000000}"/>
          </ac:spMkLst>
        </pc:spChg>
        <pc:spChg chg="mod">
          <ac:chgData name="Dat" userId="ccecff63-0570-4758-8d6b-620a5102c362" providerId="ADAL" clId="{1A428C36-A357-488E-BF03-268A028CEB39}" dt="2021-05-02T08:07:26.719" v="87" actId="26606"/>
          <ac:spMkLst>
            <pc:docMk/>
            <pc:sldMk cId="2818127055" sldId="272"/>
            <ac:spMk id="3" creationId="{00000000-0000-0000-0000-000000000000}"/>
          </ac:spMkLst>
        </pc:spChg>
        <pc:spChg chg="mod">
          <ac:chgData name="Dat" userId="ccecff63-0570-4758-8d6b-620a5102c362" providerId="ADAL" clId="{1A428C36-A357-488E-BF03-268A028CEB39}" dt="2021-05-02T08:07:26.719" v="87" actId="26606"/>
          <ac:spMkLst>
            <pc:docMk/>
            <pc:sldMk cId="2818127055" sldId="272"/>
            <ac:spMk id="4" creationId="{00000000-0000-0000-0000-000000000000}"/>
          </ac:spMkLst>
        </pc:spChg>
        <pc:spChg chg="mod">
          <ac:chgData name="Dat" userId="ccecff63-0570-4758-8d6b-620a5102c362" providerId="ADAL" clId="{1A428C36-A357-488E-BF03-268A028CEB39}" dt="2021-05-02T08:07:26.719" v="87" actId="26606"/>
          <ac:spMkLst>
            <pc:docMk/>
            <pc:sldMk cId="2818127055" sldId="272"/>
            <ac:spMk id="5" creationId="{00000000-0000-0000-0000-000000000000}"/>
          </ac:spMkLst>
        </pc:spChg>
        <pc:spChg chg="mod">
          <ac:chgData name="Dat" userId="ccecff63-0570-4758-8d6b-620a5102c362" providerId="ADAL" clId="{1A428C36-A357-488E-BF03-268A028CEB39}" dt="2021-05-02T08:20:36.311" v="179" actId="21"/>
          <ac:spMkLst>
            <pc:docMk/>
            <pc:sldMk cId="2818127055" sldId="272"/>
            <ac:spMk id="6" creationId="{00000000-0000-0000-0000-000000000000}"/>
          </ac:spMkLst>
        </pc:spChg>
        <pc:picChg chg="add mod ord">
          <ac:chgData name="Dat" userId="ccecff63-0570-4758-8d6b-620a5102c362" providerId="ADAL" clId="{1A428C36-A357-488E-BF03-268A028CEB39}" dt="2021-05-02T08:08:06.188" v="92" actId="27614"/>
          <ac:picMkLst>
            <pc:docMk/>
            <pc:sldMk cId="2818127055" sldId="272"/>
            <ac:picMk id="7" creationId="{C0D5D1A3-C80A-4552-A297-923AF6B40F8B}"/>
          </ac:picMkLst>
        </pc:picChg>
      </pc:sldChg>
      <pc:sldChg chg="delSp modSp add mod modNotesTx">
        <pc:chgData name="Dat" userId="ccecff63-0570-4758-8d6b-620a5102c362" providerId="ADAL" clId="{1A428C36-A357-488E-BF03-268A028CEB39}" dt="2021-05-02T08:20:47.628" v="183" actId="20577"/>
        <pc:sldMkLst>
          <pc:docMk/>
          <pc:sldMk cId="858535164" sldId="273"/>
        </pc:sldMkLst>
        <pc:spChg chg="mod">
          <ac:chgData name="Dat" userId="ccecff63-0570-4758-8d6b-620a5102c362" providerId="ADAL" clId="{1A428C36-A357-488E-BF03-268A028CEB39}" dt="2021-05-02T08:20:47.628" v="183" actId="20577"/>
          <ac:spMkLst>
            <pc:docMk/>
            <pc:sldMk cId="858535164" sldId="273"/>
            <ac:spMk id="2" creationId="{00000000-0000-0000-0000-000000000000}"/>
          </ac:spMkLst>
        </pc:spChg>
        <pc:spChg chg="mod">
          <ac:chgData name="Dat" userId="ccecff63-0570-4758-8d6b-620a5102c362" providerId="ADAL" clId="{1A428C36-A357-488E-BF03-268A028CEB39}" dt="2021-05-02T08:20:43.562" v="181" actId="21"/>
          <ac:spMkLst>
            <pc:docMk/>
            <pc:sldMk cId="858535164" sldId="273"/>
            <ac:spMk id="6" creationId="{00000000-0000-0000-0000-000000000000}"/>
          </ac:spMkLst>
        </pc:spChg>
        <pc:picChg chg="del">
          <ac:chgData name="Dat" userId="ccecff63-0570-4758-8d6b-620a5102c362" providerId="ADAL" clId="{1A428C36-A357-488E-BF03-268A028CEB39}" dt="2021-05-02T08:08:43.907" v="106" actId="478"/>
          <ac:picMkLst>
            <pc:docMk/>
            <pc:sldMk cId="858535164" sldId="273"/>
            <ac:picMk id="7" creationId="{C0D5D1A3-C80A-4552-A297-923AF6B40F8B}"/>
          </ac:picMkLst>
        </pc:picChg>
      </pc:sldChg>
      <pc:sldChg chg="modSp add mod">
        <pc:chgData name="Dat" userId="ccecff63-0570-4758-8d6b-620a5102c362" providerId="ADAL" clId="{1A428C36-A357-488E-BF03-268A028CEB39}" dt="2021-05-02T08:09:38.209" v="116" actId="20577"/>
        <pc:sldMkLst>
          <pc:docMk/>
          <pc:sldMk cId="4095333582" sldId="274"/>
        </pc:sldMkLst>
        <pc:spChg chg="mod">
          <ac:chgData name="Dat" userId="ccecff63-0570-4758-8d6b-620a5102c362" providerId="ADAL" clId="{1A428C36-A357-488E-BF03-268A028CEB39}" dt="2021-05-02T08:09:33.263" v="115"/>
          <ac:spMkLst>
            <pc:docMk/>
            <pc:sldMk cId="4095333582" sldId="274"/>
            <ac:spMk id="4" creationId="{00000000-0000-0000-0000-000000000000}"/>
          </ac:spMkLst>
        </pc:spChg>
        <pc:spChg chg="mod">
          <ac:chgData name="Dat" userId="ccecff63-0570-4758-8d6b-620a5102c362" providerId="ADAL" clId="{1A428C36-A357-488E-BF03-268A028CEB39}" dt="2021-05-02T08:09:38.209" v="116" actId="20577"/>
          <ac:spMkLst>
            <pc:docMk/>
            <pc:sldMk cId="4095333582" sldId="274"/>
            <ac:spMk id="6" creationId="{00000000-0000-0000-0000-000000000000}"/>
          </ac:spMkLst>
        </pc:spChg>
      </pc:sldChg>
      <pc:sldChg chg="modSp add mod modNotesTx">
        <pc:chgData name="Dat" userId="ccecff63-0570-4758-8d6b-620a5102c362" providerId="ADAL" clId="{1A428C36-A357-488E-BF03-268A028CEB39}" dt="2021-05-02T08:53:38.928" v="466" actId="6549"/>
        <pc:sldMkLst>
          <pc:docMk/>
          <pc:sldMk cId="2345980543" sldId="275"/>
        </pc:sldMkLst>
        <pc:spChg chg="mod">
          <ac:chgData name="Dat" userId="ccecff63-0570-4758-8d6b-620a5102c362" providerId="ADAL" clId="{1A428C36-A357-488E-BF03-268A028CEB39}" dt="2021-05-02T08:53:36.988" v="465"/>
          <ac:spMkLst>
            <pc:docMk/>
            <pc:sldMk cId="2345980543" sldId="275"/>
            <ac:spMk id="2" creationId="{00000000-0000-0000-0000-000000000000}"/>
          </ac:spMkLst>
        </pc:spChg>
        <pc:spChg chg="mod">
          <ac:chgData name="Dat" userId="ccecff63-0570-4758-8d6b-620a5102c362" providerId="ADAL" clId="{1A428C36-A357-488E-BF03-268A028CEB39}" dt="2021-05-02T08:53:38.928" v="466" actId="6549"/>
          <ac:spMkLst>
            <pc:docMk/>
            <pc:sldMk cId="2345980543" sldId="275"/>
            <ac:spMk id="6" creationId="{00000000-0000-0000-0000-000000000000}"/>
          </ac:spMkLst>
        </pc:spChg>
      </pc:sldChg>
      <pc:sldChg chg="addSp delSp modSp add mod">
        <pc:chgData name="Dat" userId="ccecff63-0570-4758-8d6b-620a5102c362" providerId="ADAL" clId="{1A428C36-A357-488E-BF03-268A028CEB39}" dt="2021-05-02T08:12:47.150" v="130" actId="962"/>
        <pc:sldMkLst>
          <pc:docMk/>
          <pc:sldMk cId="1083739580" sldId="276"/>
        </pc:sldMkLst>
        <pc:spChg chg="mod">
          <ac:chgData name="Dat" userId="ccecff63-0570-4758-8d6b-620a5102c362" providerId="ADAL" clId="{1A428C36-A357-488E-BF03-268A028CEB39}" dt="2021-05-02T08:12:05.489" v="124" actId="20577"/>
          <ac:spMkLst>
            <pc:docMk/>
            <pc:sldMk cId="1083739580" sldId="276"/>
            <ac:spMk id="6" creationId="{00000000-0000-0000-0000-000000000000}"/>
          </ac:spMkLst>
        </pc:spChg>
        <pc:picChg chg="add del mod">
          <ac:chgData name="Dat" userId="ccecff63-0570-4758-8d6b-620a5102c362" providerId="ADAL" clId="{1A428C36-A357-488E-BF03-268A028CEB39}" dt="2021-05-02T08:12:38.899" v="126" actId="478"/>
          <ac:picMkLst>
            <pc:docMk/>
            <pc:sldMk cId="1083739580" sldId="276"/>
            <ac:picMk id="7" creationId="{E0CB8163-3545-43E8-95F7-026FFE980974}"/>
          </ac:picMkLst>
        </pc:picChg>
        <pc:picChg chg="add mod">
          <ac:chgData name="Dat" userId="ccecff63-0570-4758-8d6b-620a5102c362" providerId="ADAL" clId="{1A428C36-A357-488E-BF03-268A028CEB39}" dt="2021-05-02T08:12:47.150" v="130" actId="962"/>
          <ac:picMkLst>
            <pc:docMk/>
            <pc:sldMk cId="1083739580" sldId="276"/>
            <ac:picMk id="9" creationId="{434B8DA5-8745-4150-ACF2-9DFF7FEB316E}"/>
          </ac:picMkLst>
        </pc:picChg>
      </pc:sldChg>
      <pc:sldChg chg="addSp modSp add mod">
        <pc:chgData name="Dat" userId="ccecff63-0570-4758-8d6b-620a5102c362" providerId="ADAL" clId="{1A428C36-A357-488E-BF03-268A028CEB39}" dt="2021-05-02T08:13:53.513" v="136" actId="1076"/>
        <pc:sldMkLst>
          <pc:docMk/>
          <pc:sldMk cId="2005829636" sldId="277"/>
        </pc:sldMkLst>
        <pc:spChg chg="mod">
          <ac:chgData name="Dat" userId="ccecff63-0570-4758-8d6b-620a5102c362" providerId="ADAL" clId="{1A428C36-A357-488E-BF03-268A028CEB39}" dt="2021-05-02T08:13:18.849" v="133" actId="20577"/>
          <ac:spMkLst>
            <pc:docMk/>
            <pc:sldMk cId="2005829636" sldId="277"/>
            <ac:spMk id="6" creationId="{00000000-0000-0000-0000-000000000000}"/>
          </ac:spMkLst>
        </pc:spChg>
        <pc:picChg chg="add mod">
          <ac:chgData name="Dat" userId="ccecff63-0570-4758-8d6b-620a5102c362" providerId="ADAL" clId="{1A428C36-A357-488E-BF03-268A028CEB39}" dt="2021-05-02T08:13:53.513" v="136" actId="1076"/>
          <ac:picMkLst>
            <pc:docMk/>
            <pc:sldMk cId="2005829636" sldId="277"/>
            <ac:picMk id="8" creationId="{BA9B022F-9E77-4563-AF7E-08852EC33824}"/>
          </ac:picMkLst>
        </pc:picChg>
      </pc:sldChg>
      <pc:sldChg chg="addSp modSp add mod modNotesTx">
        <pc:chgData name="Dat" userId="ccecff63-0570-4758-8d6b-620a5102c362" providerId="ADAL" clId="{1A428C36-A357-488E-BF03-268A028CEB39}" dt="2021-05-02T08:15:11.686" v="158" actId="20577"/>
        <pc:sldMkLst>
          <pc:docMk/>
          <pc:sldMk cId="213409404" sldId="278"/>
        </pc:sldMkLst>
        <pc:spChg chg="mod">
          <ac:chgData name="Dat" userId="ccecff63-0570-4758-8d6b-620a5102c362" providerId="ADAL" clId="{1A428C36-A357-488E-BF03-268A028CEB39}" dt="2021-05-02T08:15:11.686" v="158" actId="20577"/>
          <ac:spMkLst>
            <pc:docMk/>
            <pc:sldMk cId="213409404" sldId="278"/>
            <ac:spMk id="6" creationId="{00000000-0000-0000-0000-000000000000}"/>
          </ac:spMkLst>
        </pc:spChg>
        <pc:picChg chg="add mod">
          <ac:chgData name="Dat" userId="ccecff63-0570-4758-8d6b-620a5102c362" providerId="ADAL" clId="{1A428C36-A357-488E-BF03-268A028CEB39}" dt="2021-05-02T08:14:54.501" v="145" actId="1076"/>
          <ac:picMkLst>
            <pc:docMk/>
            <pc:sldMk cId="213409404" sldId="278"/>
            <ac:picMk id="7" creationId="{A6084422-A96D-4564-8114-743E20877CE6}"/>
          </ac:picMkLst>
        </pc:picChg>
        <pc:picChg chg="add mod">
          <ac:chgData name="Dat" userId="ccecff63-0570-4758-8d6b-620a5102c362" providerId="ADAL" clId="{1A428C36-A357-488E-BF03-268A028CEB39}" dt="2021-05-02T08:15:07.102" v="151" actId="14100"/>
          <ac:picMkLst>
            <pc:docMk/>
            <pc:sldMk cId="213409404" sldId="278"/>
            <ac:picMk id="8" creationId="{FE2A3C58-BA80-4FB8-BA37-77239927E510}"/>
          </ac:picMkLst>
        </pc:picChg>
      </pc:sldChg>
      <pc:sldChg chg="modSp add mod">
        <pc:chgData name="Dat" userId="ccecff63-0570-4758-8d6b-620a5102c362" providerId="ADAL" clId="{1A428C36-A357-488E-BF03-268A028CEB39}" dt="2021-05-02T08:21:54.419" v="192" actId="20577"/>
        <pc:sldMkLst>
          <pc:docMk/>
          <pc:sldMk cId="4058222245" sldId="279"/>
        </pc:sldMkLst>
        <pc:spChg chg="mod">
          <ac:chgData name="Dat" userId="ccecff63-0570-4758-8d6b-620a5102c362" providerId="ADAL" clId="{1A428C36-A357-488E-BF03-268A028CEB39}" dt="2021-05-02T08:15:39.217" v="162" actId="20577"/>
          <ac:spMkLst>
            <pc:docMk/>
            <pc:sldMk cId="4058222245" sldId="279"/>
            <ac:spMk id="4" creationId="{00000000-0000-0000-0000-000000000000}"/>
          </ac:spMkLst>
        </pc:spChg>
        <pc:spChg chg="mod">
          <ac:chgData name="Dat" userId="ccecff63-0570-4758-8d6b-620a5102c362" providerId="ADAL" clId="{1A428C36-A357-488E-BF03-268A028CEB39}" dt="2021-05-02T08:21:54.419" v="192" actId="20577"/>
          <ac:spMkLst>
            <pc:docMk/>
            <pc:sldMk cId="4058222245" sldId="279"/>
            <ac:spMk id="6" creationId="{00000000-0000-0000-0000-000000000000}"/>
          </ac:spMkLst>
        </pc:spChg>
      </pc:sldChg>
      <pc:sldChg chg="modSp add mod modNotesTx">
        <pc:chgData name="Dat" userId="ccecff63-0570-4758-8d6b-620a5102c362" providerId="ADAL" clId="{1A428C36-A357-488E-BF03-268A028CEB39}" dt="2021-05-02T08:23:07.507" v="202" actId="6549"/>
        <pc:sldMkLst>
          <pc:docMk/>
          <pc:sldMk cId="322064843" sldId="280"/>
        </pc:sldMkLst>
        <pc:spChg chg="mod">
          <ac:chgData name="Dat" userId="ccecff63-0570-4758-8d6b-620a5102c362" providerId="ADAL" clId="{1A428C36-A357-488E-BF03-268A028CEB39}" dt="2021-05-02T08:15:51.164" v="163"/>
          <ac:spMkLst>
            <pc:docMk/>
            <pc:sldMk cId="322064843" sldId="280"/>
            <ac:spMk id="2" creationId="{00000000-0000-0000-0000-000000000000}"/>
          </ac:spMkLst>
        </pc:spChg>
        <pc:spChg chg="mod">
          <ac:chgData name="Dat" userId="ccecff63-0570-4758-8d6b-620a5102c362" providerId="ADAL" clId="{1A428C36-A357-488E-BF03-268A028CEB39}" dt="2021-05-02T08:22:41.985" v="201"/>
          <ac:spMkLst>
            <pc:docMk/>
            <pc:sldMk cId="322064843" sldId="280"/>
            <ac:spMk id="6" creationId="{00000000-0000-0000-0000-000000000000}"/>
          </ac:spMkLst>
        </pc:spChg>
      </pc:sldChg>
      <pc:sldChg chg="modSp add mod">
        <pc:chgData name="Dat" userId="ccecff63-0570-4758-8d6b-620a5102c362" providerId="ADAL" clId="{1A428C36-A357-488E-BF03-268A028CEB39}" dt="2021-05-02T08:20:26.601" v="176"/>
        <pc:sldMkLst>
          <pc:docMk/>
          <pc:sldMk cId="3910703532" sldId="281"/>
        </pc:sldMkLst>
        <pc:spChg chg="mod">
          <ac:chgData name="Dat" userId="ccecff63-0570-4758-8d6b-620a5102c362" providerId="ADAL" clId="{1A428C36-A357-488E-BF03-268A028CEB39}" dt="2021-05-02T08:20:26.601" v="176"/>
          <ac:spMkLst>
            <pc:docMk/>
            <pc:sldMk cId="3910703532" sldId="281"/>
            <ac:spMk id="2" creationId="{00000000-0000-0000-0000-000000000000}"/>
          </ac:spMkLst>
        </pc:spChg>
        <pc:spChg chg="mod">
          <ac:chgData name="Dat" userId="ccecff63-0570-4758-8d6b-620a5102c362" providerId="ADAL" clId="{1A428C36-A357-488E-BF03-268A028CEB39}" dt="2021-05-02T08:20:23.916" v="175" actId="21"/>
          <ac:spMkLst>
            <pc:docMk/>
            <pc:sldMk cId="3910703532" sldId="281"/>
            <ac:spMk id="6" creationId="{00000000-0000-0000-0000-000000000000}"/>
          </ac:spMkLst>
        </pc:spChg>
      </pc:sldChg>
      <pc:sldChg chg="modSp add mod modNotesTx">
        <pc:chgData name="Dat" userId="ccecff63-0570-4758-8d6b-620a5102c362" providerId="ADAL" clId="{1A428C36-A357-488E-BF03-268A028CEB39}" dt="2021-05-02T08:21:14.968" v="191"/>
        <pc:sldMkLst>
          <pc:docMk/>
          <pc:sldMk cId="397832988" sldId="282"/>
        </pc:sldMkLst>
        <pc:spChg chg="mod">
          <ac:chgData name="Dat" userId="ccecff63-0570-4758-8d6b-620a5102c362" providerId="ADAL" clId="{1A428C36-A357-488E-BF03-268A028CEB39}" dt="2021-05-02T08:21:14.968" v="191"/>
          <ac:spMkLst>
            <pc:docMk/>
            <pc:sldMk cId="397832988" sldId="282"/>
            <ac:spMk id="6" creationId="{00000000-0000-0000-0000-000000000000}"/>
          </ac:spMkLst>
        </pc:spChg>
      </pc:sldChg>
      <pc:sldChg chg="addSp delSp modSp add mod modClrScheme chgLayout modNotesTx">
        <pc:chgData name="Dat" userId="ccecff63-0570-4758-8d6b-620a5102c362" providerId="ADAL" clId="{1A428C36-A357-488E-BF03-268A028CEB39}" dt="2021-05-02T08:30:01.535" v="250"/>
        <pc:sldMkLst>
          <pc:docMk/>
          <pc:sldMk cId="2889564245" sldId="283"/>
        </pc:sldMkLst>
        <pc:spChg chg="mod">
          <ac:chgData name="Dat" userId="ccecff63-0570-4758-8d6b-620a5102c362" providerId="ADAL" clId="{1A428C36-A357-488E-BF03-268A028CEB39}" dt="2021-05-02T08:26:56.421" v="237" actId="26606"/>
          <ac:spMkLst>
            <pc:docMk/>
            <pc:sldMk cId="2889564245" sldId="283"/>
            <ac:spMk id="2" creationId="{00000000-0000-0000-0000-000000000000}"/>
          </ac:spMkLst>
        </pc:spChg>
        <pc:spChg chg="mod">
          <ac:chgData name="Dat" userId="ccecff63-0570-4758-8d6b-620a5102c362" providerId="ADAL" clId="{1A428C36-A357-488E-BF03-268A028CEB39}" dt="2021-05-02T08:26:56.421" v="237" actId="26606"/>
          <ac:spMkLst>
            <pc:docMk/>
            <pc:sldMk cId="2889564245" sldId="283"/>
            <ac:spMk id="3" creationId="{00000000-0000-0000-0000-000000000000}"/>
          </ac:spMkLst>
        </pc:spChg>
        <pc:spChg chg="mod">
          <ac:chgData name="Dat" userId="ccecff63-0570-4758-8d6b-620a5102c362" providerId="ADAL" clId="{1A428C36-A357-488E-BF03-268A028CEB39}" dt="2021-05-02T08:26:56.421" v="237" actId="26606"/>
          <ac:spMkLst>
            <pc:docMk/>
            <pc:sldMk cId="2889564245" sldId="283"/>
            <ac:spMk id="4" creationId="{00000000-0000-0000-0000-000000000000}"/>
          </ac:spMkLst>
        </pc:spChg>
        <pc:spChg chg="mod">
          <ac:chgData name="Dat" userId="ccecff63-0570-4758-8d6b-620a5102c362" providerId="ADAL" clId="{1A428C36-A357-488E-BF03-268A028CEB39}" dt="2021-05-02T08:26:56.421" v="237" actId="26606"/>
          <ac:spMkLst>
            <pc:docMk/>
            <pc:sldMk cId="2889564245" sldId="283"/>
            <ac:spMk id="5" creationId="{00000000-0000-0000-0000-000000000000}"/>
          </ac:spMkLst>
        </pc:spChg>
        <pc:spChg chg="add del mod">
          <ac:chgData name="Dat" userId="ccecff63-0570-4758-8d6b-620a5102c362" providerId="ADAL" clId="{1A428C36-A357-488E-BF03-268A028CEB39}" dt="2021-05-02T08:30:01.535" v="250"/>
          <ac:spMkLst>
            <pc:docMk/>
            <pc:sldMk cId="2889564245" sldId="283"/>
            <ac:spMk id="6" creationId="{00000000-0000-0000-0000-000000000000}"/>
          </ac:spMkLst>
        </pc:spChg>
        <pc:spChg chg="add del mod">
          <ac:chgData name="Dat" userId="ccecff63-0570-4758-8d6b-620a5102c362" providerId="ADAL" clId="{1A428C36-A357-488E-BF03-268A028CEB39}" dt="2021-05-02T08:26:46.656" v="235" actId="478"/>
          <ac:spMkLst>
            <pc:docMk/>
            <pc:sldMk cId="2889564245" sldId="283"/>
            <ac:spMk id="8" creationId="{360551F7-4CD5-400F-9DE6-EDA9E4D8E88D}"/>
          </ac:spMkLst>
        </pc:spChg>
        <pc:spChg chg="add del mod">
          <ac:chgData name="Dat" userId="ccecff63-0570-4758-8d6b-620a5102c362" providerId="ADAL" clId="{1A428C36-A357-488E-BF03-268A028CEB39}" dt="2021-05-02T08:26:44.314" v="233"/>
          <ac:spMkLst>
            <pc:docMk/>
            <pc:sldMk cId="2889564245" sldId="283"/>
            <ac:spMk id="11" creationId="{6460B50E-D112-4FED-AB41-BCF44E2CAF95}"/>
          </ac:spMkLst>
        </pc:spChg>
        <pc:picChg chg="add del mod">
          <ac:chgData name="Dat" userId="ccecff63-0570-4758-8d6b-620a5102c362" providerId="ADAL" clId="{1A428C36-A357-488E-BF03-268A028CEB39}" dt="2021-05-02T08:26:44.314" v="233"/>
          <ac:picMkLst>
            <pc:docMk/>
            <pc:sldMk cId="2889564245" sldId="283"/>
            <ac:picMk id="9" creationId="{102F564C-34C6-4607-869E-960CC49974F8}"/>
          </ac:picMkLst>
        </pc:picChg>
        <pc:picChg chg="add del mod">
          <ac:chgData name="Dat" userId="ccecff63-0570-4758-8d6b-620a5102c362" providerId="ADAL" clId="{1A428C36-A357-488E-BF03-268A028CEB39}" dt="2021-05-02T08:26:44.314" v="233"/>
          <ac:picMkLst>
            <pc:docMk/>
            <pc:sldMk cId="2889564245" sldId="283"/>
            <ac:picMk id="10" creationId="{2CA817A2-97A1-49F4-B97F-FD5430BF988B}"/>
          </ac:picMkLst>
        </pc:picChg>
        <pc:picChg chg="add mod ord">
          <ac:chgData name="Dat" userId="ccecff63-0570-4758-8d6b-620a5102c362" providerId="ADAL" clId="{1A428C36-A357-488E-BF03-268A028CEB39}" dt="2021-05-02T08:26:56.421" v="237" actId="26606"/>
          <ac:picMkLst>
            <pc:docMk/>
            <pc:sldMk cId="2889564245" sldId="283"/>
            <ac:picMk id="12" creationId="{44106918-AF00-4427-8560-E7554451A556}"/>
          </ac:picMkLst>
        </pc:picChg>
      </pc:sldChg>
      <pc:sldChg chg="addSp delSp modSp add del mod modNotesTx">
        <pc:chgData name="Dat" userId="ccecff63-0570-4758-8d6b-620a5102c362" providerId="ADAL" clId="{1A428C36-A357-488E-BF03-268A028CEB39}" dt="2021-05-02T08:52:40.905" v="464" actId="47"/>
        <pc:sldMkLst>
          <pc:docMk/>
          <pc:sldMk cId="718375271" sldId="284"/>
        </pc:sldMkLst>
        <pc:spChg chg="mod">
          <ac:chgData name="Dat" userId="ccecff63-0570-4758-8d6b-620a5102c362" providerId="ADAL" clId="{1A428C36-A357-488E-BF03-268A028CEB39}" dt="2021-05-02T08:33:33.588" v="289" actId="20577"/>
          <ac:spMkLst>
            <pc:docMk/>
            <pc:sldMk cId="718375271" sldId="284"/>
            <ac:spMk id="6" creationId="{00000000-0000-0000-0000-000000000000}"/>
          </ac:spMkLst>
        </pc:spChg>
        <pc:picChg chg="add mod ord">
          <ac:chgData name="Dat" userId="ccecff63-0570-4758-8d6b-620a5102c362" providerId="ADAL" clId="{1A428C36-A357-488E-BF03-268A028CEB39}" dt="2021-05-02T08:30:28.118" v="254" actId="26606"/>
          <ac:picMkLst>
            <pc:docMk/>
            <pc:sldMk cId="718375271" sldId="284"/>
            <ac:picMk id="8" creationId="{F719E682-D77E-4028-8C9F-5AAB47C7FED2}"/>
          </ac:picMkLst>
        </pc:picChg>
        <pc:picChg chg="del">
          <ac:chgData name="Dat" userId="ccecff63-0570-4758-8d6b-620a5102c362" providerId="ADAL" clId="{1A428C36-A357-488E-BF03-268A028CEB39}" dt="2021-05-02T08:30:17.885" v="252" actId="478"/>
          <ac:picMkLst>
            <pc:docMk/>
            <pc:sldMk cId="718375271" sldId="284"/>
            <ac:picMk id="12" creationId="{44106918-AF00-4427-8560-E7554451A556}"/>
          </ac:picMkLst>
        </pc:picChg>
      </pc:sldChg>
      <pc:sldChg chg="add modNotesTx">
        <pc:chgData name="Dat" userId="ccecff63-0570-4758-8d6b-620a5102c362" providerId="ADAL" clId="{1A428C36-A357-488E-BF03-268A028CEB39}" dt="2021-05-02T08:38:07.896" v="332" actId="20577"/>
        <pc:sldMkLst>
          <pc:docMk/>
          <pc:sldMk cId="29145842" sldId="285"/>
        </pc:sldMkLst>
      </pc:sldChg>
      <pc:sldChg chg="addSp delSp modSp add mod modNotesTx">
        <pc:chgData name="Dat" userId="ccecff63-0570-4758-8d6b-620a5102c362" providerId="ADAL" clId="{1A428C36-A357-488E-BF03-268A028CEB39}" dt="2021-05-02T08:43:19.115" v="445" actId="20577"/>
        <pc:sldMkLst>
          <pc:docMk/>
          <pc:sldMk cId="2928248100" sldId="286"/>
        </pc:sldMkLst>
        <pc:spChg chg="mod">
          <ac:chgData name="Dat" userId="ccecff63-0570-4758-8d6b-620a5102c362" providerId="ADAL" clId="{1A428C36-A357-488E-BF03-268A028CEB39}" dt="2021-05-02T08:38:26.052" v="334"/>
          <ac:spMkLst>
            <pc:docMk/>
            <pc:sldMk cId="2928248100" sldId="286"/>
            <ac:spMk id="2" creationId="{00000000-0000-0000-0000-000000000000}"/>
          </ac:spMkLst>
        </pc:spChg>
        <pc:spChg chg="mod">
          <ac:chgData name="Dat" userId="ccecff63-0570-4758-8d6b-620a5102c362" providerId="ADAL" clId="{1A428C36-A357-488E-BF03-268A028CEB39}" dt="2021-05-02T08:42:50.097" v="441" actId="114"/>
          <ac:spMkLst>
            <pc:docMk/>
            <pc:sldMk cId="2928248100" sldId="286"/>
            <ac:spMk id="6" creationId="{00000000-0000-0000-0000-000000000000}"/>
          </ac:spMkLst>
        </pc:spChg>
        <pc:spChg chg="add mod">
          <ac:chgData name="Dat" userId="ccecff63-0570-4758-8d6b-620a5102c362" providerId="ADAL" clId="{1A428C36-A357-488E-BF03-268A028CEB39}" dt="2021-05-02T08:42:50.097" v="441" actId="114"/>
          <ac:spMkLst>
            <pc:docMk/>
            <pc:sldMk cId="2928248100" sldId="286"/>
            <ac:spMk id="9" creationId="{625A5E7F-0916-4A8A-8654-330F4AA4A67B}"/>
          </ac:spMkLst>
        </pc:spChg>
        <pc:picChg chg="del">
          <ac:chgData name="Dat" userId="ccecff63-0570-4758-8d6b-620a5102c362" providerId="ADAL" clId="{1A428C36-A357-488E-BF03-268A028CEB39}" dt="2021-05-02T08:39:37.095" v="336" actId="478"/>
          <ac:picMkLst>
            <pc:docMk/>
            <pc:sldMk cId="2928248100" sldId="286"/>
            <ac:picMk id="8" creationId="{F719E682-D77E-4028-8C9F-5AAB47C7FED2}"/>
          </ac:picMkLst>
        </pc:picChg>
      </pc:sldChg>
      <pc:sldChg chg="modSp add mod ord">
        <pc:chgData name="Dat" userId="ccecff63-0570-4758-8d6b-620a5102c362" providerId="ADAL" clId="{1A428C36-A357-488E-BF03-268A028CEB39}" dt="2021-05-02T08:51:28.864" v="456"/>
        <pc:sldMkLst>
          <pc:docMk/>
          <pc:sldMk cId="3242589209" sldId="287"/>
        </pc:sldMkLst>
        <pc:spChg chg="mod">
          <ac:chgData name="Dat" userId="ccecff63-0570-4758-8d6b-620a5102c362" providerId="ADAL" clId="{1A428C36-A357-488E-BF03-268A028CEB39}" dt="2021-05-02T08:43:40.083" v="447"/>
          <ac:spMkLst>
            <pc:docMk/>
            <pc:sldMk cId="3242589209" sldId="287"/>
            <ac:spMk id="2" creationId="{00000000-0000-0000-0000-000000000000}"/>
          </ac:spMkLst>
        </pc:spChg>
        <pc:spChg chg="mod">
          <ac:chgData name="Dat" userId="ccecff63-0570-4758-8d6b-620a5102c362" providerId="ADAL" clId="{1A428C36-A357-488E-BF03-268A028CEB39}" dt="2021-05-02T08:44:00.215" v="449"/>
          <ac:spMkLst>
            <pc:docMk/>
            <pc:sldMk cId="3242589209" sldId="287"/>
            <ac:spMk id="6" creationId="{00000000-0000-0000-0000-000000000000}"/>
          </ac:spMkLst>
        </pc:spChg>
      </pc:sldChg>
      <pc:sldChg chg="modSp add mod ord">
        <pc:chgData name="Dat" userId="ccecff63-0570-4758-8d6b-620a5102c362" providerId="ADAL" clId="{1A428C36-A357-488E-BF03-268A028CEB39}" dt="2021-05-02T08:51:28.864" v="456"/>
        <pc:sldMkLst>
          <pc:docMk/>
          <pc:sldMk cId="180445052" sldId="288"/>
        </pc:sldMkLst>
        <pc:spChg chg="mod">
          <ac:chgData name="Dat" userId="ccecff63-0570-4758-8d6b-620a5102c362" providerId="ADAL" clId="{1A428C36-A357-488E-BF03-268A028CEB39}" dt="2021-05-02T08:50:45.330" v="453" actId="20577"/>
          <ac:spMkLst>
            <pc:docMk/>
            <pc:sldMk cId="180445052" sldId="288"/>
            <ac:spMk id="2" creationId="{00000000-0000-0000-0000-000000000000}"/>
          </ac:spMkLst>
        </pc:spChg>
        <pc:spChg chg="mod">
          <ac:chgData name="Dat" userId="ccecff63-0570-4758-8d6b-620a5102c362" providerId="ADAL" clId="{1A428C36-A357-488E-BF03-268A028CEB39}" dt="2021-05-02T08:50:52.736" v="454"/>
          <ac:spMkLst>
            <pc:docMk/>
            <pc:sldMk cId="180445052" sldId="288"/>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5/2/2021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5/2/2021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Hỏi</a:t>
            </a:r>
            <a:r>
              <a:rPr lang="en-US" baseline="0" dirty="0"/>
              <a:t> </a:t>
            </a:r>
            <a:r>
              <a:rPr lang="en-US" baseline="0" dirty="0" err="1"/>
              <a:t>lại</a:t>
            </a:r>
            <a:r>
              <a:rPr lang="en-US" baseline="0" dirty="0"/>
              <a:t> </a:t>
            </a:r>
            <a:r>
              <a:rPr lang="en-US" baseline="0" dirty="0" err="1"/>
              <a:t>kiến</a:t>
            </a:r>
            <a:r>
              <a:rPr lang="en-US" baseline="0" dirty="0"/>
              <a:t> </a:t>
            </a:r>
            <a:r>
              <a:rPr lang="en-US" baseline="0" dirty="0" err="1"/>
              <a:t>thức</a:t>
            </a:r>
            <a:r>
              <a:rPr lang="en-US" baseline="0" dirty="0"/>
              <a:t> </a:t>
            </a:r>
            <a:r>
              <a:rPr lang="en-US" baseline="0" dirty="0" err="1"/>
              <a:t>bài</a:t>
            </a:r>
            <a:r>
              <a:rPr lang="en-US" baseline="0" dirty="0"/>
              <a:t> </a:t>
            </a:r>
            <a:r>
              <a:rPr lang="en-US" baseline="0" dirty="0" err="1"/>
              <a:t>cũ</a:t>
            </a:r>
            <a:r>
              <a:rPr lang="en-US" baseline="0" dirty="0"/>
              <a:t>.</a:t>
            </a:r>
          </a:p>
          <a:p>
            <a:pPr marL="628650" lvl="1" indent="-171450">
              <a:buFontTx/>
              <a:buChar char="-"/>
            </a:pPr>
            <a:r>
              <a:rPr lang="en-US" baseline="0" dirty="0" err="1"/>
              <a:t>Phân</a:t>
            </a:r>
            <a:r>
              <a:rPr lang="en-US" baseline="0" dirty="0"/>
              <a:t> </a:t>
            </a:r>
            <a:r>
              <a:rPr lang="en-US" baseline="0" dirty="0" err="1"/>
              <a:t>biệt</a:t>
            </a:r>
            <a:r>
              <a:rPr lang="en-US" baseline="0" dirty="0"/>
              <a:t> vi </a:t>
            </a:r>
            <a:r>
              <a:rPr lang="en-US" baseline="0" dirty="0" err="1"/>
              <a:t>điều</a:t>
            </a:r>
            <a:r>
              <a:rPr lang="en-US" baseline="0" dirty="0"/>
              <a:t> </a:t>
            </a:r>
            <a:r>
              <a:rPr lang="en-US" baseline="0" dirty="0" err="1"/>
              <a:t>khiển</a:t>
            </a:r>
            <a:r>
              <a:rPr lang="en-US" baseline="0" dirty="0"/>
              <a:t>/vi </a:t>
            </a:r>
            <a:r>
              <a:rPr lang="en-US" baseline="0" dirty="0" err="1"/>
              <a:t>xử</a:t>
            </a:r>
            <a:r>
              <a:rPr lang="en-US" baseline="0" dirty="0"/>
              <a:t> </a:t>
            </a:r>
            <a:r>
              <a:rPr lang="en-US" baseline="0" dirty="0" err="1"/>
              <a:t>lý</a:t>
            </a:r>
            <a:endParaRPr lang="en-US" baseline="0" dirty="0"/>
          </a:p>
          <a:p>
            <a:pPr marL="628650" lvl="1" indent="-171450">
              <a:buFontTx/>
              <a:buChar char="-"/>
            </a:pPr>
            <a:r>
              <a:rPr lang="en-US" baseline="0" dirty="0" err="1"/>
              <a:t>Kiến</a:t>
            </a:r>
            <a:r>
              <a:rPr lang="en-US" baseline="0" dirty="0"/>
              <a:t> </a:t>
            </a:r>
            <a:r>
              <a:rPr lang="en-US" baseline="0" dirty="0" err="1"/>
              <a:t>trúc</a:t>
            </a:r>
            <a:r>
              <a:rPr lang="en-US" baseline="0" dirty="0"/>
              <a:t> Harvard/Von Neumann, </a:t>
            </a:r>
            <a:r>
              <a:rPr lang="en-US" baseline="0" dirty="0" err="1"/>
              <a:t>kiến</a:t>
            </a:r>
            <a:r>
              <a:rPr lang="en-US" baseline="0" dirty="0"/>
              <a:t> </a:t>
            </a:r>
            <a:r>
              <a:rPr lang="en-US" baseline="0" dirty="0" err="1"/>
              <a:t>trúc</a:t>
            </a:r>
            <a:r>
              <a:rPr lang="en-US" baseline="0" dirty="0"/>
              <a:t> </a:t>
            </a:r>
            <a:r>
              <a:rPr lang="en-US" baseline="0" dirty="0" err="1"/>
              <a:t>nào</a:t>
            </a:r>
            <a:r>
              <a:rPr lang="en-US" baseline="0" dirty="0"/>
              <a:t> </a:t>
            </a:r>
            <a:r>
              <a:rPr lang="en-US" baseline="0" dirty="0" err="1"/>
              <a:t>có</a:t>
            </a:r>
            <a:r>
              <a:rPr lang="en-US" baseline="0" dirty="0"/>
              <a:t> performance </a:t>
            </a:r>
            <a:r>
              <a:rPr lang="en-US" baseline="0" dirty="0" err="1"/>
              <a:t>tốt</a:t>
            </a:r>
            <a:r>
              <a:rPr lang="en-US" baseline="0" dirty="0"/>
              <a:t> </a:t>
            </a:r>
            <a:r>
              <a:rPr lang="en-US" baseline="0" dirty="0" err="1"/>
              <a:t>hơn</a:t>
            </a:r>
            <a:endParaRPr lang="en-US" baseline="0" dirty="0"/>
          </a:p>
          <a:p>
            <a:pPr marL="628650" lvl="1" indent="-171450">
              <a:buFontTx/>
              <a:buChar char="-"/>
            </a:pPr>
            <a:r>
              <a:rPr lang="en-US" baseline="0" dirty="0"/>
              <a:t>ISA </a:t>
            </a:r>
            <a:r>
              <a:rPr lang="en-US" baseline="0" dirty="0" err="1"/>
              <a:t>là</a:t>
            </a:r>
            <a:r>
              <a:rPr lang="en-US" baseline="0" dirty="0"/>
              <a:t> </a:t>
            </a:r>
            <a:r>
              <a:rPr lang="en-US" baseline="0" dirty="0" err="1"/>
              <a:t>gì</a:t>
            </a:r>
            <a:r>
              <a:rPr lang="en-US" baseline="0" dirty="0"/>
              <a:t> ?</a:t>
            </a:r>
          </a:p>
          <a:p>
            <a:pPr marL="171450" lvl="0" indent="-171450">
              <a:buFontTx/>
              <a:buChar char="-"/>
            </a:pPr>
            <a:r>
              <a:rPr lang="en-US" baseline="0" dirty="0" err="1"/>
              <a:t>Giới</a:t>
            </a:r>
            <a:r>
              <a:rPr lang="en-US" baseline="0" dirty="0"/>
              <a:t> </a:t>
            </a:r>
            <a:r>
              <a:rPr lang="en-US" baseline="0" dirty="0" err="1"/>
              <a:t>thiệu</a:t>
            </a:r>
            <a:r>
              <a:rPr lang="en-US" baseline="0" dirty="0"/>
              <a:t> </a:t>
            </a:r>
            <a:r>
              <a:rPr lang="en-US" baseline="0" dirty="0" err="1"/>
              <a:t>mục</a:t>
            </a:r>
            <a:r>
              <a:rPr lang="en-US" baseline="0" dirty="0"/>
              <a:t> </a:t>
            </a:r>
            <a:r>
              <a:rPr lang="en-US" baseline="0" dirty="0" err="1"/>
              <a:t>đích</a:t>
            </a:r>
            <a:r>
              <a:rPr lang="en-US" baseline="0" dirty="0"/>
              <a:t> </a:t>
            </a:r>
            <a:r>
              <a:rPr lang="en-US" baseline="0" dirty="0" err="1"/>
              <a:t>buổi</a:t>
            </a:r>
            <a:r>
              <a:rPr lang="en-US" baseline="0" dirty="0"/>
              <a:t> </a:t>
            </a:r>
            <a:r>
              <a:rPr lang="en-US" baseline="0" dirty="0" err="1"/>
              <a:t>học</a:t>
            </a:r>
            <a:r>
              <a:rPr lang="en-US" baseline="0" dirty="0"/>
              <a:t>:</a:t>
            </a:r>
          </a:p>
          <a:p>
            <a:pPr marL="628650" lvl="1" indent="-171450">
              <a:buFontTx/>
              <a:buChar char="-"/>
            </a:pPr>
            <a:r>
              <a:rPr lang="en-US" baseline="0" dirty="0" err="1"/>
              <a:t>Giúp</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hiểu</a:t>
            </a:r>
            <a:r>
              <a:rPr lang="en-US" baseline="0" dirty="0"/>
              <a:t> </a:t>
            </a:r>
            <a:r>
              <a:rPr lang="en-US" baseline="0" dirty="0" err="1"/>
              <a:t>được</a:t>
            </a:r>
            <a:r>
              <a:rPr lang="en-US" baseline="0" dirty="0"/>
              <a:t> </a:t>
            </a:r>
            <a:r>
              <a:rPr lang="en-US" baseline="0" dirty="0" err="1"/>
              <a:t>quy</a:t>
            </a:r>
            <a:r>
              <a:rPr lang="en-US" baseline="0" dirty="0"/>
              <a:t> </a:t>
            </a:r>
            <a:r>
              <a:rPr lang="en-US" baseline="0" dirty="0" err="1"/>
              <a:t>trình</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một</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cho</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nhúng</a:t>
            </a:r>
            <a:r>
              <a:rPr lang="en-US" baseline="0" dirty="0"/>
              <a:t>.</a:t>
            </a:r>
          </a:p>
        </p:txBody>
      </p:sp>
      <p:sp>
        <p:nvSpPr>
          <p:cNvPr id="4" name="Slide Number Placeholder 3"/>
          <p:cNvSpPr>
            <a:spLocks noGrp="1"/>
          </p:cNvSpPr>
          <p:nvPr>
            <p:ph type="sldNum" sz="quarter" idx="5"/>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1080480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a:t>
            </a:r>
            <a:r>
              <a:rPr lang="en-US" baseline="0" dirty="0" err="1"/>
              <a:t>Giới</a:t>
            </a:r>
            <a:r>
              <a:rPr lang="en-US" baseline="0" dirty="0"/>
              <a:t> </a:t>
            </a:r>
            <a:r>
              <a:rPr lang="en-US" baseline="0" dirty="0" err="1"/>
              <a:t>thiệu</a:t>
            </a:r>
            <a:r>
              <a:rPr lang="en-US" baseline="0" dirty="0"/>
              <a:t> </a:t>
            </a:r>
            <a:r>
              <a:rPr lang="en-US" baseline="0" dirty="0" err="1"/>
              <a:t>quy</a:t>
            </a:r>
            <a:r>
              <a:rPr lang="en-US" baseline="0" dirty="0"/>
              <a:t> </a:t>
            </a:r>
            <a:r>
              <a:rPr lang="en-US" baseline="0" dirty="0" err="1"/>
              <a:t>trình</a:t>
            </a:r>
            <a:r>
              <a:rPr lang="en-US" baseline="0" dirty="0"/>
              <a:t> </a:t>
            </a:r>
            <a:r>
              <a:rPr lang="en-US" baseline="0" dirty="0" err="1"/>
              <a:t>chung</a:t>
            </a:r>
            <a:r>
              <a:rPr lang="en-US" baseline="0" dirty="0"/>
              <a:t> </a:t>
            </a:r>
            <a:r>
              <a:rPr lang="en-US" baseline="0" dirty="0" err="1"/>
              <a:t>để</a:t>
            </a:r>
            <a:r>
              <a:rPr lang="en-US" baseline="0" dirty="0"/>
              <a:t> </a:t>
            </a:r>
            <a:r>
              <a:rPr lang="en-US" baseline="0" dirty="0" err="1"/>
              <a:t>phát</a:t>
            </a:r>
            <a:r>
              <a:rPr lang="en-US" baseline="0" dirty="0"/>
              <a:t> </a:t>
            </a:r>
            <a:r>
              <a:rPr lang="en-US" baseline="0" dirty="0" err="1"/>
              <a:t>triển</a:t>
            </a:r>
            <a:r>
              <a:rPr lang="en-US" baseline="0" dirty="0"/>
              <a:t> firmware.</a:t>
            </a:r>
          </a:p>
        </p:txBody>
      </p:sp>
      <p:sp>
        <p:nvSpPr>
          <p:cNvPr id="4" name="Slide Number Placeholder 3"/>
          <p:cNvSpPr>
            <a:spLocks noGrp="1"/>
          </p:cNvSpPr>
          <p:nvPr>
            <p:ph type="sldNum" sz="quarter" idx="5"/>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3919635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err="1"/>
              <a:t>Giới</a:t>
            </a:r>
            <a:r>
              <a:rPr lang="en-US" baseline="0" dirty="0"/>
              <a:t> </a:t>
            </a:r>
            <a:r>
              <a:rPr lang="en-US" baseline="0" dirty="0" err="1"/>
              <a:t>thiệu</a:t>
            </a:r>
            <a:r>
              <a:rPr lang="en-US" baseline="0" dirty="0"/>
              <a:t> </a:t>
            </a:r>
            <a:r>
              <a:rPr lang="en-US" baseline="0" dirty="0" err="1"/>
              <a:t>các</a:t>
            </a:r>
            <a:r>
              <a:rPr lang="en-US" baseline="0" dirty="0"/>
              <a:t> </a:t>
            </a:r>
            <a:r>
              <a:rPr lang="en-US" baseline="0" dirty="0" err="1"/>
              <a:t>bước</a:t>
            </a:r>
            <a:r>
              <a:rPr lang="en-US" baseline="0" dirty="0"/>
              <a:t> Implement </a:t>
            </a:r>
            <a:r>
              <a:rPr lang="en-US" baseline="0" dirty="0" err="1"/>
              <a:t>một</a:t>
            </a:r>
            <a:r>
              <a:rPr lang="en-US" baseline="0" dirty="0"/>
              <a:t> embedded application./ </a:t>
            </a:r>
            <a:r>
              <a:rPr lang="en-US" baseline="0" dirty="0" err="1"/>
              <a:t>Giảng</a:t>
            </a:r>
            <a:r>
              <a:rPr lang="en-US" baseline="0" dirty="0"/>
              <a:t> </a:t>
            </a:r>
            <a:r>
              <a:rPr lang="en-US" baseline="0" dirty="0" err="1"/>
              <a:t>viên</a:t>
            </a:r>
            <a:r>
              <a:rPr lang="en-US" baseline="0" dirty="0"/>
              <a:t> </a:t>
            </a:r>
            <a:r>
              <a:rPr lang="en-US" baseline="0" dirty="0" err="1"/>
              <a:t>có</a:t>
            </a:r>
            <a:r>
              <a:rPr lang="en-US" baseline="0" dirty="0"/>
              <a:t> </a:t>
            </a:r>
            <a:r>
              <a:rPr lang="en-US" baseline="0" dirty="0" err="1"/>
              <a:t>thể</a:t>
            </a:r>
            <a:r>
              <a:rPr lang="en-US" baseline="0" dirty="0"/>
              <a:t> </a:t>
            </a:r>
            <a:r>
              <a:rPr lang="en-US" baseline="0" dirty="0" err="1"/>
              <a:t>minh</a:t>
            </a:r>
            <a:r>
              <a:rPr lang="en-US" baseline="0" dirty="0"/>
              <a:t> </a:t>
            </a:r>
            <a:r>
              <a:rPr lang="en-US" baseline="0" dirty="0" err="1"/>
              <a:t>họa</a:t>
            </a:r>
            <a:r>
              <a:rPr lang="en-US" baseline="0" dirty="0"/>
              <a:t> </a:t>
            </a:r>
            <a:r>
              <a:rPr lang="en-US" baseline="0" dirty="0" err="1"/>
              <a:t>trực</a:t>
            </a:r>
            <a:r>
              <a:rPr lang="en-US" baseline="0" dirty="0"/>
              <a:t> </a:t>
            </a:r>
            <a:r>
              <a:rPr lang="en-US" baseline="0" dirty="0" err="1"/>
              <a:t>tiếp</a:t>
            </a:r>
            <a:r>
              <a:rPr lang="en-US" baseline="0" dirty="0"/>
              <a:t> </a:t>
            </a:r>
            <a:r>
              <a:rPr lang="en-US" baseline="0" dirty="0" err="1"/>
              <a:t>trên</a:t>
            </a:r>
            <a:r>
              <a:rPr lang="en-US" baseline="0" dirty="0"/>
              <a:t> Keil (Tham </a:t>
            </a:r>
            <a:r>
              <a:rPr lang="en-US" baseline="0" dirty="0" err="1"/>
              <a:t>khảo</a:t>
            </a:r>
            <a:r>
              <a:rPr lang="en-US" baseline="0" dirty="0"/>
              <a:t> </a:t>
            </a:r>
            <a:r>
              <a:rPr lang="en-US" baseline="0" dirty="0" err="1"/>
              <a:t>tại</a:t>
            </a:r>
            <a:r>
              <a:rPr lang="en-US" baseline="0" dirty="0"/>
              <a:t>: https://www.youtube.com/watch?v=Oy_cA1d6TqE).</a:t>
            </a:r>
          </a:p>
          <a:p>
            <a:pPr marL="0" indent="0">
              <a:buFontTx/>
              <a:buNone/>
            </a:pPr>
            <a:endParaRPr lang="en-US" baseline="0" dirty="0"/>
          </a:p>
          <a:p>
            <a:pPr marL="0" indent="0">
              <a:buFontTx/>
              <a:buNone/>
            </a:pPr>
            <a:r>
              <a:rPr lang="en-US" baseline="0" dirty="0"/>
              <a:t>1- </a:t>
            </a:r>
            <a:r>
              <a:rPr lang="en-US" baseline="0" dirty="0" err="1"/>
              <a:t>Tạo</a:t>
            </a:r>
            <a:r>
              <a:rPr lang="en-US" baseline="0" dirty="0"/>
              <a:t> project:</a:t>
            </a:r>
          </a:p>
          <a:p>
            <a:pPr marL="0" indent="0">
              <a:buFontTx/>
              <a:buNone/>
            </a:pPr>
            <a:r>
              <a:rPr lang="en-US" baseline="0" dirty="0"/>
              <a:t>          - Add </a:t>
            </a:r>
            <a:r>
              <a:rPr lang="en-US" baseline="0" dirty="0" err="1"/>
              <a:t>các</a:t>
            </a:r>
            <a:r>
              <a:rPr lang="en-US" baseline="0" dirty="0"/>
              <a:t> </a:t>
            </a:r>
            <a:r>
              <a:rPr lang="en-US" baseline="0" dirty="0" err="1"/>
              <a:t>thư</a:t>
            </a:r>
            <a:r>
              <a:rPr lang="en-US" baseline="0" dirty="0"/>
              <a:t> </a:t>
            </a:r>
            <a:r>
              <a:rPr lang="en-US" baseline="0" dirty="0" err="1"/>
              <a:t>viện</a:t>
            </a:r>
            <a:r>
              <a:rPr lang="en-US" baseline="0" dirty="0"/>
              <a:t> (driver lib, middleware) </a:t>
            </a:r>
            <a:r>
              <a:rPr lang="en-US" baseline="0" dirty="0" err="1"/>
              <a:t>cần</a:t>
            </a:r>
            <a:r>
              <a:rPr lang="en-US" baseline="0" dirty="0"/>
              <a:t> </a:t>
            </a:r>
            <a:r>
              <a:rPr lang="en-US" baseline="0" dirty="0" err="1"/>
              <a:t>dùng</a:t>
            </a:r>
            <a:r>
              <a:rPr lang="en-US" baseline="0" dirty="0"/>
              <a:t> </a:t>
            </a:r>
          </a:p>
          <a:p>
            <a:pPr marL="0" indent="0">
              <a:buFontTx/>
              <a:buNone/>
            </a:pPr>
            <a:r>
              <a:rPr lang="en-US" baseline="0" dirty="0"/>
              <a:t>          - Implement application code </a:t>
            </a:r>
          </a:p>
          <a:p>
            <a:pPr marL="0" indent="0">
              <a:buFontTx/>
              <a:buNone/>
            </a:pPr>
            <a:r>
              <a:rPr lang="en-US" baseline="0" dirty="0"/>
              <a:t>          - Modify default linker </a:t>
            </a:r>
            <a:r>
              <a:rPr lang="en-US" baseline="0" dirty="0">
                <a:sym typeface="Wingdings" panose="05000000000000000000" pitchFamily="2" charset="2"/>
              </a:rPr>
              <a:t> which is suitable for the application.</a:t>
            </a:r>
          </a:p>
          <a:p>
            <a:pPr marL="0" indent="0">
              <a:buFontTx/>
              <a:buNone/>
            </a:pPr>
            <a:r>
              <a:rPr lang="en-US" baseline="0" dirty="0">
                <a:sym typeface="Wingdings" panose="05000000000000000000" pitchFamily="2" charset="2"/>
              </a:rPr>
              <a:t> 2- </a:t>
            </a:r>
            <a:r>
              <a:rPr lang="en-US" baseline="0" dirty="0" err="1">
                <a:sym typeface="Wingdings" panose="05000000000000000000" pitchFamily="2" charset="2"/>
              </a:rPr>
              <a:t>Chỉnh</a:t>
            </a:r>
            <a:r>
              <a:rPr lang="en-US" baseline="0" dirty="0">
                <a:sym typeface="Wingdings" panose="05000000000000000000" pitchFamily="2" charset="2"/>
              </a:rPr>
              <a:t> project options </a:t>
            </a:r>
            <a:r>
              <a:rPr lang="en-US" baseline="0" dirty="0" err="1">
                <a:sym typeface="Wingdings" panose="05000000000000000000" pitchFamily="2" charset="2"/>
              </a:rPr>
              <a:t>để</a:t>
            </a:r>
            <a:r>
              <a:rPr lang="en-US" baseline="0" dirty="0">
                <a:sym typeface="Wingdings" panose="05000000000000000000" pitchFamily="2" charset="2"/>
              </a:rPr>
              <a:t> </a:t>
            </a:r>
            <a:r>
              <a:rPr lang="en-US" baseline="0" dirty="0" err="1">
                <a:sym typeface="Wingdings" panose="05000000000000000000" pitchFamily="2" charset="2"/>
              </a:rPr>
              <a:t>phù</a:t>
            </a:r>
            <a:r>
              <a:rPr lang="en-US" baseline="0" dirty="0">
                <a:sym typeface="Wingdings" panose="05000000000000000000" pitchFamily="2" charset="2"/>
              </a:rPr>
              <a:t> </a:t>
            </a:r>
            <a:r>
              <a:rPr lang="en-US" baseline="0" dirty="0" err="1">
                <a:sym typeface="Wingdings" panose="05000000000000000000" pitchFamily="2" charset="2"/>
              </a:rPr>
              <a:t>hợp</a:t>
            </a:r>
            <a:r>
              <a:rPr lang="en-US" baseline="0" dirty="0">
                <a:sym typeface="Wingdings" panose="05000000000000000000" pitchFamily="2" charset="2"/>
              </a:rPr>
              <a:t> </a:t>
            </a:r>
            <a:r>
              <a:rPr lang="en-US" baseline="0" dirty="0" err="1">
                <a:sym typeface="Wingdings" panose="05000000000000000000" pitchFamily="2" charset="2"/>
              </a:rPr>
              <a:t>với</a:t>
            </a:r>
            <a:r>
              <a:rPr lang="en-US" baseline="0" dirty="0">
                <a:sym typeface="Wingdings" panose="05000000000000000000" pitchFamily="2" charset="2"/>
              </a:rPr>
              <a:t> </a:t>
            </a:r>
            <a:r>
              <a:rPr lang="en-US" baseline="0" dirty="0" err="1">
                <a:sym typeface="Wingdings" panose="05000000000000000000" pitchFamily="2" charset="2"/>
              </a:rPr>
              <a:t>ứng</a:t>
            </a:r>
            <a:r>
              <a:rPr lang="en-US" baseline="0" dirty="0">
                <a:sym typeface="Wingdings" panose="05000000000000000000" pitchFamily="2" charset="2"/>
              </a:rPr>
              <a:t> </a:t>
            </a:r>
            <a:r>
              <a:rPr lang="en-US" baseline="0" dirty="0" err="1">
                <a:sym typeface="Wingdings" panose="05000000000000000000" pitchFamily="2" charset="2"/>
              </a:rPr>
              <a:t>dụng</a:t>
            </a:r>
            <a:r>
              <a:rPr lang="en-US" baseline="0" dirty="0">
                <a:sym typeface="Wingdings" panose="05000000000000000000" pitchFamily="2" charset="2"/>
              </a:rPr>
              <a:t> (</a:t>
            </a:r>
            <a:r>
              <a:rPr lang="en-US" baseline="0" dirty="0" err="1">
                <a:sym typeface="Wingdings" panose="05000000000000000000" pitchFamily="2" charset="2"/>
              </a:rPr>
              <a:t>nếu</a:t>
            </a:r>
            <a:r>
              <a:rPr lang="en-US" baseline="0" dirty="0">
                <a:sym typeface="Wingdings" panose="05000000000000000000" pitchFamily="2" charset="2"/>
              </a:rPr>
              <a:t> </a:t>
            </a:r>
            <a:r>
              <a:rPr lang="en-US" baseline="0" dirty="0" err="1">
                <a:sym typeface="Wingdings" panose="05000000000000000000" pitchFamily="2" charset="2"/>
              </a:rPr>
              <a:t>cần</a:t>
            </a:r>
            <a:r>
              <a:rPr lang="en-US" baseline="0" dirty="0">
                <a:sym typeface="Wingdings" panose="05000000000000000000" pitchFamily="2" charset="2"/>
              </a:rPr>
              <a:t> </a:t>
            </a:r>
            <a:r>
              <a:rPr lang="en-US" baseline="0" dirty="0" err="1">
                <a:sym typeface="Wingdings" panose="05000000000000000000" pitchFamily="2" charset="2"/>
              </a:rPr>
              <a:t>thiết</a:t>
            </a:r>
            <a:r>
              <a:rPr lang="en-US" baseline="0" dirty="0">
                <a:sym typeface="Wingdings" panose="05000000000000000000" pitchFamily="2" charset="2"/>
              </a:rPr>
              <a:t>). </a:t>
            </a:r>
            <a:endParaRPr lang="en-US"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2368285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Giới</a:t>
            </a:r>
            <a:r>
              <a:rPr lang="en-US" baseline="0" dirty="0"/>
              <a:t> </a:t>
            </a:r>
            <a:r>
              <a:rPr lang="en-US" baseline="0" dirty="0" err="1"/>
              <a:t>thiệu</a:t>
            </a:r>
            <a:r>
              <a:rPr lang="en-US" baseline="0" dirty="0"/>
              <a:t> </a:t>
            </a:r>
            <a:r>
              <a:rPr lang="en-US" baseline="0" dirty="0" err="1"/>
              <a:t>quá</a:t>
            </a:r>
            <a:r>
              <a:rPr lang="en-US" baseline="0" dirty="0"/>
              <a:t> </a:t>
            </a:r>
            <a:r>
              <a:rPr lang="en-US" baseline="0" dirty="0" err="1"/>
              <a:t>trình</a:t>
            </a:r>
            <a:r>
              <a:rPr lang="en-US" baseline="0" dirty="0"/>
              <a:t> compile </a:t>
            </a:r>
            <a:r>
              <a:rPr lang="en-US" baseline="0" dirty="0" err="1"/>
              <a:t>từ</a:t>
            </a:r>
            <a:r>
              <a:rPr lang="en-US" baseline="0" dirty="0"/>
              <a:t> </a:t>
            </a:r>
            <a:r>
              <a:rPr lang="en-US" baseline="0" dirty="0" err="1"/>
              <a:t>một</a:t>
            </a:r>
            <a:r>
              <a:rPr lang="en-US" baseline="0" dirty="0"/>
              <a:t> project </a:t>
            </a:r>
            <a:r>
              <a:rPr lang="en-US" baseline="0" dirty="0" err="1"/>
              <a:t>gồm</a:t>
            </a:r>
            <a:r>
              <a:rPr lang="en-US" baseline="0" dirty="0"/>
              <a:t> </a:t>
            </a:r>
            <a:r>
              <a:rPr lang="en-US" baseline="0" dirty="0" err="1"/>
              <a:t>các</a:t>
            </a:r>
            <a:r>
              <a:rPr lang="en-US" baseline="0" dirty="0"/>
              <a:t> file .</a:t>
            </a:r>
            <a:r>
              <a:rPr lang="en-US" baseline="0" dirty="0" err="1"/>
              <a:t>c,.s</a:t>
            </a:r>
            <a:r>
              <a:rPr lang="en-US" baseline="0" dirty="0"/>
              <a:t> </a:t>
            </a:r>
            <a:r>
              <a:rPr lang="en-US" baseline="0" dirty="0" err="1"/>
              <a:t>thành</a:t>
            </a:r>
            <a:r>
              <a:rPr lang="en-US" baseline="0" dirty="0"/>
              <a:t> file .bin </a:t>
            </a:r>
            <a:r>
              <a:rPr lang="en-US" baseline="0" dirty="0" err="1"/>
              <a:t>để</a:t>
            </a:r>
            <a:r>
              <a:rPr lang="en-US" baseline="0" dirty="0"/>
              <a:t> load </a:t>
            </a:r>
            <a:r>
              <a:rPr lang="en-US" baseline="0" dirty="0" err="1"/>
              <a:t>được</a:t>
            </a:r>
            <a:r>
              <a:rPr lang="en-US" baseline="0" dirty="0"/>
              <a:t> </a:t>
            </a:r>
            <a:r>
              <a:rPr lang="en-US" baseline="0" dirty="0" err="1"/>
              <a:t>xuống</a:t>
            </a:r>
            <a:r>
              <a:rPr lang="en-US" baseline="0" dirty="0"/>
              <a:t> board:</a:t>
            </a:r>
          </a:p>
          <a:p>
            <a:r>
              <a:rPr lang="en-US" baseline="0" dirty="0"/>
              <a:t>    + compiler: compile C source file to object</a:t>
            </a:r>
          </a:p>
          <a:p>
            <a:r>
              <a:rPr lang="en-US" baseline="0" dirty="0"/>
              <a:t>     + </a:t>
            </a:r>
            <a:r>
              <a:rPr lang="en-US" baseline="0" dirty="0" err="1"/>
              <a:t>asmbler</a:t>
            </a:r>
            <a:r>
              <a:rPr lang="en-US" baseline="0" dirty="0"/>
              <a:t>: compile </a:t>
            </a:r>
            <a:r>
              <a:rPr lang="en-US" baseline="0" dirty="0" err="1"/>
              <a:t>asm</a:t>
            </a:r>
            <a:r>
              <a:rPr lang="en-US" baseline="0" dirty="0"/>
              <a:t> file </a:t>
            </a:r>
            <a:r>
              <a:rPr lang="en-US" baseline="0" dirty="0">
                <a:sym typeface="Wingdings" panose="05000000000000000000" pitchFamily="2" charset="2"/>
              </a:rPr>
              <a:t> object file </a:t>
            </a:r>
          </a:p>
          <a:p>
            <a:r>
              <a:rPr lang="en-US" baseline="0" dirty="0">
                <a:sym typeface="Wingdings" panose="05000000000000000000" pitchFamily="2" charset="2"/>
              </a:rPr>
              <a:t>Linker: using linker script to link/combine all object files to one executable imagine.</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3041165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Minh </a:t>
            </a:r>
            <a:r>
              <a:rPr lang="en-US" dirty="0" err="1"/>
              <a:t>họa</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build.complie.link</a:t>
            </a:r>
            <a:r>
              <a:rPr lang="en-US" baseline="0" dirty="0"/>
              <a:t> </a:t>
            </a:r>
            <a:r>
              <a:rPr lang="en-US" baseline="0" dirty="0" err="1"/>
              <a:t>trên</a:t>
            </a:r>
            <a:r>
              <a:rPr lang="en-US" baseline="0" dirty="0"/>
              <a:t> IAR</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140911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Topic </a:t>
            </a:r>
            <a:r>
              <a:rPr lang="en-US" dirty="0" err="1"/>
              <a:t>thảo</a:t>
            </a:r>
            <a:r>
              <a:rPr lang="en-US" baseline="0" dirty="0"/>
              <a:t> </a:t>
            </a:r>
            <a:r>
              <a:rPr lang="en-US" baseline="0" dirty="0" err="1"/>
              <a:t>luận</a:t>
            </a:r>
            <a:r>
              <a:rPr lang="en-US" baseline="0" dirty="0"/>
              <a:t>: </a:t>
            </a:r>
            <a:r>
              <a:rPr lang="en-US" baseline="0" dirty="0" err="1"/>
              <a:t>Phân</a:t>
            </a:r>
            <a:r>
              <a:rPr lang="en-US" baseline="0" dirty="0"/>
              <a:t> </a:t>
            </a:r>
            <a:r>
              <a:rPr lang="en-US" baseline="0" dirty="0" err="1"/>
              <a:t>biệt</a:t>
            </a:r>
            <a:r>
              <a:rPr lang="en-US" baseline="0" dirty="0"/>
              <a:t> Interrupt &amp; Pooling. </a:t>
            </a:r>
            <a:endParaRPr lang="en-US" dirty="0"/>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2889835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2980322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Polling: </a:t>
            </a:r>
            <a:br>
              <a:rPr lang="vi-VN" dirty="0"/>
            </a:br>
            <a:r>
              <a:rPr lang="vi-VN" sz="1200" b="0" i="0" kern="1200" dirty="0">
                <a:solidFill>
                  <a:schemeClr val="tx1"/>
                </a:solidFill>
                <a:effectLst/>
                <a:latin typeface="+mn-lt"/>
                <a:ea typeface="+mn-ea"/>
                <a:cs typeface="+mn-cs"/>
              </a:rPr>
              <a:t>Với polling mọi câu lệnh đều được viết trong hàm main() và các vòng lặp vô hạn như while(1) hay for(;;) hay loop(). Các khối lệnh đảm nhận một chức năng của một hệ thống sẽ được thực thi một cách tuần tự bằng cách kiểm tra các biến trạng thái, điều kiện.</a:t>
            </a:r>
            <a:r>
              <a:rPr lang="en-US" sz="1200" b="0" i="0" kern="1200" dirty="0">
                <a:solidFill>
                  <a:schemeClr val="tx1"/>
                </a:solidFill>
                <a:effectLst/>
                <a:latin typeface="+mn-lt"/>
                <a:ea typeface="+mn-ea"/>
                <a:cs typeface="+mn-cs"/>
              </a:rPr>
              <a:t> CPU </a:t>
            </a:r>
            <a:r>
              <a:rPr lang="en-US" sz="1200" b="0" i="0" kern="1200" dirty="0" err="1">
                <a:solidFill>
                  <a:schemeClr val="tx1"/>
                </a:solidFill>
                <a:effectLst/>
                <a:latin typeface="+mn-lt"/>
                <a:ea typeface="+mn-ea"/>
                <a:cs typeface="+mn-cs"/>
              </a:rPr>
              <a:t>liên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tục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lệnh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kiểm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a:t>
            </a:r>
            <a:r>
              <a:rPr lang="en-US" sz="1200" b="0" i="0" kern="1200" dirty="0">
                <a:solidFill>
                  <a:schemeClr val="tx1"/>
                </a:solidFill>
                <a:effectLst/>
                <a:latin typeface="+mn-lt"/>
                <a:ea typeface="+mn-ea"/>
                <a:cs typeface="+mn-cs"/>
              </a:rPr>
              <a:t>.</a:t>
            </a:r>
          </a:p>
          <a:p>
            <a:r>
              <a:rPr lang="vi-VN" sz="1200" b="1" i="0" kern="1200" dirty="0">
                <a:solidFill>
                  <a:schemeClr val="tx1"/>
                </a:solidFill>
                <a:effectLst/>
                <a:latin typeface="+mn-lt"/>
                <a:ea typeface="+mn-ea"/>
                <a:cs typeface="+mn-cs"/>
              </a:rPr>
              <a:t>Interrupt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P</a:t>
            </a:r>
            <a:r>
              <a:rPr lang="vi-VN" sz="1200" b="0" i="0" kern="1200" dirty="0">
                <a:solidFill>
                  <a:schemeClr val="tx1"/>
                </a:solidFill>
                <a:effectLst/>
                <a:latin typeface="+mn-lt"/>
                <a:ea typeface="+mn-ea"/>
                <a:cs typeface="+mn-cs"/>
              </a:rPr>
              <a:t>hần cứng sẽ thông báo cho CPU biết về một yêu cầu dịch vụ (yêu cầu ngắt – IRQ). Chương trình nền đang thực hiện sẽ được tạm ngưng để thực thi </a:t>
            </a:r>
            <a:r>
              <a:rPr lang="vi-VN" sz="1200" b="0" i="1" kern="1200" dirty="0">
                <a:solidFill>
                  <a:schemeClr val="tx1"/>
                </a:solidFill>
                <a:effectLst/>
                <a:latin typeface="+mn-lt"/>
                <a:ea typeface="+mn-ea"/>
                <a:cs typeface="+mn-cs"/>
              </a:rPr>
              <a:t>chương trình phục vụ ngắt (ISR)</a:t>
            </a:r>
            <a:r>
              <a:rPr lang="vi-VN" sz="1200" b="0" i="0" kern="1200" dirty="0">
                <a:solidFill>
                  <a:schemeClr val="tx1"/>
                </a:solidFill>
                <a:effectLst/>
                <a:latin typeface="+mn-lt"/>
                <a:ea typeface="+mn-ea"/>
                <a:cs typeface="+mn-cs"/>
              </a:rPr>
              <a:t> tương ứng với yêu cầu đấy. Sau khi thực thi xong ISR thì chương trình sẽ quay về thực thi tiếp chương trình nền.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err="1"/>
              <a:t>Thảo</a:t>
            </a:r>
            <a:r>
              <a:rPr lang="en-US" baseline="0" dirty="0"/>
              <a:t> </a:t>
            </a:r>
            <a:r>
              <a:rPr lang="en-US" baseline="0" dirty="0" err="1"/>
              <a:t>luận</a:t>
            </a:r>
            <a:r>
              <a:rPr lang="en-US" baseline="0" dirty="0"/>
              <a:t>: </a:t>
            </a:r>
            <a:r>
              <a:rPr lang="en-US" altLang="en-US" dirty="0"/>
              <a:t>Key Differences between</a:t>
            </a:r>
            <a:r>
              <a:rPr lang="en-US" baseline="0" dirty="0"/>
              <a:t> </a:t>
            </a:r>
            <a:r>
              <a:rPr lang="vi-VN" sz="1200" b="0" i="0" kern="1200" dirty="0">
                <a:solidFill>
                  <a:schemeClr val="tx1"/>
                </a:solidFill>
                <a:effectLst/>
                <a:latin typeface="+mn-lt"/>
                <a:ea typeface="+mn-ea"/>
                <a:cs typeface="+mn-cs"/>
              </a:rPr>
              <a:t>Polling</a:t>
            </a:r>
            <a:r>
              <a:rPr lang="en-US" sz="1200" b="0" i="0" kern="1200" baseline="0" dirty="0">
                <a:solidFill>
                  <a:schemeClr val="tx1"/>
                </a:solidFill>
                <a:effectLst/>
                <a:latin typeface="+mn-lt"/>
                <a:ea typeface="+mn-ea"/>
                <a:cs typeface="+mn-cs"/>
              </a:rPr>
              <a:t> and </a:t>
            </a:r>
            <a:r>
              <a:rPr lang="vi-VN" sz="1200" b="0" i="0" kern="1200" dirty="0">
                <a:solidFill>
                  <a:schemeClr val="tx1"/>
                </a:solidFill>
                <a:effectLst/>
                <a:latin typeface="+mn-lt"/>
                <a:ea typeface="+mn-ea"/>
                <a:cs typeface="+mn-cs"/>
              </a:rPr>
              <a:t>Interrupt</a:t>
            </a:r>
            <a:endParaRPr lang="en-US" sz="1200" b="0" i="0" kern="120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4038604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Polling: </a:t>
            </a:r>
            <a:br>
              <a:rPr lang="vi-VN" dirty="0"/>
            </a:br>
            <a:r>
              <a:rPr lang="vi-VN" sz="1200" b="0" i="0" kern="1200" dirty="0">
                <a:solidFill>
                  <a:schemeClr val="tx1"/>
                </a:solidFill>
                <a:effectLst/>
                <a:latin typeface="+mn-lt"/>
                <a:ea typeface="+mn-ea"/>
                <a:cs typeface="+mn-cs"/>
              </a:rPr>
              <a:t>Với polling mọi câu lệnh đều được viết trong hàm main() và các vòng lặp vô hạn như while(1) hay for(;;) hay loop(). Các khối lệnh đảm nhận một chức năng của một hệ thống sẽ được thực thi một cách tuần tự bằng cách kiểm tra các biến trạng thái, điều kiện.</a:t>
            </a:r>
            <a:r>
              <a:rPr lang="en-US" sz="1200" b="0" i="0" kern="1200" dirty="0">
                <a:solidFill>
                  <a:schemeClr val="tx1"/>
                </a:solidFill>
                <a:effectLst/>
                <a:latin typeface="+mn-lt"/>
                <a:ea typeface="+mn-ea"/>
                <a:cs typeface="+mn-cs"/>
              </a:rPr>
              <a:t> CPU </a:t>
            </a:r>
            <a:r>
              <a:rPr lang="en-US" sz="1200" b="0" i="0" kern="1200" dirty="0" err="1">
                <a:solidFill>
                  <a:schemeClr val="tx1"/>
                </a:solidFill>
                <a:effectLst/>
                <a:latin typeface="+mn-lt"/>
                <a:ea typeface="+mn-ea"/>
                <a:cs typeface="+mn-cs"/>
              </a:rPr>
              <a:t>liên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tục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lệnh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kiểm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a:t>
            </a:r>
            <a:r>
              <a:rPr lang="en-US" sz="1200" b="0" i="0" kern="1200" dirty="0">
                <a:solidFill>
                  <a:schemeClr val="tx1"/>
                </a:solidFill>
                <a:effectLst/>
                <a:latin typeface="+mn-lt"/>
                <a:ea typeface="+mn-ea"/>
                <a:cs typeface="+mn-cs"/>
              </a:rPr>
              <a:t>.</a:t>
            </a:r>
          </a:p>
          <a:p>
            <a:r>
              <a:rPr lang="vi-VN" sz="1200" b="1" i="0" kern="1200" dirty="0">
                <a:solidFill>
                  <a:schemeClr val="tx1"/>
                </a:solidFill>
                <a:effectLst/>
                <a:latin typeface="+mn-lt"/>
                <a:ea typeface="+mn-ea"/>
                <a:cs typeface="+mn-cs"/>
              </a:rPr>
              <a:t>Interrupt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P</a:t>
            </a:r>
            <a:r>
              <a:rPr lang="vi-VN" sz="1200" b="0" i="0" kern="1200" dirty="0">
                <a:solidFill>
                  <a:schemeClr val="tx1"/>
                </a:solidFill>
                <a:effectLst/>
                <a:latin typeface="+mn-lt"/>
                <a:ea typeface="+mn-ea"/>
                <a:cs typeface="+mn-cs"/>
              </a:rPr>
              <a:t>hần cứng sẽ thông báo cho CPU biết về một yêu cầu dịch vụ (yêu cầu ngắt – IRQ). Chương trình nền đang thực hiện sẽ được tạm ngưng để thực thi </a:t>
            </a:r>
            <a:r>
              <a:rPr lang="vi-VN" sz="1200" b="0" i="1" kern="1200" dirty="0">
                <a:solidFill>
                  <a:schemeClr val="tx1"/>
                </a:solidFill>
                <a:effectLst/>
                <a:latin typeface="+mn-lt"/>
                <a:ea typeface="+mn-ea"/>
                <a:cs typeface="+mn-cs"/>
              </a:rPr>
              <a:t>chương trình phục vụ ngắt (ISR)</a:t>
            </a:r>
            <a:r>
              <a:rPr lang="vi-VN" sz="1200" b="0" i="0" kern="1200" dirty="0">
                <a:solidFill>
                  <a:schemeClr val="tx1"/>
                </a:solidFill>
                <a:effectLst/>
                <a:latin typeface="+mn-lt"/>
                <a:ea typeface="+mn-ea"/>
                <a:cs typeface="+mn-cs"/>
              </a:rPr>
              <a:t> tương ứng với yêu cầu đấy. Sau khi thực thi xong ISR thì chương trình sẽ quay về thực thi tiếp chương trình nền.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err="1"/>
              <a:t>Thảo</a:t>
            </a:r>
            <a:r>
              <a:rPr lang="en-US" baseline="0" dirty="0"/>
              <a:t> </a:t>
            </a:r>
            <a:r>
              <a:rPr lang="en-US" baseline="0" dirty="0" err="1"/>
              <a:t>luận</a:t>
            </a:r>
            <a:r>
              <a:rPr lang="en-US" baseline="0" dirty="0"/>
              <a:t>: </a:t>
            </a:r>
            <a:r>
              <a:rPr lang="en-US" altLang="en-US" dirty="0"/>
              <a:t>Key Differences between</a:t>
            </a:r>
            <a:r>
              <a:rPr lang="en-US" baseline="0" dirty="0"/>
              <a:t> </a:t>
            </a:r>
            <a:r>
              <a:rPr lang="vi-VN" sz="1200" b="0" i="0" kern="1200" dirty="0">
                <a:solidFill>
                  <a:schemeClr val="tx1"/>
                </a:solidFill>
                <a:effectLst/>
                <a:latin typeface="+mn-lt"/>
                <a:ea typeface="+mn-ea"/>
                <a:cs typeface="+mn-cs"/>
              </a:rPr>
              <a:t>Polling</a:t>
            </a:r>
            <a:r>
              <a:rPr lang="en-US" sz="1200" b="0" i="0" kern="1200" baseline="0" dirty="0">
                <a:solidFill>
                  <a:schemeClr val="tx1"/>
                </a:solidFill>
                <a:effectLst/>
                <a:latin typeface="+mn-lt"/>
                <a:ea typeface="+mn-ea"/>
                <a:cs typeface="+mn-cs"/>
              </a:rPr>
              <a:t> and </a:t>
            </a:r>
            <a:r>
              <a:rPr lang="vi-VN" sz="1200" b="0" i="0" kern="1200" dirty="0">
                <a:solidFill>
                  <a:schemeClr val="tx1"/>
                </a:solidFill>
                <a:effectLst/>
                <a:latin typeface="+mn-lt"/>
                <a:ea typeface="+mn-ea"/>
                <a:cs typeface="+mn-cs"/>
              </a:rPr>
              <a:t>Interrupt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1075760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1" kern="1200" dirty="0">
                <a:solidFill>
                  <a:schemeClr val="tx1"/>
                </a:solidFill>
                <a:effectLst/>
                <a:latin typeface="+mn-lt"/>
                <a:ea typeface="+mn-ea"/>
                <a:cs typeface="+mn-cs"/>
              </a:rPr>
              <a:t>– Ưu điểm của Polling: </a:t>
            </a:r>
            <a:br>
              <a:rPr lang="vi-VN" dirty="0"/>
            </a:br>
            <a:r>
              <a:rPr lang="vi-VN" sz="1200" b="0" i="0" kern="1200" dirty="0">
                <a:solidFill>
                  <a:schemeClr val="tx1"/>
                </a:solidFill>
                <a:effectLst/>
                <a:latin typeface="+mn-lt"/>
                <a:ea typeface="+mn-ea"/>
                <a:cs typeface="+mn-cs"/>
              </a:rPr>
              <a:t> + Dễ code, đơn giản cho những ứng dụng đơn giản</a:t>
            </a:r>
            <a:br>
              <a:rPr lang="vi-VN" dirty="0"/>
            </a:br>
            <a:r>
              <a:rPr lang="vi-VN" sz="1200" b="0" i="0" kern="1200" dirty="0">
                <a:solidFill>
                  <a:schemeClr val="tx1"/>
                </a:solidFill>
                <a:effectLst/>
                <a:latin typeface="+mn-lt"/>
                <a:ea typeface="+mn-ea"/>
                <a:cs typeface="+mn-cs"/>
              </a:rPr>
              <a:t> + Dễ debug, tìm lỗi, giám sát quá trình thực hiện của chương trình</a:t>
            </a:r>
            <a:br>
              <a:rPr lang="vi-VN" dirty="0"/>
            </a:br>
            <a:r>
              <a:rPr lang="vi-VN" sz="1200" b="0" i="0" kern="1200" dirty="0">
                <a:solidFill>
                  <a:schemeClr val="tx1"/>
                </a:solidFill>
                <a:effectLst/>
                <a:latin typeface="+mn-lt"/>
                <a:ea typeface="+mn-ea"/>
                <a:cs typeface="+mn-cs"/>
              </a:rPr>
              <a:t> + Các hoạt động trong chương trình có thể dễ dàng dự đoán được</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 Các tài nguyên được sử dụng, chia sẻ giữa chức năng rõ ràng.</a:t>
            </a:r>
            <a:br>
              <a:rPr lang="vi-VN" sz="1200" b="0" i="0" kern="1200" dirty="0">
                <a:solidFill>
                  <a:schemeClr val="tx1"/>
                </a:solidFill>
                <a:effectLst/>
                <a:latin typeface="+mn-lt"/>
                <a:ea typeface="+mn-ea"/>
                <a:cs typeface="+mn-cs"/>
              </a:rPr>
            </a:br>
            <a:r>
              <a:rPr lang="vi-VN" sz="1200" b="0" i="1" kern="1200" dirty="0">
                <a:solidFill>
                  <a:schemeClr val="tx1"/>
                </a:solidFill>
                <a:effectLst/>
                <a:latin typeface="+mn-lt"/>
                <a:ea typeface="+mn-ea"/>
                <a:cs typeface="+mn-cs"/>
              </a:rPr>
              <a:t>– Nhược điểm: </a:t>
            </a:r>
            <a:br>
              <a:rPr lang="vi-VN" dirty="0"/>
            </a:br>
            <a:r>
              <a:rPr lang="vi-VN" sz="1200" b="0" i="0" kern="1200" dirty="0">
                <a:solidFill>
                  <a:schemeClr val="tx1"/>
                </a:solidFill>
                <a:effectLst/>
                <a:latin typeface="+mn-lt"/>
                <a:ea typeface="+mn-ea"/>
                <a:cs typeface="+mn-cs"/>
              </a:rPr>
              <a:t> + Khó phát triển cho những chương trình phức tạp</a:t>
            </a:r>
            <a:br>
              <a:rPr lang="vi-VN" dirty="0"/>
            </a:br>
            <a:r>
              <a:rPr lang="vi-VN" sz="1200" b="0" i="0" kern="1200" dirty="0">
                <a:solidFill>
                  <a:schemeClr val="tx1"/>
                </a:solidFill>
                <a:effectLst/>
                <a:latin typeface="+mn-lt"/>
                <a:ea typeface="+mn-ea"/>
                <a:cs typeface="+mn-cs"/>
              </a:rPr>
              <a:t> + Đáp ứng chậm với các sự kiện</a:t>
            </a:r>
            <a:br>
              <a:rPr lang="vi-VN" dirty="0"/>
            </a:br>
            <a:r>
              <a:rPr lang="vi-VN" sz="1200" b="0" i="0" kern="1200" dirty="0">
                <a:solidFill>
                  <a:schemeClr val="tx1"/>
                </a:solidFill>
                <a:effectLst/>
                <a:latin typeface="+mn-lt"/>
                <a:ea typeface="+mn-ea"/>
                <a:cs typeface="+mn-cs"/>
              </a:rPr>
              <a:t> + Luôn luôn tiêu thụ năng lượng ở mức cao nhất</a:t>
            </a:r>
            <a:br>
              <a:rPr lang="vi-VN" dirty="0"/>
            </a:br>
            <a:r>
              <a:rPr lang="vi-VN" sz="1200" b="0" i="0" kern="1200" dirty="0">
                <a:solidFill>
                  <a:schemeClr val="tx1"/>
                </a:solidFill>
                <a:effectLst/>
                <a:latin typeface="+mn-lt"/>
                <a:ea typeface="+mn-ea"/>
                <a:cs typeface="+mn-cs"/>
              </a:rPr>
              <a:t> + Lãng phí tài nguyên, khả năng của vi điều khiển.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vi-VN" sz="1200" b="0" i="1" kern="1200" dirty="0">
                <a:solidFill>
                  <a:schemeClr val="tx1"/>
                </a:solidFill>
                <a:effectLst/>
                <a:latin typeface="+mn-lt"/>
                <a:ea typeface="+mn-ea"/>
                <a:cs typeface="+mn-cs"/>
              </a:rPr>
              <a:t>– Ưu điểm của ngắt: </a:t>
            </a:r>
            <a:br>
              <a:rPr lang="vi-VN" dirty="0"/>
            </a:br>
            <a:r>
              <a:rPr lang="vi-VN" sz="1200" b="0" i="0" kern="1200" dirty="0">
                <a:solidFill>
                  <a:schemeClr val="tx1"/>
                </a:solidFill>
                <a:effectLst/>
                <a:latin typeface="+mn-lt"/>
                <a:ea typeface="+mn-ea"/>
                <a:cs typeface="+mn-cs"/>
              </a:rPr>
              <a:t>+ Tốc độ đáp ứng nhanh hơn so với polling</a:t>
            </a:r>
            <a:br>
              <a:rPr lang="vi-VN" dirty="0"/>
            </a:br>
            <a:r>
              <a:rPr lang="vi-VN" sz="1200" b="0" i="0" kern="1200" dirty="0">
                <a:solidFill>
                  <a:schemeClr val="tx1"/>
                </a:solidFill>
                <a:effectLst/>
                <a:latin typeface="+mn-lt"/>
                <a:ea typeface="+mn-ea"/>
                <a:cs typeface="+mn-cs"/>
              </a:rPr>
              <a:t>+ Có thể sử dụng chế độ năng lượng thấp và ngắt sẽ đánh thức CPU</a:t>
            </a:r>
            <a:br>
              <a:rPr lang="vi-VN" dirty="0"/>
            </a:br>
            <a:r>
              <a:rPr lang="vi-VN" sz="1200" b="0" i="0" kern="1200" dirty="0">
                <a:solidFill>
                  <a:schemeClr val="tx1"/>
                </a:solidFill>
                <a:effectLst/>
                <a:latin typeface="+mn-lt"/>
                <a:ea typeface="+mn-ea"/>
                <a:cs typeface="+mn-cs"/>
              </a:rPr>
              <a:t>+ Hỗ trợ Nested Interrupt (ngắt có ưu tiên cao hơn sẽ được thực hiện và tạm ngưng thực thi ngắt có ưu tiên thấp hơn).</a:t>
            </a:r>
            <a:br>
              <a:rPr lang="vi-VN" dirty="0"/>
            </a:br>
            <a:r>
              <a:rPr lang="vi-VN" sz="1200" b="0" i="1" kern="1200" dirty="0">
                <a:solidFill>
                  <a:schemeClr val="tx1"/>
                </a:solidFill>
                <a:effectLst/>
                <a:latin typeface="+mn-lt"/>
                <a:ea typeface="+mn-ea"/>
                <a:cs typeface="+mn-cs"/>
              </a:rPr>
              <a:t>– Khuyết điểm: </a:t>
            </a:r>
            <a:br>
              <a:rPr lang="vi-VN" dirty="0"/>
            </a:br>
            <a:r>
              <a:rPr lang="vi-VN" sz="1200" b="0" i="0" kern="1200" dirty="0">
                <a:solidFill>
                  <a:schemeClr val="tx1"/>
                </a:solidFill>
                <a:effectLst/>
                <a:latin typeface="+mn-lt"/>
                <a:ea typeface="+mn-ea"/>
                <a:cs typeface="+mn-cs"/>
              </a:rPr>
              <a:t>+ Debug phức tạp hơn</a:t>
            </a:r>
            <a:br>
              <a:rPr lang="vi-VN" dirty="0"/>
            </a:br>
            <a:r>
              <a:rPr lang="vi-VN" sz="1200" b="0" i="0" kern="1200" dirty="0">
                <a:solidFill>
                  <a:schemeClr val="tx1"/>
                </a:solidFill>
                <a:effectLst/>
                <a:latin typeface="+mn-lt"/>
                <a:ea typeface="+mn-ea"/>
                <a:cs typeface="+mn-cs"/>
              </a:rPr>
              <a:t>+ Các tài nguyên có thể được sử dụng bất ngờ.</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3226148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1561450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Nội</a:t>
            </a:r>
            <a:r>
              <a:rPr lang="en-US" baseline="0" dirty="0"/>
              <a:t> dung </a:t>
            </a:r>
            <a:r>
              <a:rPr lang="en-US" baseline="0" dirty="0" err="1"/>
              <a:t>buổi</a:t>
            </a:r>
            <a:r>
              <a:rPr lang="en-US" baseline="0" dirty="0"/>
              <a:t> </a:t>
            </a:r>
            <a:r>
              <a:rPr lang="en-US" baseline="0" dirty="0" err="1"/>
              <a:t>học</a:t>
            </a:r>
            <a:r>
              <a:rPr lang="en-US" baseline="0" dirty="0"/>
              <a:t> </a:t>
            </a:r>
            <a:r>
              <a:rPr lang="en-US" baseline="0" dirty="0" err="1"/>
              <a:t>gồm</a:t>
            </a:r>
            <a:r>
              <a:rPr lang="en-US" baseline="0" dirty="0"/>
              <a:t>:</a:t>
            </a:r>
          </a:p>
          <a:p>
            <a:r>
              <a:rPr lang="en-US" baseline="0" dirty="0"/>
              <a:t>   1- </a:t>
            </a:r>
            <a:r>
              <a:rPr lang="en-US" baseline="0" dirty="0" err="1"/>
              <a:t>Giới</a:t>
            </a:r>
            <a:r>
              <a:rPr lang="en-US" baseline="0" dirty="0"/>
              <a:t> </a:t>
            </a:r>
            <a:r>
              <a:rPr lang="en-US" baseline="0" dirty="0" err="1"/>
              <a:t>thiệu</a:t>
            </a:r>
            <a:r>
              <a:rPr lang="en-US" baseline="0" dirty="0"/>
              <a:t> </a:t>
            </a:r>
            <a:r>
              <a:rPr lang="en-US" baseline="0" dirty="0" err="1"/>
              <a:t>chung</a:t>
            </a:r>
            <a:r>
              <a:rPr lang="en-US" baseline="0" dirty="0"/>
              <a:t> </a:t>
            </a:r>
            <a:r>
              <a:rPr lang="en-US" baseline="0" dirty="0" err="1"/>
              <a:t>về</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nhúng</a:t>
            </a:r>
            <a:r>
              <a:rPr lang="en-US" baseline="0" dirty="0"/>
              <a:t>. </a:t>
            </a:r>
            <a:r>
              <a:rPr lang="en-US" baseline="0" dirty="0" err="1"/>
              <a:t>Các</a:t>
            </a:r>
            <a:r>
              <a:rPr lang="en-US" baseline="0" dirty="0"/>
              <a:t> </a:t>
            </a:r>
            <a:r>
              <a:rPr lang="en-US" baseline="0" dirty="0" err="1"/>
              <a:t>tiêu</a:t>
            </a:r>
            <a:r>
              <a:rPr lang="en-US" baseline="0" dirty="0"/>
              <a:t> </a:t>
            </a:r>
            <a:r>
              <a:rPr lang="en-US" baseline="0" dirty="0" err="1"/>
              <a:t>chuẩn</a:t>
            </a:r>
            <a:r>
              <a:rPr lang="en-US" baseline="0" dirty="0"/>
              <a:t> </a:t>
            </a:r>
            <a:r>
              <a:rPr lang="en-US" baseline="0" dirty="0" err="1"/>
              <a:t>của</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nhúng</a:t>
            </a:r>
            <a:r>
              <a:rPr lang="en-US" baseline="0" dirty="0"/>
              <a:t>.</a:t>
            </a:r>
          </a:p>
          <a:p>
            <a:r>
              <a:rPr lang="en-US" baseline="0" dirty="0"/>
              <a:t>   2- </a:t>
            </a:r>
            <a:r>
              <a:rPr lang="en-US" baseline="0" dirty="0" err="1"/>
              <a:t>Giới</a:t>
            </a:r>
            <a:r>
              <a:rPr lang="en-US" baseline="0" dirty="0"/>
              <a:t> </a:t>
            </a:r>
            <a:r>
              <a:rPr lang="en-US" baseline="0" dirty="0" err="1"/>
              <a:t>thiệu</a:t>
            </a:r>
            <a:r>
              <a:rPr lang="en-US" baseline="0" dirty="0"/>
              <a:t> </a:t>
            </a:r>
            <a:r>
              <a:rPr lang="en-US" baseline="0" dirty="0" err="1"/>
              <a:t>quy</a:t>
            </a:r>
            <a:r>
              <a:rPr lang="en-US" baseline="0" dirty="0"/>
              <a:t> </a:t>
            </a:r>
            <a:r>
              <a:rPr lang="en-US" baseline="0" dirty="0" err="1"/>
              <a:t>trình</a:t>
            </a:r>
            <a:r>
              <a:rPr lang="en-US" baseline="0" dirty="0"/>
              <a:t>/ </a:t>
            </a:r>
            <a:r>
              <a:rPr lang="en-US" baseline="0" dirty="0" err="1"/>
              <a:t>Các</a:t>
            </a:r>
            <a:r>
              <a:rPr lang="en-US" baseline="0" dirty="0"/>
              <a:t> </a:t>
            </a:r>
            <a:r>
              <a:rPr lang="en-US" baseline="0" dirty="0" err="1"/>
              <a:t>bước</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một</a:t>
            </a:r>
            <a:r>
              <a:rPr lang="en-US" baseline="0" dirty="0"/>
              <a:t> </a:t>
            </a:r>
            <a:r>
              <a:rPr lang="en-US" baseline="0" dirty="0" err="1"/>
              <a:t>ứng</a:t>
            </a:r>
            <a:r>
              <a:rPr lang="en-US" baseline="0" dirty="0"/>
              <a:t> </a:t>
            </a:r>
            <a:r>
              <a:rPr lang="en-US" baseline="0" dirty="0" err="1"/>
              <a:t>dụng</a:t>
            </a:r>
            <a:r>
              <a:rPr lang="en-US" baseline="0" dirty="0"/>
              <a:t>/</a:t>
            </a:r>
            <a:r>
              <a:rPr lang="en-US" baseline="0" dirty="0" err="1"/>
              <a:t>phần</a:t>
            </a:r>
            <a:r>
              <a:rPr lang="en-US" baseline="0" dirty="0"/>
              <a:t> </a:t>
            </a:r>
            <a:r>
              <a:rPr lang="en-US" baseline="0" dirty="0" err="1"/>
              <a:t>mềm</a:t>
            </a:r>
            <a:r>
              <a:rPr lang="en-US" baseline="0" dirty="0"/>
              <a:t> </a:t>
            </a:r>
            <a:r>
              <a:rPr lang="en-US" baseline="0" dirty="0" err="1"/>
              <a:t>nhúng</a:t>
            </a:r>
            <a:endParaRPr lang="en-US" baseline="0" dirty="0"/>
          </a:p>
          <a:p>
            <a:r>
              <a:rPr lang="en-US" baseline="0" dirty="0"/>
              <a:t>   3- </a:t>
            </a:r>
            <a:r>
              <a:rPr lang="en-US" baseline="0" dirty="0" err="1"/>
              <a:t>Thiết</a:t>
            </a:r>
            <a:r>
              <a:rPr lang="en-US" baseline="0" dirty="0"/>
              <a:t> </a:t>
            </a:r>
            <a:r>
              <a:rPr lang="en-US" baseline="0" dirty="0" err="1"/>
              <a:t>kế</a:t>
            </a:r>
            <a:r>
              <a:rPr lang="en-US" baseline="0" dirty="0"/>
              <a:t> </a:t>
            </a:r>
            <a:r>
              <a:rPr lang="en-US" baseline="0" dirty="0" err="1"/>
              <a:t>cơ</a:t>
            </a:r>
            <a:r>
              <a:rPr lang="en-US" baseline="0" dirty="0"/>
              <a:t> </a:t>
            </a:r>
            <a:r>
              <a:rPr lang="en-US" baseline="0" dirty="0" err="1"/>
              <a:t>bản</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nhúng</a:t>
            </a:r>
            <a:r>
              <a:rPr lang="en-US" baseline="0" dirty="0"/>
              <a:t> (base on interrupt or pooling)</a:t>
            </a:r>
          </a:p>
          <a:p>
            <a:r>
              <a:rPr lang="en-US" baseline="0" dirty="0"/>
              <a:t>   4- </a:t>
            </a:r>
            <a:r>
              <a:rPr lang="en-US" baseline="0" dirty="0" err="1"/>
              <a:t>Tổng</a:t>
            </a:r>
            <a:r>
              <a:rPr lang="en-US" baseline="0" dirty="0"/>
              <a:t> </a:t>
            </a:r>
            <a:r>
              <a:rPr lang="en-US" baseline="0" dirty="0" err="1"/>
              <a:t>kết</a:t>
            </a:r>
            <a:r>
              <a:rPr lang="en-US" baseline="0" dirty="0"/>
              <a:t>  </a:t>
            </a:r>
            <a:endParaRPr lang="en-US" dirty="0"/>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a:t>
            </a:fld>
            <a:endParaRPr lang="en-US"/>
          </a:p>
        </p:txBody>
      </p:sp>
    </p:spTree>
    <p:extLst>
      <p:ext uri="{BB962C8B-B14F-4D97-AF65-F5344CB8AC3E}">
        <p14:creationId xmlns:p14="http://schemas.microsoft.com/office/powerpoint/2010/main" val="3468850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21</a:t>
            </a:fld>
            <a:endParaRPr lang="en-US"/>
          </a:p>
        </p:txBody>
      </p:sp>
    </p:spTree>
    <p:extLst>
      <p:ext uri="{BB962C8B-B14F-4D97-AF65-F5344CB8AC3E}">
        <p14:creationId xmlns:p14="http://schemas.microsoft.com/office/powerpoint/2010/main" val="4120463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23</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107388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 </a:t>
            </a:r>
            <a:r>
              <a:rPr lang="en-US" dirty="0" err="1"/>
              <a:t>thảo</a:t>
            </a:r>
            <a:r>
              <a:rPr lang="en-US" baseline="0" dirty="0"/>
              <a:t> </a:t>
            </a:r>
            <a:r>
              <a:rPr lang="en-US" baseline="0" dirty="0" err="1"/>
              <a:t>luận</a:t>
            </a:r>
            <a:r>
              <a:rPr lang="en-US" baseline="0" dirty="0"/>
              <a:t>: </a:t>
            </a:r>
            <a:r>
              <a:rPr lang="en-US" baseline="0" dirty="0" err="1"/>
              <a:t>Các</a:t>
            </a:r>
            <a:r>
              <a:rPr lang="en-US" baseline="0" dirty="0"/>
              <a:t> </a:t>
            </a:r>
            <a:r>
              <a:rPr lang="en-US" baseline="0" dirty="0" err="1"/>
              <a:t>vấn</a:t>
            </a:r>
            <a:r>
              <a:rPr lang="en-US" baseline="0" dirty="0"/>
              <a:t> </a:t>
            </a:r>
            <a:r>
              <a:rPr lang="en-US" baseline="0" dirty="0" err="1"/>
              <a:t>đề</a:t>
            </a:r>
            <a:r>
              <a:rPr lang="en-US" baseline="0" dirty="0"/>
              <a:t> </a:t>
            </a:r>
            <a:r>
              <a:rPr lang="en-US" baseline="0" dirty="0" err="1"/>
              <a:t>cần</a:t>
            </a:r>
            <a:r>
              <a:rPr lang="en-US" baseline="0" dirty="0"/>
              <a:t> </a:t>
            </a:r>
            <a:r>
              <a:rPr lang="en-US" baseline="0" dirty="0" err="1"/>
              <a:t>chú</a:t>
            </a:r>
            <a:r>
              <a:rPr lang="en-US" baseline="0" dirty="0"/>
              <a:t> ý </a:t>
            </a:r>
            <a:r>
              <a:rPr lang="en-US" baseline="0" dirty="0" err="1"/>
              <a:t>khi</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nhúng</a:t>
            </a:r>
            <a:r>
              <a:rPr lang="en-US" baseline="0" dirty="0"/>
              <a:t> ?</a:t>
            </a:r>
          </a:p>
          <a:p>
            <a:r>
              <a:rPr lang="en-US" baseline="0" dirty="0"/>
              <a:t>      - </a:t>
            </a:r>
            <a:r>
              <a:rPr lang="en-US" baseline="0" dirty="0" err="1"/>
              <a:t>Ứng</a:t>
            </a:r>
            <a:r>
              <a:rPr lang="en-US" baseline="0" dirty="0"/>
              <a:t> </a:t>
            </a:r>
            <a:r>
              <a:rPr lang="en-US" baseline="0" dirty="0" err="1"/>
              <a:t>dụng</a:t>
            </a:r>
            <a:r>
              <a:rPr lang="en-US" baseline="0" dirty="0"/>
              <a:t> </a:t>
            </a:r>
            <a:r>
              <a:rPr lang="en-US" baseline="0" dirty="0" err="1"/>
              <a:t>có</a:t>
            </a:r>
            <a:r>
              <a:rPr lang="en-US" baseline="0" dirty="0"/>
              <a:t> </a:t>
            </a:r>
            <a:r>
              <a:rPr lang="en-US" baseline="0" dirty="0" err="1"/>
              <a:t>cần</a:t>
            </a:r>
            <a:r>
              <a:rPr lang="en-US" baseline="0" dirty="0"/>
              <a:t> </a:t>
            </a:r>
            <a:r>
              <a:rPr lang="en-US" baseline="0" dirty="0" err="1"/>
              <a:t>đáp</a:t>
            </a:r>
            <a:r>
              <a:rPr lang="en-US" baseline="0" dirty="0"/>
              <a:t> </a:t>
            </a:r>
            <a:r>
              <a:rPr lang="en-US" baseline="0" dirty="0" err="1"/>
              <a:t>ứng</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a:t>
            </a:r>
            <a:r>
              <a:rPr lang="en-US" baseline="0" dirty="0" err="1"/>
              <a:t>không</a:t>
            </a:r>
            <a:r>
              <a:rPr lang="en-US" baseline="0" dirty="0"/>
              <a:t> ? </a:t>
            </a:r>
            <a:r>
              <a:rPr lang="en-US" baseline="0" dirty="0" err="1"/>
              <a:t>Nếu</a:t>
            </a:r>
            <a:r>
              <a:rPr lang="en-US" baseline="0" dirty="0"/>
              <a:t> </a:t>
            </a:r>
            <a:r>
              <a:rPr lang="en-US" baseline="0" dirty="0" err="1"/>
              <a:t>có</a:t>
            </a:r>
            <a:r>
              <a:rPr lang="en-US" baseline="0" dirty="0"/>
              <a:t> </a:t>
            </a:r>
            <a:r>
              <a:rPr lang="en-US" baseline="0" dirty="0" err="1"/>
              <a:t>thì</a:t>
            </a:r>
            <a:r>
              <a:rPr lang="en-US" baseline="0" dirty="0"/>
              <a:t> </a:t>
            </a:r>
            <a:r>
              <a:rPr lang="en-US" baseline="0" dirty="0" err="1"/>
              <a:t>tới</a:t>
            </a:r>
            <a:r>
              <a:rPr lang="en-US" baseline="0" dirty="0"/>
              <a:t> </a:t>
            </a:r>
            <a:r>
              <a:rPr lang="en-US" baseline="0" dirty="0" err="1"/>
              <a:t>mức</a:t>
            </a:r>
            <a:r>
              <a:rPr lang="en-US" baseline="0" dirty="0"/>
              <a:t> </a:t>
            </a:r>
            <a:r>
              <a:rPr lang="en-US" baseline="0" dirty="0" err="1"/>
              <a:t>độ</a:t>
            </a:r>
            <a:r>
              <a:rPr lang="en-US" baseline="0" dirty="0"/>
              <a:t> </a:t>
            </a:r>
            <a:r>
              <a:rPr lang="en-US" baseline="0" dirty="0" err="1"/>
              <a:t>nào</a:t>
            </a:r>
            <a:r>
              <a:rPr lang="en-US" baseline="0" dirty="0"/>
              <a:t>? </a:t>
            </a:r>
          </a:p>
          <a:p>
            <a:r>
              <a:rPr lang="en-US" baseline="0" dirty="0"/>
              <a:t>        </a:t>
            </a:r>
            <a:r>
              <a:rPr lang="en-US" baseline="0" dirty="0" err="1"/>
              <a:t>Phân</a:t>
            </a:r>
            <a:r>
              <a:rPr lang="en-US" baseline="0" dirty="0"/>
              <a:t> </a:t>
            </a:r>
            <a:r>
              <a:rPr lang="en-US" baseline="0" dirty="0" err="1"/>
              <a:t>biệt</a:t>
            </a:r>
            <a:r>
              <a:rPr lang="en-US" baseline="0" dirty="0"/>
              <a:t> </a:t>
            </a:r>
            <a:r>
              <a:rPr lang="en-US" baseline="0" dirty="0" err="1"/>
              <a:t>khái</a:t>
            </a:r>
            <a:r>
              <a:rPr lang="en-US" baseline="0" dirty="0"/>
              <a:t> </a:t>
            </a:r>
            <a:r>
              <a:rPr lang="en-US" baseline="0" dirty="0" err="1"/>
              <a:t>niệm</a:t>
            </a:r>
            <a:r>
              <a:rPr lang="en-US" baseline="0" dirty="0"/>
              <a:t>: Hard real time (Ko </a:t>
            </a:r>
            <a:r>
              <a:rPr lang="en-US" baseline="0" dirty="0" err="1"/>
              <a:t>cho</a:t>
            </a:r>
            <a:r>
              <a:rPr lang="en-US" baseline="0" dirty="0"/>
              <a:t> </a:t>
            </a:r>
            <a:r>
              <a:rPr lang="en-US" baseline="0" dirty="0" err="1"/>
              <a:t>phép</a:t>
            </a:r>
            <a:r>
              <a:rPr lang="en-US" baseline="0" dirty="0"/>
              <a:t> </a:t>
            </a:r>
            <a:r>
              <a:rPr lang="en-US" baseline="0" dirty="0" err="1"/>
              <a:t>có</a:t>
            </a:r>
            <a:r>
              <a:rPr lang="en-US" baseline="0" dirty="0"/>
              <a:t> </a:t>
            </a:r>
            <a:r>
              <a:rPr lang="en-US" baseline="0" dirty="0" err="1"/>
              <a:t>độ</a:t>
            </a:r>
            <a:r>
              <a:rPr lang="en-US" baseline="0" dirty="0"/>
              <a:t> </a:t>
            </a:r>
            <a:r>
              <a:rPr lang="en-US" baseline="0" dirty="0" err="1"/>
              <a:t>trễ</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safty</a:t>
            </a:r>
            <a:r>
              <a:rPr lang="en-US" baseline="0" dirty="0"/>
              <a:t> </a:t>
            </a:r>
            <a:r>
              <a:rPr lang="en-US" baseline="0" dirty="0" err="1"/>
              <a:t>tuyệt</a:t>
            </a:r>
            <a:r>
              <a:rPr lang="en-US" baseline="0" dirty="0"/>
              <a:t> </a:t>
            </a:r>
            <a:r>
              <a:rPr lang="en-US" baseline="0" dirty="0" err="1"/>
              <a:t>đối</a:t>
            </a:r>
            <a:r>
              <a:rPr lang="en-US" baseline="0" dirty="0"/>
              <a:t> </a:t>
            </a:r>
            <a:r>
              <a:rPr lang="en-US" baseline="0" dirty="0">
                <a:sym typeface="Wingdings" panose="05000000000000000000" pitchFamily="2" charset="2"/>
              </a:rPr>
              <a:t>/ </a:t>
            </a:r>
            <a:r>
              <a:rPr lang="en-US" baseline="0" dirty="0" err="1">
                <a:sym typeface="Wingdings" panose="05000000000000000000" pitchFamily="2" charset="2"/>
              </a:rPr>
              <a:t>Ví</a:t>
            </a:r>
            <a:r>
              <a:rPr lang="en-US" baseline="0" dirty="0">
                <a:sym typeface="Wingdings" panose="05000000000000000000" pitchFamily="2" charset="2"/>
              </a:rPr>
              <a:t> </a:t>
            </a:r>
            <a:r>
              <a:rPr lang="en-US" baseline="0" dirty="0" err="1">
                <a:sym typeface="Wingdings" panose="05000000000000000000" pitchFamily="2" charset="2"/>
              </a:rPr>
              <a:t>dụ</a:t>
            </a:r>
            <a:r>
              <a:rPr lang="en-US" baseline="0" dirty="0">
                <a:sym typeface="Wingdings" panose="05000000000000000000" pitchFamily="2" charset="2"/>
              </a:rPr>
              <a:t> </a:t>
            </a:r>
            <a:r>
              <a:rPr lang="en-US" baseline="0" dirty="0" err="1">
                <a:sym typeface="Wingdings" panose="05000000000000000000" pitchFamily="2" charset="2"/>
              </a:rPr>
              <a:t>nhà</a:t>
            </a:r>
            <a:r>
              <a:rPr lang="en-US" baseline="0" dirty="0">
                <a:sym typeface="Wingdings" panose="05000000000000000000" pitchFamily="2" charset="2"/>
              </a:rPr>
              <a:t> </a:t>
            </a:r>
            <a:r>
              <a:rPr lang="en-US" baseline="0" dirty="0" err="1">
                <a:sym typeface="Wingdings" panose="05000000000000000000" pitchFamily="2" charset="2"/>
              </a:rPr>
              <a:t>máy</a:t>
            </a:r>
            <a:r>
              <a:rPr lang="en-US" baseline="0" dirty="0">
                <a:sym typeface="Wingdings" panose="05000000000000000000" pitchFamily="2" charset="2"/>
              </a:rPr>
              <a:t> </a:t>
            </a:r>
            <a:r>
              <a:rPr lang="en-US" baseline="0" dirty="0" err="1">
                <a:sym typeface="Wingdings" panose="05000000000000000000" pitchFamily="2" charset="2"/>
              </a:rPr>
              <a:t>điện</a:t>
            </a:r>
            <a:r>
              <a:rPr lang="en-US" baseline="0" dirty="0">
                <a:sym typeface="Wingdings" panose="05000000000000000000" pitchFamily="2" charset="2"/>
              </a:rPr>
              <a:t> </a:t>
            </a:r>
            <a:r>
              <a:rPr lang="en-US" baseline="0" dirty="0" err="1">
                <a:sym typeface="Wingdings" panose="05000000000000000000" pitchFamily="2" charset="2"/>
              </a:rPr>
              <a:t>nguyên</a:t>
            </a:r>
            <a:r>
              <a:rPr lang="en-US" baseline="0" dirty="0">
                <a:sym typeface="Wingdings" panose="05000000000000000000" pitchFamily="2" charset="2"/>
              </a:rPr>
              <a:t> </a:t>
            </a:r>
            <a:r>
              <a:rPr lang="en-US" baseline="0" dirty="0" err="1">
                <a:sym typeface="Wingdings" panose="05000000000000000000" pitchFamily="2" charset="2"/>
              </a:rPr>
              <a:t>tử</a:t>
            </a:r>
            <a:r>
              <a:rPr lang="en-US" baseline="0" dirty="0"/>
              <a:t>) / Soft real time (</a:t>
            </a:r>
            <a:r>
              <a:rPr lang="en-US" baseline="0" dirty="0" err="1"/>
              <a:t>chấp</a:t>
            </a:r>
            <a:r>
              <a:rPr lang="en-US" baseline="0" dirty="0"/>
              <a:t> </a:t>
            </a:r>
            <a:r>
              <a:rPr lang="en-US" baseline="0" dirty="0" err="1"/>
              <a:t>nhận</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ở </a:t>
            </a:r>
            <a:r>
              <a:rPr lang="en-US" baseline="0" dirty="0" err="1"/>
              <a:t>mức</a:t>
            </a:r>
            <a:r>
              <a:rPr lang="en-US" baseline="0" dirty="0"/>
              <a:t> </a:t>
            </a:r>
            <a:r>
              <a:rPr lang="en-US" baseline="0" dirty="0" err="1"/>
              <a:t>độ</a:t>
            </a:r>
            <a:r>
              <a:rPr lang="en-US" baseline="0" dirty="0"/>
              <a:t> </a:t>
            </a:r>
            <a:r>
              <a:rPr lang="en-US" baseline="0" dirty="0" err="1"/>
              <a:t>nào</a:t>
            </a:r>
            <a:r>
              <a:rPr lang="en-US" baseline="0" dirty="0"/>
              <a:t> </a:t>
            </a:r>
            <a:r>
              <a:rPr lang="en-US" baseline="0" dirty="0" err="1"/>
              <a:t>đấy</a:t>
            </a:r>
            <a:r>
              <a:rPr lang="en-US" baseline="0" dirty="0"/>
              <a:t>. </a:t>
            </a:r>
            <a:r>
              <a:rPr lang="en-US" baseline="0" dirty="0" err="1"/>
              <a:t>Ví</a:t>
            </a:r>
            <a:r>
              <a:rPr lang="en-US" baseline="0" dirty="0"/>
              <a:t> </a:t>
            </a:r>
            <a:r>
              <a:rPr lang="en-US" baseline="0" dirty="0" err="1"/>
              <a:t>dụ</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điều</a:t>
            </a:r>
            <a:r>
              <a:rPr lang="en-US" baseline="0" dirty="0"/>
              <a:t> </a:t>
            </a:r>
            <a:r>
              <a:rPr lang="en-US" baseline="0" dirty="0" err="1"/>
              <a:t>khiển</a:t>
            </a:r>
            <a:r>
              <a:rPr lang="en-US" baseline="0" dirty="0"/>
              <a:t> </a:t>
            </a:r>
            <a:r>
              <a:rPr lang="en-US" baseline="0" dirty="0" err="1"/>
              <a:t>tivi</a:t>
            </a:r>
            <a:r>
              <a:rPr lang="en-US" baseline="0" dirty="0"/>
              <a:t>/ </a:t>
            </a:r>
            <a:r>
              <a:rPr lang="en-US" baseline="0" dirty="0" err="1"/>
              <a:t>nhà</a:t>
            </a:r>
            <a:r>
              <a:rPr lang="en-US" baseline="0" dirty="0"/>
              <a:t> </a:t>
            </a:r>
            <a:r>
              <a:rPr lang="en-US" baseline="0" dirty="0" err="1"/>
              <a:t>thông</a:t>
            </a:r>
            <a:r>
              <a:rPr lang="en-US" baseline="0" dirty="0"/>
              <a:t> </a:t>
            </a:r>
            <a:r>
              <a:rPr lang="en-US" baseline="0" dirty="0" err="1"/>
              <a:t>minh</a:t>
            </a:r>
            <a:r>
              <a:rPr lang="en-US" baseline="0" dirty="0"/>
              <a:t>,…). </a:t>
            </a:r>
          </a:p>
          <a:p>
            <a:r>
              <a:rPr lang="en-US" baseline="0" dirty="0"/>
              <a:t>     </a:t>
            </a:r>
          </a:p>
          <a:p>
            <a:r>
              <a:rPr lang="en-US" baseline="0" dirty="0"/>
              <a:t>       - </a:t>
            </a:r>
            <a:r>
              <a:rPr lang="en-US" baseline="0" dirty="0" err="1"/>
              <a:t>Độ</a:t>
            </a:r>
            <a:r>
              <a:rPr lang="en-US" baseline="0" dirty="0"/>
              <a:t> </a:t>
            </a:r>
            <a:r>
              <a:rPr lang="en-US" baseline="0" dirty="0" err="1"/>
              <a:t>phức</a:t>
            </a:r>
            <a:r>
              <a:rPr lang="en-US" baseline="0" dirty="0"/>
              <a:t> </a:t>
            </a:r>
            <a:r>
              <a:rPr lang="en-US" baseline="0" dirty="0" err="1"/>
              <a:t>tạp</a:t>
            </a:r>
            <a:r>
              <a:rPr lang="en-US" baseline="0" dirty="0"/>
              <a:t> </a:t>
            </a:r>
            <a:r>
              <a:rPr lang="en-US" baseline="0" dirty="0" err="1"/>
              <a:t>của</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Cần</a:t>
            </a:r>
            <a:r>
              <a:rPr lang="en-US" baseline="0" dirty="0"/>
              <a:t> </a:t>
            </a:r>
            <a:r>
              <a:rPr lang="en-US" baseline="0" dirty="0" err="1"/>
              <a:t>thiết</a:t>
            </a:r>
            <a:r>
              <a:rPr lang="en-US" baseline="0" dirty="0"/>
              <a:t> </a:t>
            </a:r>
            <a:r>
              <a:rPr lang="en-US" baseline="0" dirty="0" err="1"/>
              <a:t>phải</a:t>
            </a:r>
            <a:r>
              <a:rPr lang="en-US" baseline="0" dirty="0"/>
              <a:t> </a:t>
            </a:r>
            <a:r>
              <a:rPr lang="en-US" baseline="0" dirty="0" err="1"/>
              <a:t>sử</a:t>
            </a:r>
            <a:r>
              <a:rPr lang="en-US" baseline="0" dirty="0"/>
              <a:t> </a:t>
            </a:r>
            <a:r>
              <a:rPr lang="en-US" baseline="0" dirty="0" err="1"/>
              <a:t>dụng</a:t>
            </a:r>
            <a:r>
              <a:rPr lang="en-US" baseline="0" dirty="0"/>
              <a:t> RTOS hay </a:t>
            </a:r>
            <a:r>
              <a:rPr lang="en-US" baseline="0" dirty="0" err="1"/>
              <a:t>chỉ</a:t>
            </a:r>
            <a:r>
              <a:rPr lang="en-US" baseline="0" dirty="0"/>
              <a:t> BM/ </a:t>
            </a:r>
            <a:r>
              <a:rPr lang="en-US" baseline="0" dirty="0" err="1"/>
              <a:t>Có</a:t>
            </a:r>
            <a:r>
              <a:rPr lang="en-US" baseline="0" dirty="0"/>
              <a:t> </a:t>
            </a:r>
            <a:r>
              <a:rPr lang="en-US" baseline="0" dirty="0" err="1"/>
              <a:t>cần</a:t>
            </a:r>
            <a:r>
              <a:rPr lang="en-US" baseline="0" dirty="0"/>
              <a:t> </a:t>
            </a:r>
            <a:r>
              <a:rPr lang="en-US" baseline="0" dirty="0" err="1"/>
              <a:t>thiết</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bộ</a:t>
            </a:r>
            <a:r>
              <a:rPr lang="en-US" baseline="0" dirty="0"/>
              <a:t> </a:t>
            </a:r>
            <a:r>
              <a:rPr lang="en-US" baseline="0" dirty="0" err="1"/>
              <a:t>nhớ</a:t>
            </a:r>
            <a:r>
              <a:rPr lang="en-US" baseline="0" dirty="0"/>
              <a:t> </a:t>
            </a:r>
            <a:r>
              <a:rPr lang="en-US" baseline="0" dirty="0" err="1"/>
              <a:t>ngoài</a:t>
            </a:r>
            <a:r>
              <a:rPr lang="en-US" baseline="0" dirty="0"/>
              <a:t> ko ?</a:t>
            </a:r>
          </a:p>
          <a:p>
            <a:endParaRPr lang="en-US" baseline="0" dirty="0"/>
          </a:p>
          <a:p>
            <a:r>
              <a:rPr lang="en-US" baseline="0" dirty="0"/>
              <a:t>       - How to Load &amp; Debug an application ?</a:t>
            </a:r>
          </a:p>
        </p:txBody>
      </p:sp>
      <p:sp>
        <p:nvSpPr>
          <p:cNvPr id="4" name="Slide Number Placeholder 3"/>
          <p:cNvSpPr>
            <a:spLocks noGrp="1"/>
          </p:cNvSpPr>
          <p:nvPr>
            <p:ph type="sldNum" sz="quarter" idx="5"/>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878569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Topic </a:t>
            </a:r>
            <a:r>
              <a:rPr lang="en-US" baseline="0" dirty="0" err="1"/>
              <a:t>thảo</a:t>
            </a:r>
            <a:r>
              <a:rPr lang="en-US" baseline="0" dirty="0"/>
              <a:t> </a:t>
            </a:r>
            <a:r>
              <a:rPr lang="en-US" baseline="0" dirty="0" err="1"/>
              <a:t>luận</a:t>
            </a:r>
            <a:r>
              <a:rPr lang="en-US" baseline="0" dirty="0"/>
              <a:t>: Firmware </a:t>
            </a:r>
            <a:r>
              <a:rPr lang="en-US" baseline="0" dirty="0" err="1"/>
              <a:t>chạy</a:t>
            </a:r>
            <a:r>
              <a:rPr lang="en-US" baseline="0" dirty="0"/>
              <a:t> </a:t>
            </a:r>
            <a:r>
              <a:rPr lang="en-US" baseline="0" dirty="0" err="1"/>
              <a:t>như</a:t>
            </a:r>
            <a:r>
              <a:rPr lang="en-US" baseline="0" dirty="0"/>
              <a:t> </a:t>
            </a:r>
            <a:r>
              <a:rPr lang="en-US" baseline="0" dirty="0" err="1"/>
              <a:t>thế</a:t>
            </a:r>
            <a:r>
              <a:rPr lang="en-US" baseline="0" dirty="0"/>
              <a:t> </a:t>
            </a:r>
            <a:r>
              <a:rPr lang="en-US" baseline="0" dirty="0" err="1"/>
              <a:t>nào</a:t>
            </a:r>
            <a:r>
              <a:rPr lang="en-US" baseline="0" dirty="0"/>
              <a:t>?</a:t>
            </a:r>
          </a:p>
        </p:txBody>
      </p:sp>
      <p:sp>
        <p:nvSpPr>
          <p:cNvPr id="4" name="Slide Number Placeholder 3"/>
          <p:cNvSpPr>
            <a:spLocks noGrp="1"/>
          </p:cNvSpPr>
          <p:nvPr>
            <p:ph type="sldNum" sz="quarter" idx="5"/>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2784940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Topic </a:t>
            </a:r>
            <a:r>
              <a:rPr lang="en-US" baseline="0" dirty="0" err="1"/>
              <a:t>thảo</a:t>
            </a:r>
            <a:r>
              <a:rPr lang="en-US" baseline="0" dirty="0"/>
              <a:t> </a:t>
            </a:r>
            <a:r>
              <a:rPr lang="en-US" baseline="0" dirty="0" err="1"/>
              <a:t>luận</a:t>
            </a:r>
            <a:r>
              <a:rPr lang="en-US" baseline="0" dirty="0"/>
              <a:t>: </a:t>
            </a:r>
            <a:r>
              <a:rPr lang="en-US" baseline="0"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cơ</a:t>
            </a:r>
            <a:r>
              <a:rPr lang="en-US" baseline="0" dirty="0"/>
              <a:t> </a:t>
            </a:r>
            <a:r>
              <a:rPr lang="en-US" baseline="0" dirty="0" err="1"/>
              <a:t>bản</a:t>
            </a:r>
            <a:r>
              <a:rPr lang="en-US" baseline="0" dirty="0"/>
              <a:t> </a:t>
            </a:r>
            <a:r>
              <a:rPr lang="en-US" baseline="0" dirty="0" err="1"/>
              <a:t>của</a:t>
            </a:r>
            <a:r>
              <a:rPr lang="en-US" baseline="0" dirty="0"/>
              <a:t> 1 firmware</a:t>
            </a:r>
          </a:p>
          <a:p>
            <a:pPr marL="171450" indent="-171450">
              <a:buFontTx/>
              <a:buChar char="-"/>
            </a:pPr>
            <a:endParaRPr lang="en-US" baseline="0" dirty="0"/>
          </a:p>
          <a:p>
            <a:pPr marL="0" indent="0">
              <a:buFontTx/>
              <a:buNone/>
            </a:pPr>
            <a:r>
              <a:rPr lang="en-US" b="1" baseline="0" dirty="0"/>
              <a:t>Reset vector </a:t>
            </a:r>
            <a:r>
              <a:rPr lang="en-US" baseline="0" dirty="0"/>
              <a:t>– </a:t>
            </a:r>
            <a:r>
              <a:rPr lang="en-US" baseline="0" dirty="0" err="1"/>
              <a:t>Là</a:t>
            </a:r>
            <a:r>
              <a:rPr lang="en-US" baseline="0" dirty="0"/>
              <a:t> </a:t>
            </a:r>
            <a:r>
              <a:rPr lang="en-US" baseline="0" dirty="0" err="1"/>
              <a:t>điểm</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của</a:t>
            </a:r>
            <a:r>
              <a:rPr lang="en-US" baseline="0" dirty="0"/>
              <a:t> processor </a:t>
            </a:r>
            <a:r>
              <a:rPr lang="en-US" baseline="0" dirty="0" err="1"/>
              <a:t>khi</a:t>
            </a:r>
            <a:r>
              <a:rPr lang="en-US" baseline="0" dirty="0"/>
              <a:t> power-on or reset. </a:t>
            </a:r>
            <a:r>
              <a:rPr lang="en-US" baseline="0" dirty="0" err="1"/>
              <a:t>Một</a:t>
            </a:r>
            <a:r>
              <a:rPr lang="en-US" baseline="0" dirty="0"/>
              <a:t> </a:t>
            </a:r>
            <a:r>
              <a:rPr lang="en-US" baseline="0" dirty="0" err="1"/>
              <a:t>số</a:t>
            </a:r>
            <a:r>
              <a:rPr lang="en-US" baseline="0" dirty="0"/>
              <a:t> </a:t>
            </a:r>
            <a:r>
              <a:rPr lang="en-US" baseline="0" dirty="0" err="1"/>
              <a:t>dòng</a:t>
            </a:r>
            <a:r>
              <a:rPr lang="en-US" baseline="0" dirty="0"/>
              <a:t> </a:t>
            </a:r>
            <a:r>
              <a:rPr lang="en-US" baseline="0" dirty="0" err="1"/>
              <a:t>có</a:t>
            </a:r>
            <a:r>
              <a:rPr lang="en-US" baseline="0" dirty="0"/>
              <a:t> </a:t>
            </a:r>
            <a:r>
              <a:rPr lang="en-US" baseline="0" dirty="0" err="1"/>
              <a:t>thể</a:t>
            </a:r>
            <a:r>
              <a:rPr lang="en-US" baseline="0" dirty="0"/>
              <a:t> support hardware-code </a:t>
            </a:r>
            <a:r>
              <a:rPr lang="en-US" baseline="0" dirty="0" err="1"/>
              <a:t>để</a:t>
            </a:r>
            <a:r>
              <a:rPr lang="en-US" baseline="0" dirty="0"/>
              <a:t> </a:t>
            </a:r>
            <a:r>
              <a:rPr lang="en-US" baseline="0" dirty="0" err="1"/>
              <a:t>khởi</a:t>
            </a:r>
            <a:r>
              <a:rPr lang="en-US" baseline="0" dirty="0"/>
              <a:t> </a:t>
            </a:r>
            <a:r>
              <a:rPr lang="en-US" baseline="0" dirty="0" err="1"/>
              <a:t>tạo</a:t>
            </a:r>
            <a:r>
              <a:rPr lang="en-US" baseline="0" dirty="0"/>
              <a:t> </a:t>
            </a:r>
            <a:r>
              <a:rPr lang="en-US" baseline="0" dirty="0" err="1"/>
              <a:t>trạng</a:t>
            </a:r>
            <a:r>
              <a:rPr lang="en-US" baseline="0" dirty="0"/>
              <a:t> </a:t>
            </a:r>
            <a:r>
              <a:rPr lang="en-US" baseline="0" dirty="0" err="1"/>
              <a:t>thái</a:t>
            </a:r>
            <a:r>
              <a:rPr lang="en-US" baseline="0" dirty="0"/>
              <a:t> </a:t>
            </a:r>
            <a:r>
              <a:rPr lang="en-US" baseline="0" dirty="0" err="1"/>
              <a:t>của</a:t>
            </a:r>
            <a:r>
              <a:rPr lang="en-US" baseline="0" dirty="0"/>
              <a:t> vi </a:t>
            </a:r>
            <a:r>
              <a:rPr lang="en-US" baseline="0" dirty="0" err="1"/>
              <a:t>xử</a:t>
            </a:r>
            <a:r>
              <a:rPr lang="en-US" baseline="0" dirty="0"/>
              <a:t> </a:t>
            </a:r>
            <a:r>
              <a:rPr lang="en-US" baseline="0" dirty="0" err="1"/>
              <a:t>lý</a:t>
            </a:r>
            <a:r>
              <a:rPr lang="en-US" baseline="0" dirty="0"/>
              <a:t>/ </a:t>
            </a:r>
            <a:r>
              <a:rPr lang="en-US" baseline="0" dirty="0" err="1"/>
              <a:t>Còn</a:t>
            </a:r>
            <a:r>
              <a:rPr lang="en-US" baseline="0" dirty="0"/>
              <a:t> </a:t>
            </a:r>
            <a:r>
              <a:rPr lang="en-US" baseline="0" dirty="0" err="1"/>
              <a:t>đa</a:t>
            </a:r>
            <a:r>
              <a:rPr lang="en-US" baseline="0" dirty="0"/>
              <a:t> </a:t>
            </a:r>
            <a:r>
              <a:rPr lang="en-US" baseline="0" dirty="0" err="1"/>
              <a:t>phần</a:t>
            </a:r>
            <a:r>
              <a:rPr lang="en-US" baseline="0" dirty="0"/>
              <a:t> </a:t>
            </a:r>
            <a:r>
              <a:rPr lang="en-US" baseline="0" dirty="0" err="1"/>
              <a:t>thì</a:t>
            </a:r>
            <a:r>
              <a:rPr lang="en-US" baseline="0" dirty="0"/>
              <a:t> reset vector </a:t>
            </a:r>
            <a:r>
              <a:rPr lang="en-US" baseline="0" dirty="0" err="1"/>
              <a:t>sẽ</a:t>
            </a:r>
            <a:r>
              <a:rPr lang="en-US" baseline="0" dirty="0"/>
              <a:t> </a:t>
            </a:r>
            <a:r>
              <a:rPr lang="en-US" baseline="0" dirty="0" err="1"/>
              <a:t>trỏ</a:t>
            </a:r>
            <a:r>
              <a:rPr lang="en-US" baseline="0" dirty="0"/>
              <a:t> </a:t>
            </a:r>
            <a:r>
              <a:rPr lang="en-US" baseline="0" dirty="0" err="1"/>
              <a:t>đến</a:t>
            </a:r>
            <a:r>
              <a:rPr lang="en-US" baseline="0" dirty="0"/>
              <a:t> start-up code.</a:t>
            </a:r>
          </a:p>
          <a:p>
            <a:pPr marL="0" indent="0">
              <a:buFontTx/>
              <a:buNone/>
            </a:pPr>
            <a:endParaRPr lang="en-US" baseline="0" dirty="0"/>
          </a:p>
          <a:p>
            <a:pPr marL="0" indent="0">
              <a:buFontTx/>
              <a:buNone/>
            </a:pPr>
            <a:r>
              <a:rPr lang="en-US" b="1" baseline="0" dirty="0"/>
              <a:t>Startup code </a:t>
            </a:r>
            <a:r>
              <a:rPr lang="en-US" baseline="0" dirty="0"/>
              <a:t>– </a:t>
            </a:r>
            <a:r>
              <a:rPr lang="en-US" baseline="0" dirty="0" err="1"/>
              <a:t>Là</a:t>
            </a:r>
            <a:r>
              <a:rPr lang="en-US" baseline="0" dirty="0"/>
              <a:t> </a:t>
            </a:r>
            <a:r>
              <a:rPr lang="en-US" baseline="0" dirty="0" err="1"/>
              <a:t>phần</a:t>
            </a:r>
            <a:r>
              <a:rPr lang="en-US" baseline="0" dirty="0"/>
              <a:t> </a:t>
            </a:r>
            <a:r>
              <a:rPr lang="en-US" baseline="0" dirty="0" err="1"/>
              <a:t>chương</a:t>
            </a:r>
            <a:r>
              <a:rPr lang="en-US" baseline="0" dirty="0"/>
              <a:t> </a:t>
            </a:r>
            <a:r>
              <a:rPr lang="en-US" baseline="0" dirty="0" err="1"/>
              <a:t>trình</a:t>
            </a:r>
            <a:r>
              <a:rPr lang="en-US" baseline="0" dirty="0"/>
              <a:t> </a:t>
            </a:r>
            <a:r>
              <a:rPr lang="en-US" baseline="0" dirty="0" err="1"/>
              <a:t>chạy</a:t>
            </a:r>
            <a:r>
              <a:rPr lang="en-US" baseline="0" dirty="0"/>
              <a:t> </a:t>
            </a:r>
            <a:r>
              <a:rPr lang="en-US" baseline="0" dirty="0" err="1"/>
              <a:t>đầu</a:t>
            </a:r>
            <a:r>
              <a:rPr lang="en-US" baseline="0" dirty="0"/>
              <a:t> </a:t>
            </a:r>
            <a:r>
              <a:rPr lang="en-US" baseline="0" dirty="0" err="1"/>
              <a:t>tiên</a:t>
            </a:r>
            <a:r>
              <a:rPr lang="en-US" baseline="0" dirty="0"/>
              <a:t>, </a:t>
            </a:r>
            <a:r>
              <a:rPr lang="en-US" baseline="0" dirty="0" err="1"/>
              <a:t>có</a:t>
            </a:r>
            <a:r>
              <a:rPr lang="en-US" baseline="0" dirty="0"/>
              <a:t> </a:t>
            </a:r>
            <a:r>
              <a:rPr lang="en-US" baseline="0" dirty="0" err="1"/>
              <a:t>nhiệm</a:t>
            </a:r>
            <a:r>
              <a:rPr lang="en-US" baseline="0" dirty="0"/>
              <a:t> </a:t>
            </a:r>
            <a:r>
              <a:rPr lang="en-US" baseline="0" dirty="0" err="1"/>
              <a:t>vụ</a:t>
            </a:r>
            <a:r>
              <a:rPr lang="en-US" baseline="0" dirty="0"/>
              <a:t> setup </a:t>
            </a:r>
            <a:r>
              <a:rPr lang="en-US" baseline="0" dirty="0" err="1"/>
              <a:t>môi</a:t>
            </a:r>
            <a:r>
              <a:rPr lang="en-US" baseline="0" dirty="0"/>
              <a:t> </a:t>
            </a:r>
            <a:r>
              <a:rPr lang="en-US" baseline="0" dirty="0" err="1"/>
              <a:t>trường</a:t>
            </a:r>
            <a:r>
              <a:rPr lang="en-US" baseline="0" dirty="0"/>
              <a:t>, </a:t>
            </a:r>
            <a:r>
              <a:rPr lang="en-US" baseline="0" dirty="0" err="1"/>
              <a:t>khởi</a:t>
            </a:r>
            <a:r>
              <a:rPr lang="en-US" baseline="0" dirty="0"/>
              <a:t> </a:t>
            </a:r>
            <a:r>
              <a:rPr lang="en-US" baseline="0" dirty="0" err="1"/>
              <a:t>tạo</a:t>
            </a:r>
            <a:r>
              <a:rPr lang="en-US" baseline="0" dirty="0"/>
              <a:t> </a:t>
            </a:r>
            <a:r>
              <a:rPr lang="en-US" baseline="0" dirty="0" err="1"/>
              <a:t>các</a:t>
            </a:r>
            <a:r>
              <a:rPr lang="en-US" baseline="0" dirty="0"/>
              <a:t> </a:t>
            </a:r>
            <a:r>
              <a:rPr lang="en-US" baseline="0" dirty="0" err="1"/>
              <a:t>giá</a:t>
            </a:r>
            <a:r>
              <a:rPr lang="en-US" baseline="0" dirty="0"/>
              <a:t> </a:t>
            </a:r>
            <a:r>
              <a:rPr lang="en-US" baseline="0" dirty="0" err="1"/>
              <a:t>trị</a:t>
            </a:r>
            <a:r>
              <a:rPr lang="en-US" baseline="0" dirty="0"/>
              <a:t> </a:t>
            </a:r>
            <a:r>
              <a:rPr lang="en-US" baseline="0" dirty="0" err="1"/>
              <a:t>của</a:t>
            </a:r>
            <a:r>
              <a:rPr lang="en-US" baseline="0" dirty="0"/>
              <a:t> processor, setup/define head &amp; stack. </a:t>
            </a:r>
            <a:r>
              <a:rPr lang="en-US" baseline="0" dirty="0" err="1"/>
              <a:t>Khởi</a:t>
            </a:r>
            <a:r>
              <a:rPr lang="en-US" baseline="0" dirty="0"/>
              <a:t> </a:t>
            </a:r>
            <a:r>
              <a:rPr lang="en-US" baseline="0" dirty="0" err="1"/>
              <a:t>tạo</a:t>
            </a:r>
            <a:r>
              <a:rPr lang="en-US" baseline="0" dirty="0"/>
              <a:t> </a:t>
            </a:r>
            <a:r>
              <a:rPr lang="en-US" baseline="0" dirty="0" err="1"/>
              <a:t>các</a:t>
            </a:r>
            <a:r>
              <a:rPr lang="en-US" baseline="0" dirty="0"/>
              <a:t> </a:t>
            </a:r>
            <a:r>
              <a:rPr lang="en-US" baseline="0" dirty="0" err="1"/>
              <a:t>biến</a:t>
            </a:r>
            <a:r>
              <a:rPr lang="en-US" baseline="0" dirty="0"/>
              <a:t> </a:t>
            </a:r>
            <a:r>
              <a:rPr lang="en-US" baseline="0" dirty="0" err="1"/>
              <a:t>được</a:t>
            </a:r>
            <a:r>
              <a:rPr lang="en-US" baseline="0" dirty="0"/>
              <a:t> </a:t>
            </a:r>
            <a:r>
              <a:rPr lang="en-US" baseline="0" dirty="0" err="1"/>
              <a:t>gán</a:t>
            </a:r>
            <a:r>
              <a:rPr lang="en-US" baseline="0" dirty="0"/>
              <a:t> </a:t>
            </a:r>
            <a:r>
              <a:rPr lang="en-US" baseline="0" dirty="0" err="1"/>
              <a:t>giá</a:t>
            </a:r>
            <a:r>
              <a:rPr lang="en-US" baseline="0" dirty="0"/>
              <a:t> </a:t>
            </a:r>
            <a:r>
              <a:rPr lang="en-US" baseline="0" dirty="0" err="1"/>
              <a:t>trị</a:t>
            </a:r>
            <a:r>
              <a:rPr lang="en-US" baseline="0" dirty="0"/>
              <a:t> </a:t>
            </a:r>
            <a:r>
              <a:rPr lang="en-US" baseline="0" dirty="0" err="1"/>
              <a:t>đầu</a:t>
            </a:r>
            <a:r>
              <a:rPr lang="en-US" baseline="0" dirty="0"/>
              <a:t>, clear </a:t>
            </a:r>
            <a:r>
              <a:rPr lang="en-US" baseline="0" dirty="0" err="1"/>
              <a:t>các</a:t>
            </a:r>
            <a:r>
              <a:rPr lang="en-US" baseline="0" dirty="0"/>
              <a:t> </a:t>
            </a:r>
            <a:r>
              <a:rPr lang="en-US" baseline="0" dirty="0" err="1"/>
              <a:t>vùng</a:t>
            </a:r>
            <a:r>
              <a:rPr lang="en-US" baseline="0" dirty="0"/>
              <a:t> </a:t>
            </a:r>
            <a:r>
              <a:rPr lang="en-US" baseline="0" dirty="0" err="1"/>
              <a:t>nhớ</a:t>
            </a:r>
            <a:r>
              <a:rPr lang="en-US" baseline="0" dirty="0"/>
              <a:t> </a:t>
            </a:r>
            <a:r>
              <a:rPr lang="en-US" baseline="0" dirty="0" err="1"/>
              <a:t>còn</a:t>
            </a:r>
            <a:r>
              <a:rPr lang="en-US" baseline="0" dirty="0"/>
              <a:t> </a:t>
            </a:r>
            <a:r>
              <a:rPr lang="en-US" baseline="0" dirty="0" err="1"/>
              <a:t>lại</a:t>
            </a:r>
            <a:r>
              <a:rPr lang="en-US" baseline="0" dirty="0"/>
              <a:t>. Sau </a:t>
            </a:r>
            <a:r>
              <a:rPr lang="en-US" baseline="0" dirty="0" err="1"/>
              <a:t>đó</a:t>
            </a:r>
            <a:r>
              <a:rPr lang="en-US" baseline="0" dirty="0"/>
              <a:t> </a:t>
            </a:r>
            <a:r>
              <a:rPr lang="en-US" baseline="0" dirty="0" err="1"/>
              <a:t>sẽ</a:t>
            </a:r>
            <a:r>
              <a:rPr lang="en-US" baseline="0" dirty="0"/>
              <a:t> call _main() function. (</a:t>
            </a:r>
            <a:r>
              <a:rPr lang="en-US" baseline="0" dirty="0" err="1"/>
              <a:t>Thường</a:t>
            </a:r>
            <a:r>
              <a:rPr lang="en-US" baseline="0" dirty="0"/>
              <a:t> start-up code </a:t>
            </a:r>
            <a:r>
              <a:rPr lang="en-US" baseline="0" dirty="0" err="1"/>
              <a:t>được</a:t>
            </a:r>
            <a:r>
              <a:rPr lang="en-US" baseline="0" dirty="0"/>
              <a:t> </a:t>
            </a:r>
            <a:r>
              <a:rPr lang="en-US" baseline="0" dirty="0" err="1"/>
              <a:t>cung</a:t>
            </a:r>
            <a:r>
              <a:rPr lang="en-US" baseline="0" dirty="0"/>
              <a:t> </a:t>
            </a:r>
            <a:r>
              <a:rPr lang="en-US" baseline="0" dirty="0" err="1"/>
              <a:t>cấp</a:t>
            </a:r>
            <a:r>
              <a:rPr lang="en-US" baseline="0" dirty="0"/>
              <a:t> </a:t>
            </a:r>
            <a:r>
              <a:rPr lang="en-US" baseline="0" dirty="0" err="1"/>
              <a:t>bởi</a:t>
            </a:r>
            <a:r>
              <a:rPr lang="en-US" baseline="0" dirty="0"/>
              <a:t> </a:t>
            </a:r>
            <a:r>
              <a:rPr lang="en-US" baseline="0" dirty="0" err="1"/>
              <a:t>hãng</a:t>
            </a:r>
            <a:r>
              <a:rPr lang="en-US" baseline="0" dirty="0"/>
              <a:t>)</a:t>
            </a:r>
          </a:p>
          <a:p>
            <a:pPr marL="0" indent="0">
              <a:buFontTx/>
              <a:buNone/>
            </a:pPr>
            <a:endParaRPr lang="en-US" baseline="0" dirty="0"/>
          </a:p>
          <a:p>
            <a:pPr marL="0" indent="0">
              <a:buFontTx/>
              <a:buNone/>
            </a:pPr>
            <a:r>
              <a:rPr lang="en-US" b="1" baseline="0" dirty="0"/>
              <a:t>Application code </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của</a:t>
            </a:r>
            <a:r>
              <a:rPr lang="en-US" baseline="0" dirty="0"/>
              <a:t> </a:t>
            </a:r>
            <a:r>
              <a:rPr lang="en-US" baseline="0" dirty="0" err="1"/>
              <a:t>lập</a:t>
            </a:r>
            <a:r>
              <a:rPr lang="en-US" baseline="0" dirty="0"/>
              <a:t> </a:t>
            </a:r>
            <a:r>
              <a:rPr lang="en-US" baseline="0" dirty="0" err="1"/>
              <a:t>trình</a:t>
            </a:r>
            <a:r>
              <a:rPr lang="en-US" baseline="0" dirty="0"/>
              <a:t> </a:t>
            </a:r>
            <a:r>
              <a:rPr lang="en-US" baseline="0" dirty="0" err="1"/>
              <a:t>viên</a:t>
            </a:r>
            <a:r>
              <a:rPr lang="en-US" baseline="0" dirty="0"/>
              <a:t>. </a:t>
            </a:r>
            <a:r>
              <a:rPr lang="en-US" baseline="0" dirty="0" err="1"/>
              <a:t>Thường</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này</a:t>
            </a:r>
            <a:r>
              <a:rPr lang="en-US" baseline="0" dirty="0"/>
              <a:t> </a:t>
            </a:r>
            <a:r>
              <a:rPr lang="en-US" baseline="0" dirty="0" err="1"/>
              <a:t>được</a:t>
            </a:r>
            <a:r>
              <a:rPr lang="en-US" baseline="0" dirty="0"/>
              <a:t> </a:t>
            </a:r>
            <a:r>
              <a:rPr lang="en-US" baseline="0" dirty="0" err="1"/>
              <a:t>phát</a:t>
            </a:r>
            <a:r>
              <a:rPr lang="en-US" baseline="0" dirty="0"/>
              <a:t> </a:t>
            </a:r>
            <a:r>
              <a:rPr lang="en-US" baseline="0" dirty="0" err="1"/>
              <a:t>triển</a:t>
            </a:r>
            <a:r>
              <a:rPr lang="en-US" baseline="0" dirty="0"/>
              <a:t> = </a:t>
            </a:r>
            <a:r>
              <a:rPr lang="en-US" baseline="0" dirty="0" err="1"/>
              <a:t>asm</a:t>
            </a:r>
            <a:r>
              <a:rPr lang="en-US" baseline="0" dirty="0"/>
              <a:t>, C or C++.</a:t>
            </a:r>
          </a:p>
          <a:p>
            <a:pPr marL="0" indent="0">
              <a:buFontTx/>
              <a:buNone/>
            </a:pPr>
            <a:r>
              <a:rPr lang="en-US" baseline="0" dirty="0">
                <a:sym typeface="Wingdings" panose="05000000000000000000" pitchFamily="2" charset="2"/>
              </a:rPr>
              <a:t> topic: </a:t>
            </a:r>
            <a:r>
              <a:rPr lang="en-US" baseline="0" dirty="0" err="1">
                <a:sym typeface="Wingdings" panose="05000000000000000000" pitchFamily="2" charset="2"/>
              </a:rPr>
              <a:t>Ưu</a:t>
            </a:r>
            <a:r>
              <a:rPr lang="en-US" baseline="0" dirty="0">
                <a:sym typeface="Wingdings" panose="05000000000000000000" pitchFamily="2" charset="2"/>
              </a:rPr>
              <a:t> </a:t>
            </a:r>
            <a:r>
              <a:rPr lang="en-US" baseline="0" dirty="0" err="1">
                <a:sym typeface="Wingdings" panose="05000000000000000000" pitchFamily="2" charset="2"/>
              </a:rPr>
              <a:t>nhược</a:t>
            </a:r>
            <a:r>
              <a:rPr lang="en-US" baseline="0" dirty="0">
                <a:sym typeface="Wingdings" panose="05000000000000000000" pitchFamily="2" charset="2"/>
              </a:rPr>
              <a:t> </a:t>
            </a:r>
            <a:r>
              <a:rPr lang="en-US" baseline="0" dirty="0" err="1">
                <a:sym typeface="Wingdings" panose="05000000000000000000" pitchFamily="2" charset="2"/>
              </a:rPr>
              <a:t>điểm</a:t>
            </a:r>
            <a:r>
              <a:rPr lang="en-US" baseline="0" dirty="0">
                <a:sym typeface="Wingdings" panose="05000000000000000000" pitchFamily="2" charset="2"/>
              </a:rPr>
              <a:t> </a:t>
            </a:r>
            <a:r>
              <a:rPr lang="en-US" baseline="0" dirty="0" err="1">
                <a:sym typeface="Wingdings" panose="05000000000000000000" pitchFamily="2" charset="2"/>
              </a:rPr>
              <a:t>của</a:t>
            </a:r>
            <a:r>
              <a:rPr lang="en-US" baseline="0" dirty="0">
                <a:sym typeface="Wingdings" panose="05000000000000000000" pitchFamily="2" charset="2"/>
              </a:rPr>
              <a:t> </a:t>
            </a:r>
            <a:r>
              <a:rPr lang="en-US" baseline="0" dirty="0" err="1">
                <a:sym typeface="Wingdings" panose="05000000000000000000" pitchFamily="2" charset="2"/>
              </a:rPr>
              <a:t>từng</a:t>
            </a:r>
            <a:r>
              <a:rPr lang="en-US" baseline="0" dirty="0">
                <a:sym typeface="Wingdings" panose="05000000000000000000" pitchFamily="2" charset="2"/>
              </a:rPr>
              <a:t> </a:t>
            </a:r>
            <a:r>
              <a:rPr lang="en-US" baseline="0" dirty="0" err="1">
                <a:sym typeface="Wingdings" panose="05000000000000000000" pitchFamily="2" charset="2"/>
              </a:rPr>
              <a:t>ngôn</a:t>
            </a:r>
            <a:r>
              <a:rPr lang="en-US" baseline="0" dirty="0">
                <a:sym typeface="Wingdings" panose="05000000000000000000" pitchFamily="2" charset="2"/>
              </a:rPr>
              <a:t> </a:t>
            </a:r>
            <a:r>
              <a:rPr lang="en-US" baseline="0" dirty="0" err="1">
                <a:sym typeface="Wingdings" panose="05000000000000000000" pitchFamily="2" charset="2"/>
              </a:rPr>
              <a:t>ngữ</a:t>
            </a:r>
            <a:r>
              <a:rPr lang="en-US" baseline="0" dirty="0">
                <a:sym typeface="Wingdings" panose="05000000000000000000" pitchFamily="2" charset="2"/>
              </a:rPr>
              <a:t>.</a:t>
            </a:r>
            <a:endParaRPr lang="en-US" baseline="0" dirty="0"/>
          </a:p>
          <a:p>
            <a:pPr marL="0" indent="0">
              <a:buFontTx/>
              <a:buNone/>
            </a:pPr>
            <a:endParaRPr lang="en-US" baseline="0" dirty="0"/>
          </a:p>
          <a:p>
            <a:pPr fontAlgn="base"/>
            <a:r>
              <a:rPr lang="en-US" sz="1200" b="1" i="0" kern="1200" dirty="0">
                <a:solidFill>
                  <a:schemeClr val="tx1"/>
                </a:solidFill>
                <a:effectLst/>
                <a:latin typeface="+mn-lt"/>
                <a:ea typeface="+mn-ea"/>
                <a:cs typeface="+mn-cs"/>
              </a:rPr>
              <a:t>Libraries</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tập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thư</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viện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cung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cấp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bởi</a:t>
            </a:r>
            <a:r>
              <a:rPr lang="en-US" sz="1200" b="0" i="0" kern="1200" baseline="0" dirty="0">
                <a:solidFill>
                  <a:schemeClr val="tx1"/>
                </a:solidFill>
                <a:effectLst/>
                <a:latin typeface="+mn-lt"/>
                <a:ea typeface="+mn-ea"/>
                <a:cs typeface="+mn-cs"/>
              </a:rPr>
              <a:t> compiler (</a:t>
            </a:r>
            <a:r>
              <a:rPr lang="en-US" sz="1200" b="0" i="0" kern="1200" baseline="0" dirty="0" err="1">
                <a:solidFill>
                  <a:schemeClr val="tx1"/>
                </a:solidFill>
                <a:effectLst/>
                <a:latin typeface="+mn-lt"/>
                <a:ea typeface="+mn-ea"/>
                <a:cs typeface="+mn-cs"/>
              </a:rPr>
              <a:t>cho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hàm</a:t>
            </a:r>
            <a:r>
              <a:rPr lang="en-US" sz="1200" b="0" i="0" kern="1200" baseline="0" dirty="0">
                <a:solidFill>
                  <a:schemeClr val="tx1"/>
                </a:solidFill>
                <a:effectLst/>
                <a:latin typeface="+mn-lt"/>
                <a:ea typeface="+mn-ea"/>
                <a:cs typeface="+mn-cs"/>
              </a:rPr>
              <a:t> primitive C/lib </a:t>
            </a:r>
            <a:r>
              <a:rPr lang="en-US" sz="1200" b="0" i="0" kern="1200" baseline="0" dirty="0" err="1">
                <a:solidFill>
                  <a:schemeClr val="tx1"/>
                </a:solidFill>
                <a:effectLst/>
                <a:latin typeface="+mn-lt"/>
                <a:ea typeface="+mn-ea"/>
                <a:cs typeface="+mn-cs"/>
              </a:rPr>
              <a:t>cho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số</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tín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hiệu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hoặc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thư</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viện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của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sản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xuất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phát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triển</a:t>
            </a:r>
            <a:r>
              <a:rPr lang="en-US" sz="1200" b="0" i="0" kern="1200" baseline="0" dirty="0">
                <a:solidFill>
                  <a:schemeClr val="tx1"/>
                </a:solidFill>
                <a:effectLst/>
                <a:latin typeface="+mn-lt"/>
                <a:ea typeface="+mn-ea"/>
                <a:cs typeface="+mn-cs"/>
              </a:rPr>
              <a:t> (device driver)</a:t>
            </a:r>
            <a:endParaRPr lang="en-US" sz="1200" b="0" i="0" kern="1200" dirty="0">
              <a:solidFill>
                <a:schemeClr val="tx1"/>
              </a:solidFill>
              <a:effectLst/>
              <a:latin typeface="+mn-lt"/>
              <a:ea typeface="+mn-ea"/>
              <a:cs typeface="+mn-cs"/>
            </a:endParaRPr>
          </a:p>
          <a:p>
            <a:pPr fontAlgn="base"/>
            <a:endParaRPr lang="en-US" sz="1200" b="1" i="0" u="none" strike="noStrike"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Interrupt/Exception handler </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đoạn</a:t>
            </a:r>
            <a:r>
              <a:rPr lang="en-US" sz="1200" b="0" i="0" kern="1200" baseline="0" dirty="0">
                <a:solidFill>
                  <a:schemeClr val="tx1"/>
                </a:solidFill>
                <a:effectLst/>
                <a:latin typeface="+mn-lt"/>
                <a:ea typeface="+mn-ea"/>
                <a:cs typeface="+mn-cs"/>
              </a:rPr>
              <a:t> code </a:t>
            </a:r>
            <a:r>
              <a:rPr lang="en-US" sz="1200" b="0" i="0" kern="1200" baseline="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viết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phục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vụ</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chạy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ngay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khi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sự</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kiện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trigger </a:t>
            </a:r>
            <a:r>
              <a:rPr lang="en-US" sz="1200" b="0" i="0" kern="1200" baseline="0" dirty="0" err="1">
                <a:solidFill>
                  <a:schemeClr val="tx1"/>
                </a:solidFill>
                <a:effectLst/>
                <a:latin typeface="+mn-lt"/>
                <a:ea typeface="+mn-ea"/>
                <a:cs typeface="+mn-cs"/>
              </a:rPr>
              <a:t>bởi</a:t>
            </a:r>
            <a:r>
              <a:rPr lang="en-US" sz="1200" b="0" i="0" kern="1200" baseline="0" dirty="0">
                <a:solidFill>
                  <a:schemeClr val="tx1"/>
                </a:solidFill>
                <a:effectLst/>
                <a:latin typeface="+mn-lt"/>
                <a:ea typeface="+mn-ea"/>
                <a:cs typeface="+mn-cs"/>
              </a:rPr>
              <a:t> hardware (sometimes: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do software).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sự</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kiện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này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thường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xảy</a:t>
            </a:r>
            <a:r>
              <a:rPr lang="en-US" sz="1200" b="0" i="0" kern="1200" baseline="0" dirty="0">
                <a:solidFill>
                  <a:schemeClr val="tx1"/>
                </a:solidFill>
                <a:effectLst/>
                <a:latin typeface="+mn-lt"/>
                <a:ea typeface="+mn-ea"/>
                <a:cs typeface="+mn-cs"/>
              </a:rPr>
              <a:t> ra </a:t>
            </a:r>
            <a:r>
              <a:rPr lang="en-US" sz="1200" b="0" i="0" kern="1200" baseline="0" dirty="0" err="1">
                <a:solidFill>
                  <a:schemeClr val="tx1"/>
                </a:solidFill>
                <a:effectLst/>
                <a:latin typeface="+mn-lt"/>
                <a:ea typeface="+mn-ea"/>
                <a:cs typeface="+mn-cs"/>
              </a:rPr>
              <a:t>ngẫu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nhiên</a:t>
            </a:r>
            <a:r>
              <a:rPr lang="en-US" sz="1200" b="0" i="0" kern="1200" baseline="0" dirty="0">
                <a:solidFill>
                  <a:schemeClr val="tx1"/>
                </a:solidFill>
                <a:effectLst/>
                <a:latin typeface="+mn-lt"/>
                <a:ea typeface="+mn-ea"/>
                <a:cs typeface="+mn-cs"/>
              </a:rPr>
              <a:t>.</a:t>
            </a:r>
          </a:p>
          <a:p>
            <a:pPr marL="171450" indent="-171450" fontAlgn="base">
              <a:buFont typeface="Wingdings"/>
              <a:buChar char="à"/>
            </a:pPr>
            <a:r>
              <a:rPr lang="en-US" sz="1200" b="0" i="0" kern="1200" baseline="0" dirty="0" err="1">
                <a:solidFill>
                  <a:schemeClr val="tx1"/>
                </a:solidFill>
                <a:effectLst/>
                <a:latin typeface="+mn-lt"/>
                <a:ea typeface="+mn-ea"/>
                <a:cs typeface="+mn-cs"/>
                <a:sym typeface="Wingdings" panose="05000000000000000000" pitchFamily="2" charset="2"/>
              </a:rPr>
              <a:t>Giới</a:t>
            </a:r>
            <a:r>
              <a:rPr lang="en-US" sz="1200" b="0" i="0" kern="1200" baseline="0" dirty="0">
                <a:solidFill>
                  <a:schemeClr val="tx1"/>
                </a:solidFill>
                <a:effectLst/>
                <a:latin typeface="+mn-lt"/>
                <a:ea typeface="+mn-ea"/>
                <a:cs typeface="+mn-cs"/>
                <a:sym typeface="Wingdings" panose="05000000000000000000" pitchFamily="2" charset="2"/>
              </a:rPr>
              <a:t> </a:t>
            </a:r>
            <a:r>
              <a:rPr lang="en-US" sz="1200" b="0" i="0" kern="1200" baseline="0" dirty="0" err="1">
                <a:solidFill>
                  <a:schemeClr val="tx1"/>
                </a:solidFill>
                <a:effectLst/>
                <a:latin typeface="+mn-lt"/>
                <a:ea typeface="+mn-ea"/>
                <a:cs typeface="+mn-cs"/>
                <a:sym typeface="Wingdings" panose="05000000000000000000" pitchFamily="2" charset="2"/>
              </a:rPr>
              <a:t>thiệu</a:t>
            </a:r>
            <a:r>
              <a:rPr lang="en-US" sz="1200" b="0" i="0" kern="1200" baseline="0" dirty="0">
                <a:solidFill>
                  <a:schemeClr val="tx1"/>
                </a:solidFill>
                <a:effectLst/>
                <a:latin typeface="+mn-lt"/>
                <a:ea typeface="+mn-ea"/>
                <a:cs typeface="+mn-cs"/>
                <a:sym typeface="Wingdings" panose="05000000000000000000" pitchFamily="2" charset="2"/>
              </a:rPr>
              <a:t> </a:t>
            </a:r>
            <a:r>
              <a:rPr lang="en-US" sz="1200" b="0" i="0" kern="1200" baseline="0" dirty="0" err="1">
                <a:solidFill>
                  <a:schemeClr val="tx1"/>
                </a:solidFill>
                <a:effectLst/>
                <a:latin typeface="+mn-lt"/>
                <a:ea typeface="+mn-ea"/>
                <a:cs typeface="+mn-cs"/>
                <a:sym typeface="Wingdings" panose="05000000000000000000" pitchFamily="2" charset="2"/>
              </a:rPr>
              <a:t>khái</a:t>
            </a:r>
            <a:r>
              <a:rPr lang="en-US" sz="1200" b="0" i="0" kern="1200" baseline="0" dirty="0">
                <a:solidFill>
                  <a:schemeClr val="tx1"/>
                </a:solidFill>
                <a:effectLst/>
                <a:latin typeface="+mn-lt"/>
                <a:ea typeface="+mn-ea"/>
                <a:cs typeface="+mn-cs"/>
                <a:sym typeface="Wingdings" panose="05000000000000000000" pitchFamily="2" charset="2"/>
              </a:rPr>
              <a:t> </a:t>
            </a:r>
            <a:r>
              <a:rPr lang="en-US" sz="1200" b="0" i="0" kern="1200" baseline="0" dirty="0" err="1">
                <a:solidFill>
                  <a:schemeClr val="tx1"/>
                </a:solidFill>
                <a:effectLst/>
                <a:latin typeface="+mn-lt"/>
                <a:ea typeface="+mn-ea"/>
                <a:cs typeface="+mn-cs"/>
                <a:sym typeface="Wingdings" panose="05000000000000000000" pitchFamily="2" charset="2"/>
              </a:rPr>
              <a:t>niệm</a:t>
            </a:r>
            <a:r>
              <a:rPr lang="en-US" sz="1200" b="0" i="0" kern="1200" baseline="0" dirty="0">
                <a:solidFill>
                  <a:schemeClr val="tx1"/>
                </a:solidFill>
                <a:effectLst/>
                <a:latin typeface="+mn-lt"/>
                <a:ea typeface="+mn-ea"/>
                <a:cs typeface="+mn-cs"/>
                <a:sym typeface="Wingdings" panose="05000000000000000000" pitchFamily="2" charset="2"/>
              </a:rPr>
              <a:t>: interrupt latency/ interrupt time .</a:t>
            </a:r>
          </a:p>
          <a:p>
            <a:pPr marL="171450" indent="-171450" fontAlgn="base">
              <a:buFont typeface="Wingdings"/>
              <a:buChar char="à"/>
            </a:pPr>
            <a:r>
              <a:rPr lang="en-US" sz="1200" b="0" i="0" kern="1200" baseline="0" dirty="0">
                <a:solidFill>
                  <a:schemeClr val="tx1"/>
                </a:solidFill>
                <a:effectLst/>
                <a:latin typeface="+mn-lt"/>
                <a:ea typeface="+mn-ea"/>
                <a:cs typeface="+mn-cs"/>
                <a:sym typeface="Wingdings" panose="05000000000000000000" pitchFamily="2" charset="2"/>
              </a:rPr>
              <a:t>Topic:  </a:t>
            </a:r>
            <a:r>
              <a:rPr lang="en-US" sz="1200" b="0" i="0" kern="1200" baseline="0" dirty="0" err="1">
                <a:solidFill>
                  <a:schemeClr val="tx1"/>
                </a:solidFill>
                <a:effectLst/>
                <a:latin typeface="+mn-lt"/>
                <a:ea typeface="+mn-ea"/>
                <a:cs typeface="+mn-cs"/>
                <a:sym typeface="Wingdings" panose="05000000000000000000" pitchFamily="2" charset="2"/>
              </a:rPr>
              <a:t>Tiêu</a:t>
            </a:r>
            <a:r>
              <a:rPr lang="en-US" sz="1200" b="0" i="0" kern="1200" baseline="0" dirty="0">
                <a:solidFill>
                  <a:schemeClr val="tx1"/>
                </a:solidFill>
                <a:effectLst/>
                <a:latin typeface="+mn-lt"/>
                <a:ea typeface="+mn-ea"/>
                <a:cs typeface="+mn-cs"/>
                <a:sym typeface="Wingdings" panose="05000000000000000000" pitchFamily="2" charset="2"/>
              </a:rPr>
              <a:t> </a:t>
            </a:r>
            <a:r>
              <a:rPr lang="en-US" sz="1200" b="0" i="0" kern="1200" baseline="0" dirty="0" err="1">
                <a:solidFill>
                  <a:schemeClr val="tx1"/>
                </a:solidFill>
                <a:effectLst/>
                <a:latin typeface="+mn-lt"/>
                <a:ea typeface="+mn-ea"/>
                <a:cs typeface="+mn-cs"/>
                <a:sym typeface="Wingdings" panose="05000000000000000000" pitchFamily="2" charset="2"/>
              </a:rPr>
              <a:t>chí</a:t>
            </a:r>
            <a:r>
              <a:rPr lang="en-US" sz="1200" b="0" i="0" kern="1200" baseline="0" dirty="0">
                <a:solidFill>
                  <a:schemeClr val="tx1"/>
                </a:solidFill>
                <a:effectLst/>
                <a:latin typeface="+mn-lt"/>
                <a:ea typeface="+mn-ea"/>
                <a:cs typeface="+mn-cs"/>
                <a:sym typeface="Wingdings" panose="05000000000000000000" pitchFamily="2" charset="2"/>
              </a:rPr>
              <a:t> </a:t>
            </a:r>
            <a:r>
              <a:rPr lang="en-US" sz="1200" b="0" i="0" kern="1200" baseline="0" dirty="0" err="1">
                <a:solidFill>
                  <a:schemeClr val="tx1"/>
                </a:solidFill>
                <a:effectLst/>
                <a:latin typeface="+mn-lt"/>
                <a:ea typeface="+mn-ea"/>
                <a:cs typeface="+mn-cs"/>
                <a:sym typeface="Wingdings" panose="05000000000000000000" pitchFamily="2" charset="2"/>
              </a:rPr>
              <a:t>của</a:t>
            </a:r>
            <a:r>
              <a:rPr lang="en-US" sz="1200" b="0" i="0" kern="1200" baseline="0" dirty="0">
                <a:solidFill>
                  <a:schemeClr val="tx1"/>
                </a:solidFill>
                <a:effectLst/>
                <a:latin typeface="+mn-lt"/>
                <a:ea typeface="+mn-ea"/>
                <a:cs typeface="+mn-cs"/>
                <a:sym typeface="Wingdings" panose="05000000000000000000" pitchFamily="2" charset="2"/>
              </a:rPr>
              <a:t> </a:t>
            </a:r>
            <a:r>
              <a:rPr lang="en-US" sz="1200" b="0" i="0" kern="1200" baseline="0" dirty="0" err="1">
                <a:solidFill>
                  <a:schemeClr val="tx1"/>
                </a:solidFill>
                <a:effectLst/>
                <a:latin typeface="+mn-lt"/>
                <a:ea typeface="+mn-ea"/>
                <a:cs typeface="+mn-cs"/>
                <a:sym typeface="Wingdings" panose="05000000000000000000" pitchFamily="2" charset="2"/>
              </a:rPr>
              <a:t>Hàm</a:t>
            </a:r>
            <a:r>
              <a:rPr lang="en-US" sz="1200" b="0" i="0" kern="1200" baseline="0" dirty="0">
                <a:solidFill>
                  <a:schemeClr val="tx1"/>
                </a:solidFill>
                <a:effectLst/>
                <a:latin typeface="+mn-lt"/>
                <a:ea typeface="+mn-ea"/>
                <a:cs typeface="+mn-cs"/>
                <a:sym typeface="Wingdings" panose="05000000000000000000" pitchFamily="2" charset="2"/>
              </a:rPr>
              <a:t> </a:t>
            </a:r>
            <a:r>
              <a:rPr lang="en-US" sz="1200" b="0" i="0" kern="1200" baseline="0" dirty="0" err="1">
                <a:solidFill>
                  <a:schemeClr val="tx1"/>
                </a:solidFill>
                <a:effectLst/>
                <a:latin typeface="+mn-lt"/>
                <a:ea typeface="+mn-ea"/>
                <a:cs typeface="+mn-cs"/>
                <a:sym typeface="Wingdings" panose="05000000000000000000" pitchFamily="2" charset="2"/>
              </a:rPr>
              <a:t>phục</a:t>
            </a:r>
            <a:r>
              <a:rPr lang="en-US" sz="1200" b="0" i="0" kern="1200" baseline="0" dirty="0">
                <a:solidFill>
                  <a:schemeClr val="tx1"/>
                </a:solidFill>
                <a:effectLst/>
                <a:latin typeface="+mn-lt"/>
                <a:ea typeface="+mn-ea"/>
                <a:cs typeface="+mn-cs"/>
                <a:sym typeface="Wingdings" panose="05000000000000000000" pitchFamily="2" charset="2"/>
              </a:rPr>
              <a:t> </a:t>
            </a:r>
            <a:r>
              <a:rPr lang="en-US" sz="1200" b="0" i="0" kern="1200" baseline="0" dirty="0" err="1">
                <a:solidFill>
                  <a:schemeClr val="tx1"/>
                </a:solidFill>
                <a:effectLst/>
                <a:latin typeface="+mn-lt"/>
                <a:ea typeface="+mn-ea"/>
                <a:cs typeface="+mn-cs"/>
                <a:sym typeface="Wingdings" panose="05000000000000000000" pitchFamily="2" charset="2"/>
              </a:rPr>
              <a:t>vụ</a:t>
            </a:r>
            <a:r>
              <a:rPr lang="en-US" sz="1200" b="0" i="0" kern="1200" baseline="0" dirty="0">
                <a:solidFill>
                  <a:schemeClr val="tx1"/>
                </a:solidFill>
                <a:effectLst/>
                <a:latin typeface="+mn-lt"/>
                <a:ea typeface="+mn-ea"/>
                <a:cs typeface="+mn-cs"/>
                <a:sym typeface="Wingdings" panose="05000000000000000000" pitchFamily="2" charset="2"/>
              </a:rPr>
              <a:t> </a:t>
            </a:r>
            <a:r>
              <a:rPr lang="en-US" sz="1200" b="0" i="0" kern="1200" baseline="0" dirty="0" err="1">
                <a:solidFill>
                  <a:schemeClr val="tx1"/>
                </a:solidFill>
                <a:effectLst/>
                <a:latin typeface="+mn-lt"/>
                <a:ea typeface="+mn-ea"/>
                <a:cs typeface="+mn-cs"/>
                <a:sym typeface="Wingdings" panose="05000000000000000000" pitchFamily="2" charset="2"/>
              </a:rPr>
              <a:t>ngắt</a:t>
            </a:r>
            <a:r>
              <a:rPr lang="en-US" sz="1200" b="0" i="0" kern="1200" baseline="0" dirty="0">
                <a:solidFill>
                  <a:schemeClr val="tx1"/>
                </a:solidFill>
                <a:effectLst/>
                <a:latin typeface="+mn-lt"/>
                <a:ea typeface="+mn-ea"/>
                <a:cs typeface="+mn-cs"/>
                <a:sym typeface="Wingdings" panose="05000000000000000000" pitchFamily="2" charset="2"/>
              </a:rPr>
              <a:t>.</a:t>
            </a:r>
            <a:endParaRPr lang="en-US"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3237968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a:t>Trình</a:t>
            </a:r>
            <a:r>
              <a:rPr lang="en-US" baseline="0" dirty="0"/>
              <a:t> </a:t>
            </a:r>
            <a:r>
              <a:rPr lang="en-US" baseline="0" dirty="0" err="1"/>
              <a:t>bày</a:t>
            </a:r>
            <a:r>
              <a:rPr lang="en-US" baseline="0" dirty="0"/>
              <a:t> </a:t>
            </a:r>
            <a:r>
              <a:rPr lang="en-US" baseline="0" dirty="0" err="1"/>
              <a:t>cho</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Những</a:t>
            </a:r>
            <a:r>
              <a:rPr lang="en-US" baseline="0" dirty="0"/>
              <a:t> </a:t>
            </a:r>
            <a:r>
              <a:rPr lang="en-US" baseline="0" dirty="0" err="1"/>
              <a:t>thứ</a:t>
            </a:r>
            <a:r>
              <a:rPr lang="en-US" baseline="0" dirty="0"/>
              <a:t> </a:t>
            </a:r>
            <a:r>
              <a:rPr lang="en-US" baseline="0" dirty="0" err="1"/>
              <a:t>cần</a:t>
            </a:r>
            <a:r>
              <a:rPr lang="en-US" baseline="0" dirty="0"/>
              <a:t> </a:t>
            </a:r>
            <a:r>
              <a:rPr lang="en-US" baseline="0" dirty="0" err="1"/>
              <a:t>để</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một</a:t>
            </a:r>
            <a:r>
              <a:rPr lang="en-US" baseline="0" dirty="0"/>
              <a:t> firmware bao </a:t>
            </a:r>
            <a:r>
              <a:rPr lang="en-US" baseline="0" dirty="0" err="1"/>
              <a:t>gồm</a:t>
            </a:r>
            <a:r>
              <a:rPr lang="en-US" baseline="0" dirty="0"/>
              <a:t>:</a:t>
            </a:r>
          </a:p>
          <a:p>
            <a:pPr marL="171450" indent="-171450">
              <a:buFontTx/>
              <a:buChar char="-"/>
            </a:pPr>
            <a:r>
              <a:rPr lang="en-US" baseline="0" dirty="0"/>
              <a:t> Tool (</a:t>
            </a:r>
            <a:r>
              <a:rPr lang="en-US" baseline="0" dirty="0" err="1"/>
              <a:t>Môi</a:t>
            </a:r>
            <a:r>
              <a:rPr lang="en-US" baseline="0" dirty="0"/>
              <a:t> </a:t>
            </a:r>
            <a:r>
              <a:rPr lang="en-US" baseline="0" dirty="0" err="1"/>
              <a:t>trường</a:t>
            </a:r>
            <a:r>
              <a:rPr lang="en-US" baseline="0" dirty="0"/>
              <a:t> </a:t>
            </a:r>
            <a:r>
              <a:rPr lang="en-US" baseline="0" dirty="0" err="1"/>
              <a:t>phát</a:t>
            </a:r>
            <a:r>
              <a:rPr lang="en-US" baseline="0" dirty="0"/>
              <a:t> </a:t>
            </a:r>
            <a:r>
              <a:rPr lang="en-US" baseline="0" dirty="0" err="1"/>
              <a:t>triển</a:t>
            </a:r>
            <a:r>
              <a:rPr lang="en-US" baseline="0" dirty="0"/>
              <a:t>): IAR, Keil, </a:t>
            </a:r>
            <a:r>
              <a:rPr lang="en-US" baseline="0" dirty="0" err="1"/>
              <a:t>gcc</a:t>
            </a:r>
            <a:r>
              <a:rPr lang="en-US" baseline="0" dirty="0"/>
              <a:t>, </a:t>
            </a:r>
            <a:r>
              <a:rPr lang="en-US" baseline="0" dirty="0" err="1"/>
              <a:t>kds</a:t>
            </a:r>
            <a:r>
              <a:rPr lang="en-US" baseline="0" dirty="0"/>
              <a:t>, </a:t>
            </a:r>
            <a:r>
              <a:rPr lang="en-US" baseline="0" dirty="0" err="1"/>
              <a:t>etc</a:t>
            </a:r>
            <a:endParaRPr lang="en-US" baseline="0" dirty="0"/>
          </a:p>
          <a:p>
            <a:pPr marL="171450" indent="-171450">
              <a:buFontTx/>
              <a:buChar char="-"/>
            </a:pPr>
            <a:r>
              <a:rPr lang="en-US" baseline="0" dirty="0"/>
              <a:t>Board </a:t>
            </a:r>
            <a:r>
              <a:rPr lang="en-US" baseline="0" dirty="0" err="1"/>
              <a:t>để</a:t>
            </a:r>
            <a:r>
              <a:rPr lang="en-US" baseline="0" dirty="0"/>
              <a:t> </a:t>
            </a:r>
            <a:r>
              <a:rPr lang="en-US" baseline="0" dirty="0" err="1"/>
              <a:t>phát</a:t>
            </a:r>
            <a:r>
              <a:rPr lang="en-US" baseline="0" dirty="0"/>
              <a:t> </a:t>
            </a:r>
            <a:r>
              <a:rPr lang="en-US" baseline="0" dirty="0" err="1"/>
              <a:t>triển</a:t>
            </a:r>
            <a:r>
              <a:rPr lang="en-US" baseline="0" dirty="0"/>
              <a:t>: TWRK64, TWRK53, KL46 freedom.</a:t>
            </a:r>
          </a:p>
          <a:p>
            <a:pPr marL="171450" indent="-171450">
              <a:buFontTx/>
              <a:buChar char="-"/>
            </a:pPr>
            <a:r>
              <a:rPr lang="en-US" baseline="0" dirty="0"/>
              <a:t>Debug Adapter: </a:t>
            </a:r>
            <a:r>
              <a:rPr lang="en-US" baseline="0" dirty="0" err="1"/>
              <a:t>Jlink</a:t>
            </a:r>
            <a:r>
              <a:rPr lang="en-US" baseline="0" dirty="0"/>
              <a:t>, </a:t>
            </a:r>
            <a:r>
              <a:rPr lang="en-US" baseline="0" dirty="0" err="1"/>
              <a:t>Ulink</a:t>
            </a:r>
            <a:r>
              <a:rPr lang="en-US" baseline="0" dirty="0"/>
              <a:t>, built-in USB debug adaptor</a:t>
            </a:r>
          </a:p>
          <a:p>
            <a:pPr marL="171450" indent="-171450">
              <a:buFontTx/>
              <a:buChar char="-"/>
            </a:pPr>
            <a:r>
              <a:rPr lang="en-US" baseline="0" dirty="0"/>
              <a:t>Driver </a:t>
            </a:r>
            <a:r>
              <a:rPr lang="en-US" baseline="0" dirty="0" err="1"/>
              <a:t>của</a:t>
            </a:r>
            <a:r>
              <a:rPr lang="en-US" baseline="0" dirty="0"/>
              <a:t> </a:t>
            </a:r>
            <a:r>
              <a:rPr lang="en-US" baseline="0" dirty="0" err="1"/>
              <a:t>ngoại</a:t>
            </a:r>
            <a:r>
              <a:rPr lang="en-US" baseline="0" dirty="0"/>
              <a:t> vi</a:t>
            </a:r>
          </a:p>
          <a:p>
            <a:pPr marL="171450" indent="-171450">
              <a:buFontTx/>
              <a:buChar char="-"/>
            </a:pPr>
            <a:r>
              <a:rPr lang="en-US" baseline="0" dirty="0" err="1"/>
              <a:t>Tài</a:t>
            </a:r>
            <a:r>
              <a:rPr lang="en-US" baseline="0" dirty="0"/>
              <a:t> </a:t>
            </a:r>
            <a:r>
              <a:rPr lang="en-US" baseline="0" dirty="0" err="1"/>
              <a:t>liệu</a:t>
            </a:r>
            <a:r>
              <a:rPr lang="en-US" baseline="0" dirty="0"/>
              <a:t> (User guide, RM); </a:t>
            </a:r>
            <a:r>
              <a:rPr lang="en-US" baseline="0" dirty="0" err="1"/>
              <a:t>các</a:t>
            </a:r>
            <a:r>
              <a:rPr lang="en-US" baseline="0" dirty="0"/>
              <a:t> </a:t>
            </a:r>
            <a:r>
              <a:rPr lang="en-US" baseline="0" dirty="0" err="1"/>
              <a:t>ví</a:t>
            </a:r>
            <a:r>
              <a:rPr lang="en-US" baseline="0" dirty="0"/>
              <a:t> </a:t>
            </a:r>
            <a:r>
              <a:rPr lang="en-US" baseline="0" dirty="0" err="1"/>
              <a:t>dụ</a:t>
            </a:r>
            <a:r>
              <a:rPr lang="en-US" baseline="0" dirty="0"/>
              <a:t> </a:t>
            </a:r>
            <a:r>
              <a:rPr lang="en-US" baseline="0" dirty="0" err="1"/>
              <a:t>có</a:t>
            </a:r>
            <a:r>
              <a:rPr lang="en-US" baseline="0" dirty="0"/>
              <a:t> </a:t>
            </a:r>
            <a:r>
              <a:rPr lang="en-US" baseline="0" dirty="0" err="1"/>
              <a:t>sẵn</a:t>
            </a:r>
            <a:r>
              <a:rPr lang="en-US" baseline="0" dirty="0"/>
              <a:t> </a:t>
            </a:r>
            <a:r>
              <a:rPr lang="en-US" baseline="0" dirty="0" err="1"/>
              <a:t>của</a:t>
            </a:r>
            <a:r>
              <a:rPr lang="en-US" baseline="0" dirty="0"/>
              <a:t> </a:t>
            </a:r>
            <a:r>
              <a:rPr lang="en-US" baseline="0" dirty="0" err="1"/>
              <a:t>nhà</a:t>
            </a:r>
            <a:r>
              <a:rPr lang="en-US" baseline="0" dirty="0"/>
              <a:t> </a:t>
            </a:r>
            <a:r>
              <a:rPr lang="en-US" baseline="0" dirty="0" err="1"/>
              <a:t>sản</a:t>
            </a:r>
            <a:r>
              <a:rPr lang="en-US" baseline="0" dirty="0"/>
              <a:t> </a:t>
            </a:r>
            <a:r>
              <a:rPr lang="en-US" baseline="0" dirty="0" err="1"/>
              <a:t>xuất</a:t>
            </a:r>
            <a:r>
              <a:rPr lang="en-US" baseline="0" dirty="0"/>
              <a:t>.</a:t>
            </a:r>
          </a:p>
        </p:txBody>
      </p:sp>
      <p:sp>
        <p:nvSpPr>
          <p:cNvPr id="4" name="Slide Number Placeholder 3"/>
          <p:cNvSpPr>
            <a:spLocks noGrp="1"/>
          </p:cNvSpPr>
          <p:nvPr>
            <p:ph type="sldNum" sz="quarter" idx="5"/>
          </p:nvPr>
        </p:nvSpPr>
        <p:spPr/>
        <p:txBody>
          <a:bodyPr/>
          <a:lstStyle/>
          <a:p>
            <a:fld id="{2B3067B3-3AE6-DD4A-9E3D-C999AB3971A1}" type="slidenum">
              <a:rPr lang="en-US" smtClean="0"/>
              <a:t>8</a:t>
            </a:fld>
            <a:endParaRPr lang="en-US"/>
          </a:p>
        </p:txBody>
      </p:sp>
    </p:spTree>
    <p:extLst>
      <p:ext uri="{BB962C8B-B14F-4D97-AF65-F5344CB8AC3E}">
        <p14:creationId xmlns:p14="http://schemas.microsoft.com/office/powerpoint/2010/main" val="2523268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940120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2167884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l">
              <a:defRPr sz="32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171450" y="2571750"/>
            <a:ext cx="6179344" cy="434975"/>
          </a:xfrm>
        </p:spPr>
        <p:txBody>
          <a:bodyPr>
            <a:normAutofit/>
          </a:bodyPr>
          <a:lstStyle>
            <a:lvl1pPr marL="0" indent="0" algn="l">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5/2/2021</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45074E-53EC-4432-BF9B-A29996D62E7F}" type="datetime1">
              <a:rPr lang="en-US" smtClean="0"/>
              <a:t>5/2/2021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76789B-5D05-4E47-B9C1-C0FFAEB67DE3}"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45417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chemeClr val="accent6">
                    <a:lumMod val="75000"/>
                  </a:schemeClr>
                </a:solidFill>
              </a:defRPr>
            </a:lvl1pPr>
          </a:lstStyle>
          <a:p>
            <a:endParaRPr lang="en-US"/>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5/2/2021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2AB3E9-7592-48AC-A218-7AC85EB51A08}" type="datetime1">
              <a:rPr lang="en-US" smtClean="0"/>
              <a:t>5/2/2021</a:t>
            </a:fld>
            <a:endParaRPr lang="en-US"/>
          </a:p>
        </p:txBody>
      </p:sp>
      <p:sp>
        <p:nvSpPr>
          <p:cNvPr id="6" name="Footer Placeholder 5"/>
          <p:cNvSpPr>
            <a:spLocks noGrp="1"/>
          </p:cNvSpPr>
          <p:nvPr>
            <p:ph type="ftr" sz="quarter" idx="11"/>
          </p:nvPr>
        </p:nvSpPr>
        <p:spPr/>
        <p:txBody>
          <a:bodyPr/>
          <a:lstStyle/>
          <a:p>
            <a:r>
              <a:rPr lang="en-US"/>
              <a:t>09e-BM/DT/FSOFT - ©FPT SOFTWARE – Fresher Academy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76789B-5D05-4E47-B9C1-C0FFAEB67DE3}"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
        <p:nvSpPr>
          <p:cNvPr id="6" name="Content Placeholder 2"/>
          <p:cNvSpPr>
            <a:spLocks noGrp="1"/>
          </p:cNvSpPr>
          <p:nvPr>
            <p:ph sz="half" idx="1"/>
          </p:nvPr>
        </p:nvSpPr>
        <p:spPr>
          <a:xfrm>
            <a:off x="278606" y="900113"/>
            <a:ext cx="4217194"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half" idx="2"/>
          </p:nvPr>
        </p:nvSpPr>
        <p:spPr>
          <a:xfrm>
            <a:off x="4648200" y="900113"/>
            <a:ext cx="4252912"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278606" y="3258343"/>
            <a:ext cx="8622506" cy="1349375"/>
          </a:xfrm>
        </p:spPr>
        <p:txBody>
          <a:bodyPr>
            <a:noAutofit/>
          </a:bodyPr>
          <a:lstStyle>
            <a:lvl1pPr>
              <a:defRPr sz="2000"/>
            </a:lvl1pPr>
            <a:lvl2pPr marL="457200" indent="0">
              <a:buNone/>
              <a:defRPr sz="1800"/>
            </a:lvl2pPr>
            <a:lvl3pPr>
              <a:defRPr sz="16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18471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5/2/2021</a:t>
            </a:fld>
            <a:endParaRPr lang="en-US"/>
          </a:p>
        </p:txBody>
      </p:sp>
      <p:sp>
        <p:nvSpPr>
          <p:cNvPr id="8" name="Footer Placeholder 7"/>
          <p:cNvSpPr>
            <a:spLocks noGrp="1"/>
          </p:cNvSpPr>
          <p:nvPr>
            <p:ph type="ftr" sz="quarter" idx="11"/>
          </p:nvPr>
        </p:nvSpPr>
        <p:spPr/>
        <p:txBody>
          <a:bodyPr/>
          <a:lstStyle/>
          <a:p>
            <a:r>
              <a:rPr lang="en-US"/>
              <a:t>09e-BM/DT/FSOFT - ©FPT SOFTWARE – Fresher Academy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778E15-6A1B-4F98-93CA-BDA6731742CD}" type="datetime1">
              <a:rPr lang="en-US" smtClean="0"/>
              <a:t>5/2/2021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5/2/2021</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60" r:id="rId6"/>
    <p:sldLayoutId id="2147483653" r:id="rId7"/>
    <p:sldLayoutId id="2147483658" r:id="rId8"/>
  </p:sldLayoutIdLst>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Embedded Software Development</a:t>
            </a:r>
          </a:p>
        </p:txBody>
      </p:sp>
      <p:sp>
        <p:nvSpPr>
          <p:cNvPr id="8" name="Subtitle 7"/>
          <p:cNvSpPr>
            <a:spLocks noGrp="1"/>
          </p:cNvSpPr>
          <p:nvPr>
            <p:ph type="subTitle" idx="1"/>
          </p:nvPr>
        </p:nvSpPr>
        <p:spPr/>
        <p:txBody>
          <a:bodyPr/>
          <a:lstStyle/>
          <a:p>
            <a:r>
              <a:rPr lang="en-US"/>
              <a:t>&lt;Training Topic /Lesson Name&gt;</a:t>
            </a:r>
          </a:p>
        </p:txBody>
      </p:sp>
      <p:sp>
        <p:nvSpPr>
          <p:cNvPr id="4" name="Date Placeholder 3"/>
          <p:cNvSpPr>
            <a:spLocks noGrp="1"/>
          </p:cNvSpPr>
          <p:nvPr>
            <p:ph type="dt" sz="half" idx="10"/>
          </p:nvPr>
        </p:nvSpPr>
        <p:spPr/>
        <p:txBody>
          <a:bodyPr/>
          <a:lstStyle/>
          <a:p>
            <a:fld id="{1F45074E-53EC-4432-BF9B-A29996D62E7F}" type="datetime1">
              <a:rPr lang="en-US" smtClean="0"/>
              <a:t>5/2/2021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spTree>
    <p:extLst>
      <p:ext uri="{BB962C8B-B14F-4D97-AF65-F5344CB8AC3E}">
        <p14:creationId xmlns:p14="http://schemas.microsoft.com/office/powerpoint/2010/main" val="4783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Embedded Software Development Flow</a:t>
            </a:r>
          </a:p>
        </p:txBody>
      </p:sp>
      <p:sp>
        <p:nvSpPr>
          <p:cNvPr id="6" name="Title 1"/>
          <p:cNvSpPr>
            <a:spLocks noGrp="1"/>
          </p:cNvSpPr>
          <p:nvPr>
            <p:ph idx="1"/>
          </p:nvPr>
        </p:nvSpPr>
        <p:spPr/>
        <p:txBody>
          <a:bodyPr>
            <a:normAutofit/>
          </a:bodyPr>
          <a:lstStyle/>
          <a:p>
            <a:pPr algn="just"/>
            <a:r>
              <a:rPr lang="en-US" altLang="en-US" i="1" dirty="0"/>
              <a:t>Software Development Steps in IDE</a:t>
            </a:r>
          </a:p>
          <a:p>
            <a:pPr algn="just"/>
            <a:r>
              <a:rPr lang="en-US" altLang="en-US" i="1" dirty="0"/>
              <a:t>Development Flow </a:t>
            </a:r>
          </a:p>
          <a:p>
            <a:pPr algn="just"/>
            <a:r>
              <a:rPr lang="en-US" altLang="en-US" i="1" dirty="0"/>
              <a:t>Compilation Flow </a:t>
            </a: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39783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Software Development Steps in IDE</a:t>
            </a:r>
          </a:p>
        </p:txBody>
      </p:sp>
      <p:sp>
        <p:nvSpPr>
          <p:cNvPr id="6" name="Title 1"/>
          <p:cNvSpPr>
            <a:spLocks noGrp="1"/>
          </p:cNvSpPr>
          <p:nvPr>
            <p:ph idx="1"/>
          </p:nvPr>
        </p:nvSpPr>
        <p:spPr/>
        <p:txBody>
          <a:bodyPr>
            <a:normAutofit/>
          </a:bodyPr>
          <a:lstStyle/>
          <a:p>
            <a:pPr algn="just"/>
            <a:r>
              <a:rPr lang="en-US" altLang="en-US" i="1"/>
              <a:t>Create </a:t>
            </a:r>
            <a:r>
              <a:rPr lang="en-US" altLang="en-US" i="1" dirty="0"/>
              <a:t>project</a:t>
            </a:r>
          </a:p>
          <a:p>
            <a:pPr algn="just"/>
            <a:r>
              <a:rPr lang="en-US" altLang="en-US" i="1" dirty="0"/>
              <a:t>Setup project option</a:t>
            </a:r>
          </a:p>
          <a:p>
            <a:pPr algn="just"/>
            <a:r>
              <a:rPr lang="en-US" altLang="en-US" i="1" dirty="0"/>
              <a:t>Compile &amp; Link</a:t>
            </a:r>
          </a:p>
          <a:p>
            <a:pPr algn="just"/>
            <a:r>
              <a:rPr lang="en-US" altLang="en-US" i="1" dirty="0"/>
              <a:t>Flash Program </a:t>
            </a:r>
          </a:p>
          <a:p>
            <a:pPr algn="just"/>
            <a:r>
              <a:rPr lang="en-US" altLang="en-US" i="1" dirty="0"/>
              <a:t>Execute &amp; Debug</a:t>
            </a: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2345980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Embedded Software Development Flow</a:t>
            </a:r>
          </a:p>
        </p:txBody>
      </p:sp>
      <p:sp>
        <p:nvSpPr>
          <p:cNvPr id="6" name="Title 1"/>
          <p:cNvSpPr>
            <a:spLocks noGrp="1"/>
          </p:cNvSpPr>
          <p:nvPr>
            <p:ph idx="1"/>
          </p:nvPr>
        </p:nvSpPr>
        <p:spPr/>
        <p:txBody>
          <a:bodyPr>
            <a:normAutofit/>
          </a:bodyPr>
          <a:lstStyle/>
          <a:p>
            <a:pPr marL="0" indent="0" algn="just">
              <a:buNone/>
            </a:pPr>
            <a:r>
              <a:rPr lang="en-US" altLang="en-US" b="1" dirty="0"/>
              <a:t>Development Flow</a:t>
            </a: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pic>
        <p:nvPicPr>
          <p:cNvPr id="9" name="Picture 8" descr="Diagram&#10;&#10;Description automatically generated">
            <a:extLst>
              <a:ext uri="{FF2B5EF4-FFF2-40B4-BE49-F238E27FC236}">
                <a16:creationId xmlns:a16="http://schemas.microsoft.com/office/drawing/2014/main" id="{434B8DA5-8745-4150-ACF2-9DFF7FEB316E}"/>
              </a:ext>
            </a:extLst>
          </p:cNvPr>
          <p:cNvPicPr>
            <a:picLocks noChangeAspect="1"/>
          </p:cNvPicPr>
          <p:nvPr/>
        </p:nvPicPr>
        <p:blipFill>
          <a:blip r:embed="rId3"/>
          <a:stretch>
            <a:fillRect/>
          </a:stretch>
        </p:blipFill>
        <p:spPr>
          <a:xfrm>
            <a:off x="820897" y="1363463"/>
            <a:ext cx="7315834" cy="3231160"/>
          </a:xfrm>
          <a:prstGeom prst="rect">
            <a:avLst/>
          </a:prstGeom>
        </p:spPr>
      </p:pic>
    </p:spTree>
    <p:extLst>
      <p:ext uri="{BB962C8B-B14F-4D97-AF65-F5344CB8AC3E}">
        <p14:creationId xmlns:p14="http://schemas.microsoft.com/office/powerpoint/2010/main" val="108373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Embedded Software Development Flow</a:t>
            </a:r>
          </a:p>
        </p:txBody>
      </p:sp>
      <p:sp>
        <p:nvSpPr>
          <p:cNvPr id="6" name="Title 1"/>
          <p:cNvSpPr>
            <a:spLocks noGrp="1"/>
          </p:cNvSpPr>
          <p:nvPr>
            <p:ph idx="1"/>
          </p:nvPr>
        </p:nvSpPr>
        <p:spPr/>
        <p:txBody>
          <a:bodyPr>
            <a:normAutofit/>
          </a:bodyPr>
          <a:lstStyle/>
          <a:p>
            <a:pPr marL="0" indent="0" algn="just">
              <a:buNone/>
            </a:pPr>
            <a:r>
              <a:rPr lang="en-US" altLang="en-US" b="1" dirty="0"/>
              <a:t>Compilation Flow</a:t>
            </a:r>
            <a:endParaRPr lang="en-US" altLang="en-US" i="1" dirty="0"/>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pic>
        <p:nvPicPr>
          <p:cNvPr id="8" name="Picture 7" descr="Diagram&#10;&#10;Description automatically generated">
            <a:extLst>
              <a:ext uri="{FF2B5EF4-FFF2-40B4-BE49-F238E27FC236}">
                <a16:creationId xmlns:a16="http://schemas.microsoft.com/office/drawing/2014/main" id="{BA9B022F-9E77-4563-AF7E-08852EC33824}"/>
              </a:ext>
            </a:extLst>
          </p:cNvPr>
          <p:cNvPicPr>
            <a:picLocks noChangeAspect="1"/>
          </p:cNvPicPr>
          <p:nvPr/>
        </p:nvPicPr>
        <p:blipFill>
          <a:blip r:embed="rId3"/>
          <a:stretch>
            <a:fillRect/>
          </a:stretch>
        </p:blipFill>
        <p:spPr>
          <a:xfrm>
            <a:off x="1024582" y="1508256"/>
            <a:ext cx="7094835" cy="3086367"/>
          </a:xfrm>
          <a:prstGeom prst="rect">
            <a:avLst/>
          </a:prstGeom>
        </p:spPr>
      </p:pic>
    </p:spTree>
    <p:extLst>
      <p:ext uri="{BB962C8B-B14F-4D97-AF65-F5344CB8AC3E}">
        <p14:creationId xmlns:p14="http://schemas.microsoft.com/office/powerpoint/2010/main" val="2005829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Embedded Software Development Flow</a:t>
            </a:r>
          </a:p>
        </p:txBody>
      </p:sp>
      <p:sp>
        <p:nvSpPr>
          <p:cNvPr id="6" name="Title 1"/>
          <p:cNvSpPr>
            <a:spLocks noGrp="1"/>
          </p:cNvSpPr>
          <p:nvPr>
            <p:ph idx="1"/>
          </p:nvPr>
        </p:nvSpPr>
        <p:spPr/>
        <p:txBody>
          <a:bodyPr>
            <a:normAutofit/>
          </a:bodyPr>
          <a:lstStyle/>
          <a:p>
            <a:pPr marL="0" indent="0" algn="just">
              <a:buNone/>
            </a:pPr>
            <a:r>
              <a:rPr lang="en-US" altLang="en-US" b="1" dirty="0"/>
              <a:t>IAR Compilation Flow                     IAR Link Flow</a:t>
            </a: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pic>
        <p:nvPicPr>
          <p:cNvPr id="7" name="Picture 3">
            <a:extLst>
              <a:ext uri="{FF2B5EF4-FFF2-40B4-BE49-F238E27FC236}">
                <a16:creationId xmlns:a16="http://schemas.microsoft.com/office/drawing/2014/main" id="{A6084422-A96D-4564-8114-743E20877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787" y="1663440"/>
            <a:ext cx="3164652" cy="2931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a:extLst>
              <a:ext uri="{FF2B5EF4-FFF2-40B4-BE49-F238E27FC236}">
                <a16:creationId xmlns:a16="http://schemas.microsoft.com/office/drawing/2014/main" id="{FE2A3C58-BA80-4FB8-BA37-77239927E5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0617" y="1663440"/>
            <a:ext cx="3279403" cy="2931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409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Software Flow</a:t>
            </a:r>
          </a:p>
        </p:txBody>
      </p:sp>
      <p:sp>
        <p:nvSpPr>
          <p:cNvPr id="6" name="Title 1"/>
          <p:cNvSpPr>
            <a:spLocks noGrp="1"/>
          </p:cNvSpPr>
          <p:nvPr>
            <p:ph type="body" idx="1"/>
          </p:nvPr>
        </p:nvSpPr>
        <p:spPr/>
        <p:txBody>
          <a:bodyPr/>
          <a:lstStyle/>
          <a:p>
            <a:pPr>
              <a:defRPr/>
            </a:pPr>
            <a:r>
              <a:rPr lang="en-GB" dirty="0">
                <a:latin typeface="Arial" charset="0"/>
                <a:cs typeface="Arial" charset="0"/>
              </a:rPr>
              <a:t>Section 3</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5/2/2021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4058222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Software Flow</a:t>
            </a:r>
          </a:p>
        </p:txBody>
      </p:sp>
      <p:sp>
        <p:nvSpPr>
          <p:cNvPr id="6" name="Title 1"/>
          <p:cNvSpPr>
            <a:spLocks noGrp="1"/>
          </p:cNvSpPr>
          <p:nvPr>
            <p:ph idx="1"/>
          </p:nvPr>
        </p:nvSpPr>
        <p:spPr/>
        <p:txBody>
          <a:bodyPr>
            <a:normAutofit/>
          </a:bodyPr>
          <a:lstStyle/>
          <a:p>
            <a:pPr algn="just"/>
            <a:r>
              <a:rPr lang="en-US" altLang="en-US" i="1" dirty="0"/>
              <a:t>Definition and Key Differences</a:t>
            </a:r>
          </a:p>
          <a:p>
            <a:pPr algn="just"/>
            <a:r>
              <a:rPr lang="en-US" altLang="en-US" i="1" dirty="0"/>
              <a:t>Advantages and disadvantages</a:t>
            </a:r>
          </a:p>
          <a:p>
            <a:pPr algn="just"/>
            <a:r>
              <a:rPr lang="en-US" altLang="en-US" i="1" dirty="0"/>
              <a:t>Interrupt Process</a:t>
            </a:r>
          </a:p>
          <a:p>
            <a:pPr algn="just"/>
            <a:r>
              <a:rPr lang="en-US" altLang="en-US" i="1" dirty="0"/>
              <a:t>Interrupt Handler Features</a:t>
            </a: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32206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en-US" altLang="en-US"/>
              <a:t>Definition and Key Differences</a:t>
            </a:r>
          </a:p>
        </p:txBody>
      </p:sp>
      <p:sp>
        <p:nvSpPr>
          <p:cNvPr id="6" name="Title 1"/>
          <p:cNvSpPr>
            <a:spLocks noGrp="1"/>
          </p:cNvSpPr>
          <p:nvPr>
            <p:ph sz="half" idx="1"/>
          </p:nvPr>
        </p:nvSpPr>
        <p:spPr>
          <a:xfrm>
            <a:off x="278606" y="900113"/>
            <a:ext cx="4217194" cy="3771900"/>
          </a:xfrm>
        </p:spPr>
        <p:txBody>
          <a:bodyPr>
            <a:normAutofit/>
          </a:bodyPr>
          <a:lstStyle/>
          <a:p>
            <a:pPr marL="0" indent="0">
              <a:buNone/>
            </a:pPr>
            <a:r>
              <a:rPr lang="en-US" altLang="en-US" b="1" dirty="0"/>
              <a:t>Polling</a:t>
            </a:r>
          </a:p>
          <a:p>
            <a:r>
              <a:rPr lang="en-US" altLang="en-US" i="1" dirty="0"/>
              <a:t>In polling is not a hardware mechanism, its a protocol in which CPU steadily checking the status of a peripheral. e.g. read data from an input keyboard.</a:t>
            </a:r>
          </a:p>
          <a:p>
            <a:r>
              <a:rPr lang="en-US" altLang="en-US" i="1" dirty="0"/>
              <a:t>Polling is relatively straightforward in design and programming with the sacrifice of system performance.</a:t>
            </a:r>
          </a:p>
        </p:txBody>
      </p:sp>
      <p:pic>
        <p:nvPicPr>
          <p:cNvPr id="12" name="Picture 3">
            <a:extLst>
              <a:ext uri="{FF2B5EF4-FFF2-40B4-BE49-F238E27FC236}">
                <a16:creationId xmlns:a16="http://schemas.microsoft.com/office/drawing/2014/main" id="{44106918-AF00-4427-8560-E7554451A55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94656" y="900113"/>
            <a:ext cx="3959999" cy="3771900"/>
          </a:xfrm>
          <a:prstGeom prst="rect">
            <a:avLst/>
          </a:prstGeom>
          <a:solidFill>
            <a:schemeClr val="accent1"/>
          </a:solid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2879C26C-EA9B-46F9-9E85-988B19AAD8EA}" type="datetime1">
              <a:rPr lang="en-US" smtClean="0"/>
              <a:pPr>
                <a:lnSpc>
                  <a:spcPct val="90000"/>
                </a:lnSpc>
                <a:spcAft>
                  <a:spcPts val="600"/>
                </a:spcAft>
              </a:pPr>
              <a:t>5/2/2021</a:t>
            </a:fld>
            <a:endParaRPr lang="en-US"/>
          </a:p>
        </p:txBody>
      </p:sp>
      <p:sp>
        <p:nvSpPr>
          <p:cNvPr id="4"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17</a:t>
            </a:fld>
            <a:endParaRPr lang="en-US"/>
          </a:p>
        </p:txBody>
      </p:sp>
    </p:spTree>
    <p:extLst>
      <p:ext uri="{BB962C8B-B14F-4D97-AF65-F5344CB8AC3E}">
        <p14:creationId xmlns:p14="http://schemas.microsoft.com/office/powerpoint/2010/main" val="2889564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en-US" altLang="en-US"/>
              <a:t>Definition and Key Differences</a:t>
            </a:r>
          </a:p>
        </p:txBody>
      </p:sp>
      <p:sp>
        <p:nvSpPr>
          <p:cNvPr id="6" name="Title 1"/>
          <p:cNvSpPr>
            <a:spLocks noGrp="1"/>
          </p:cNvSpPr>
          <p:nvPr>
            <p:ph sz="half" idx="1"/>
          </p:nvPr>
        </p:nvSpPr>
        <p:spPr>
          <a:xfrm>
            <a:off x="278606" y="900113"/>
            <a:ext cx="4217194" cy="3771900"/>
          </a:xfrm>
        </p:spPr>
        <p:txBody>
          <a:bodyPr>
            <a:normAutofit fontScale="92500"/>
          </a:bodyPr>
          <a:lstStyle/>
          <a:p>
            <a:pPr marL="0" indent="0">
              <a:buNone/>
            </a:pPr>
            <a:r>
              <a:rPr lang="en-US" altLang="en-US" b="1" dirty="0"/>
              <a:t>Interrupt</a:t>
            </a:r>
          </a:p>
          <a:p>
            <a:r>
              <a:rPr lang="en-US" altLang="en-US" i="1" dirty="0"/>
              <a:t>Interrupt is a hardware mechanism in which, the device notices the CPU that it requires its attention. Interrupt can take place at any time.</a:t>
            </a:r>
          </a:p>
          <a:p>
            <a:r>
              <a:rPr lang="en-US" altLang="en-US" i="1" dirty="0"/>
              <a:t>When CPU gets an interrupt signal, CPU stops the current process and  a handler (software to service the interrupt) is executed. CPU returns to where it left off in the main program.</a:t>
            </a:r>
          </a:p>
        </p:txBody>
      </p:sp>
      <p:pic>
        <p:nvPicPr>
          <p:cNvPr id="8" name="Picture 2">
            <a:extLst>
              <a:ext uri="{FF2B5EF4-FFF2-40B4-BE49-F238E27FC236}">
                <a16:creationId xmlns:a16="http://schemas.microsoft.com/office/drawing/2014/main" id="{F719E682-D77E-4028-8C9F-5AAB47C7FED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48200" y="1217802"/>
            <a:ext cx="4252912" cy="3136522"/>
          </a:xfrm>
          <a:prstGeom prst="rect">
            <a:avLst/>
          </a:prstGeom>
          <a:solidFill>
            <a:schemeClr val="accent1"/>
          </a:solid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2879C26C-EA9B-46F9-9E85-988B19AAD8EA}" type="datetime1">
              <a:rPr lang="en-US" smtClean="0"/>
              <a:pPr>
                <a:lnSpc>
                  <a:spcPct val="90000"/>
                </a:lnSpc>
                <a:spcAft>
                  <a:spcPts val="600"/>
                </a:spcAft>
              </a:pPr>
              <a:t>5/2/2021</a:t>
            </a:fld>
            <a:endParaRPr lang="en-US"/>
          </a:p>
        </p:txBody>
      </p:sp>
      <p:sp>
        <p:nvSpPr>
          <p:cNvPr id="4"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18</a:t>
            </a:fld>
            <a:endParaRPr lang="en-US"/>
          </a:p>
        </p:txBody>
      </p:sp>
    </p:spTree>
    <p:extLst>
      <p:ext uri="{BB962C8B-B14F-4D97-AF65-F5344CB8AC3E}">
        <p14:creationId xmlns:p14="http://schemas.microsoft.com/office/powerpoint/2010/main" val="2914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en-US" altLang="en-US" dirty="0"/>
              <a:t>Advantages and disadvantages</a:t>
            </a:r>
          </a:p>
        </p:txBody>
      </p:sp>
      <p:sp>
        <p:nvSpPr>
          <p:cNvPr id="6" name="Title 1"/>
          <p:cNvSpPr>
            <a:spLocks noGrp="1"/>
          </p:cNvSpPr>
          <p:nvPr>
            <p:ph sz="half" idx="1"/>
          </p:nvPr>
        </p:nvSpPr>
        <p:spPr>
          <a:xfrm>
            <a:off x="278606" y="900113"/>
            <a:ext cx="4217194" cy="3771900"/>
          </a:xfrm>
        </p:spPr>
        <p:txBody>
          <a:bodyPr>
            <a:normAutofit fontScale="92500" lnSpcReduction="20000"/>
          </a:bodyPr>
          <a:lstStyle/>
          <a:p>
            <a:pPr marL="0" indent="0">
              <a:buNone/>
            </a:pPr>
            <a:r>
              <a:rPr lang="en-US" altLang="en-US" sz="1600" b="1" dirty="0"/>
              <a:t>Polling</a:t>
            </a:r>
          </a:p>
          <a:p>
            <a:r>
              <a:rPr lang="en-US" altLang="en-US" sz="1600" dirty="0"/>
              <a:t>Advantages:</a:t>
            </a:r>
          </a:p>
          <a:p>
            <a:pPr marL="0" indent="0">
              <a:buNone/>
            </a:pPr>
            <a:r>
              <a:rPr lang="en-US" altLang="en-US" sz="1600" dirty="0"/>
              <a:t>	Easy to code, simple for simple applications</a:t>
            </a:r>
          </a:p>
          <a:p>
            <a:pPr marL="0" indent="0">
              <a:buNone/>
            </a:pPr>
            <a:r>
              <a:rPr lang="en-US" altLang="en-US" sz="1600" dirty="0"/>
              <a:t>	Easy to debug, find errors, monitor the execution of the program</a:t>
            </a:r>
          </a:p>
          <a:p>
            <a:pPr marL="0" indent="0">
              <a:buNone/>
            </a:pPr>
            <a:r>
              <a:rPr lang="en-US" altLang="en-US" sz="1600" dirty="0"/>
              <a:t>	The activities in the program can be easily predicted</a:t>
            </a:r>
          </a:p>
          <a:p>
            <a:pPr marL="0" indent="0">
              <a:buNone/>
            </a:pPr>
            <a:r>
              <a:rPr lang="en-US" altLang="en-US" sz="1600" dirty="0"/>
              <a:t>	Resources are used, shared between functions clearly.</a:t>
            </a:r>
          </a:p>
          <a:p>
            <a:r>
              <a:rPr lang="en-US" altLang="en-US" sz="1600" dirty="0"/>
              <a:t>Disadvantages:</a:t>
            </a:r>
          </a:p>
          <a:p>
            <a:pPr marL="0" indent="0">
              <a:buNone/>
            </a:pPr>
            <a:r>
              <a:rPr lang="en-US" altLang="en-US" sz="1600" dirty="0"/>
              <a:t>	Difficult to develop for complex programs</a:t>
            </a:r>
          </a:p>
          <a:p>
            <a:pPr marL="0" indent="0">
              <a:buNone/>
            </a:pPr>
            <a:r>
              <a:rPr lang="en-US" altLang="en-US" sz="1600" dirty="0"/>
              <a:t>	Slow response to events</a:t>
            </a:r>
          </a:p>
          <a:p>
            <a:pPr marL="0" indent="0">
              <a:buNone/>
            </a:pPr>
            <a:r>
              <a:rPr lang="en-US" altLang="en-US" sz="1600" dirty="0"/>
              <a:t>	Always consume energy at the highest level</a:t>
            </a:r>
          </a:p>
          <a:p>
            <a:pPr marL="0" indent="0">
              <a:buNone/>
            </a:pPr>
            <a:r>
              <a:rPr lang="en-US" altLang="en-US" sz="1600" dirty="0"/>
              <a:t>	Waste of resources, microcontroller capabilities.</a:t>
            </a:r>
          </a:p>
        </p:txBody>
      </p:sp>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2879C26C-EA9B-46F9-9E85-988B19AAD8EA}" type="datetime1">
              <a:rPr lang="en-US" smtClean="0"/>
              <a:pPr>
                <a:lnSpc>
                  <a:spcPct val="90000"/>
                </a:lnSpc>
                <a:spcAft>
                  <a:spcPts val="600"/>
                </a:spcAft>
              </a:pPr>
              <a:t>5/2/2021</a:t>
            </a:fld>
            <a:endParaRPr lang="en-US"/>
          </a:p>
        </p:txBody>
      </p:sp>
      <p:sp>
        <p:nvSpPr>
          <p:cNvPr id="4"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19</a:t>
            </a:fld>
            <a:endParaRPr lang="en-US"/>
          </a:p>
        </p:txBody>
      </p:sp>
      <p:sp>
        <p:nvSpPr>
          <p:cNvPr id="9" name="Title 1">
            <a:extLst>
              <a:ext uri="{FF2B5EF4-FFF2-40B4-BE49-F238E27FC236}">
                <a16:creationId xmlns:a16="http://schemas.microsoft.com/office/drawing/2014/main" id="{625A5E7F-0916-4A8A-8654-330F4AA4A67B}"/>
              </a:ext>
            </a:extLst>
          </p:cNvPr>
          <p:cNvSpPr txBox="1">
            <a:spLocks/>
          </p:cNvSpPr>
          <p:nvPr/>
        </p:nvSpPr>
        <p:spPr>
          <a:xfrm>
            <a:off x="4648202" y="903144"/>
            <a:ext cx="4217194" cy="37719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altLang="en-US" sz="1600" b="1" dirty="0"/>
              <a:t>Interrupt</a:t>
            </a:r>
          </a:p>
          <a:p>
            <a:r>
              <a:rPr lang="en-US" altLang="en-US" sz="1600" dirty="0"/>
              <a:t>Advantages of interrupts:</a:t>
            </a:r>
          </a:p>
          <a:p>
            <a:pPr marL="0" indent="0">
              <a:buNone/>
            </a:pPr>
            <a:r>
              <a:rPr lang="en-US" altLang="en-US" sz="1600" dirty="0"/>
              <a:t>	Faster response speed than polling</a:t>
            </a:r>
          </a:p>
          <a:p>
            <a:pPr marL="0" indent="0">
              <a:buNone/>
            </a:pPr>
            <a:r>
              <a:rPr lang="en-US" altLang="en-US" sz="1600" dirty="0"/>
              <a:t>	Can use low power mode and interrupt will wake up the CPU</a:t>
            </a:r>
          </a:p>
          <a:p>
            <a:pPr marL="0" indent="0">
              <a:buNone/>
            </a:pPr>
            <a:r>
              <a:rPr lang="en-US" altLang="en-US" sz="1600" dirty="0"/>
              <a:t>	Support Nested Interrupt (interrupt with higher priority will be executed and interrupt execution of interrupt with lower priority).</a:t>
            </a:r>
          </a:p>
          <a:p>
            <a:r>
              <a:rPr lang="en-US" altLang="en-US" sz="1600" dirty="0"/>
              <a:t>	Disadvantages:</a:t>
            </a:r>
          </a:p>
          <a:p>
            <a:pPr marL="0" indent="0">
              <a:buNone/>
            </a:pPr>
            <a:r>
              <a:rPr lang="en-US" altLang="en-US" sz="1600" dirty="0"/>
              <a:t>	Debug is more complicated</a:t>
            </a:r>
          </a:p>
          <a:p>
            <a:pPr marL="0" indent="0">
              <a:buNone/>
            </a:pPr>
            <a:r>
              <a:rPr lang="en-US" altLang="en-US" sz="1600" dirty="0"/>
              <a:t>	Resources can be used unexpectedly. </a:t>
            </a:r>
          </a:p>
        </p:txBody>
      </p:sp>
    </p:spTree>
    <p:extLst>
      <p:ext uri="{BB962C8B-B14F-4D97-AF65-F5344CB8AC3E}">
        <p14:creationId xmlns:p14="http://schemas.microsoft.com/office/powerpoint/2010/main" val="292824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latin typeface="Arial" panose="020B0604020202020204" pitchFamily="34" charset="0"/>
                <a:cs typeface="Arial" panose="020B0604020202020204" pitchFamily="34" charset="0"/>
              </a:rPr>
              <a:t>Lesson</a:t>
            </a:r>
            <a:r>
              <a:rPr lang="vi-V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a:t>
            </a:r>
            <a:r>
              <a:rPr lang="vi-VN" altLang="en-US" sz="2400" dirty="0">
                <a:latin typeface="Arial" panose="020B0604020202020204" pitchFamily="34" charset="0"/>
                <a:cs typeface="Arial" panose="020B0604020202020204" pitchFamily="34" charset="0"/>
              </a:rPr>
              <a:t>bjectives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en-US" sz="2000" i="1" dirty="0"/>
              <a:t>Embedded Software Overview</a:t>
            </a:r>
          </a:p>
          <a:p>
            <a:r>
              <a:rPr lang="en-US" sz="2000" i="1" dirty="0"/>
              <a:t>Embedded Software Development Flow </a:t>
            </a:r>
          </a:p>
          <a:p>
            <a:r>
              <a:rPr lang="en-US" sz="2000" i="1" dirty="0"/>
              <a:t>Software Flow</a:t>
            </a:r>
          </a:p>
          <a:p>
            <a:endParaRPr lang="en-US" sz="2000" i="1" dirty="0"/>
          </a:p>
        </p:txBody>
      </p:sp>
      <p:sp>
        <p:nvSpPr>
          <p:cNvPr id="4" name="Date Placeholder 3"/>
          <p:cNvSpPr>
            <a:spLocks noGrp="1"/>
          </p:cNvSpPr>
          <p:nvPr>
            <p:ph type="dt" sz="half" idx="10"/>
          </p:nvPr>
        </p:nvSpPr>
        <p:spPr/>
        <p:txBody>
          <a:bodyPr/>
          <a:lstStyle/>
          <a:p>
            <a:fld id="{6D833602-3032-40E0-910C-A05081070B9D}" type="datetime1">
              <a:rPr lang="en-US" smtClean="0"/>
              <a:t>5/2/2021</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683828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Interrupt Process</a:t>
            </a:r>
          </a:p>
        </p:txBody>
      </p:sp>
      <p:sp>
        <p:nvSpPr>
          <p:cNvPr id="6" name="Title 1"/>
          <p:cNvSpPr>
            <a:spLocks noGrp="1"/>
          </p:cNvSpPr>
          <p:nvPr>
            <p:ph idx="1"/>
          </p:nvPr>
        </p:nvSpPr>
        <p:spPr/>
        <p:txBody>
          <a:bodyPr>
            <a:normAutofit/>
          </a:bodyPr>
          <a:lstStyle/>
          <a:p>
            <a:pPr algn="just"/>
            <a:r>
              <a:rPr lang="en-US" altLang="en-US" dirty="0"/>
              <a:t>CPU waits until the current instruction has finished being executed.</a:t>
            </a:r>
          </a:p>
          <a:p>
            <a:pPr algn="just"/>
            <a:r>
              <a:rPr lang="en-US" altLang="en-US" dirty="0"/>
              <a:t>Save the contents of internal registers of the CPU &amp; the state information within Control Unit</a:t>
            </a:r>
          </a:p>
          <a:p>
            <a:pPr algn="just"/>
            <a:r>
              <a:rPr lang="en-US" altLang="en-US" dirty="0"/>
              <a:t>The PC is loaded with address of the Interrupt Service Routine (ISR)</a:t>
            </a:r>
          </a:p>
          <a:p>
            <a:pPr algn="just"/>
            <a:r>
              <a:rPr lang="en-US" altLang="en-US" dirty="0"/>
              <a:t>ISR is executed.</a:t>
            </a:r>
          </a:p>
          <a:p>
            <a:pPr algn="just"/>
            <a:r>
              <a:rPr lang="en-US" altLang="en-US" dirty="0"/>
              <a:t>Return program from interrupt.</a:t>
            </a: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a:p>
        </p:txBody>
      </p:sp>
    </p:spTree>
    <p:extLst>
      <p:ext uri="{BB962C8B-B14F-4D97-AF65-F5344CB8AC3E}">
        <p14:creationId xmlns:p14="http://schemas.microsoft.com/office/powerpoint/2010/main" val="3242589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Interrupt Handler Features</a:t>
            </a:r>
          </a:p>
        </p:txBody>
      </p:sp>
      <p:sp>
        <p:nvSpPr>
          <p:cNvPr id="6" name="Title 1"/>
          <p:cNvSpPr>
            <a:spLocks noGrp="1"/>
          </p:cNvSpPr>
          <p:nvPr>
            <p:ph idx="1"/>
          </p:nvPr>
        </p:nvSpPr>
        <p:spPr/>
        <p:txBody>
          <a:bodyPr>
            <a:normAutofit/>
          </a:bodyPr>
          <a:lstStyle/>
          <a:p>
            <a:pPr algn="just"/>
            <a:r>
              <a:rPr lang="en-US" altLang="en-US" dirty="0"/>
              <a:t>Differs from subroutine because it is executed at any time due to interrupt, not due to Call</a:t>
            </a:r>
          </a:p>
          <a:p>
            <a:pPr algn="just"/>
            <a:endParaRPr lang="en-US" altLang="en-US" dirty="0"/>
          </a:p>
          <a:p>
            <a:pPr algn="just"/>
            <a:r>
              <a:rPr lang="en-US" altLang="en-US" dirty="0"/>
              <a:t>Should be implemented as small as possible</a:t>
            </a:r>
          </a:p>
          <a:p>
            <a:pPr algn="just"/>
            <a:endParaRPr lang="en-US" altLang="en-US" dirty="0"/>
          </a:p>
          <a:p>
            <a:pPr algn="just"/>
            <a:r>
              <a:rPr lang="en-US" altLang="en-US" dirty="0"/>
              <a:t>Should be executed in short-time. </a:t>
            </a: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spTree>
    <p:extLst>
      <p:ext uri="{BB962C8B-B14F-4D97-AF65-F5344CB8AC3E}">
        <p14:creationId xmlns:p14="http://schemas.microsoft.com/office/powerpoint/2010/main" val="180445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Lesson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Embedded Software, or firmware, is program that specialized for particular processor</a:t>
            </a:r>
          </a:p>
          <a:p>
            <a:pPr algn="just"/>
            <a:endParaRPr lang="en-US" altLang="en-US" i="1" dirty="0"/>
          </a:p>
          <a:p>
            <a:pPr algn="just"/>
            <a:r>
              <a:rPr lang="en-US" altLang="en-US" i="1" dirty="0"/>
              <a:t>Embedded software developments including: Create project, compile &amp; link to generate imagine; load &amp; debug in hardware</a:t>
            </a:r>
          </a:p>
          <a:p>
            <a:pPr algn="just"/>
            <a:endParaRPr lang="en-US" altLang="en-US" i="1" dirty="0"/>
          </a:p>
          <a:p>
            <a:pPr algn="just"/>
            <a:r>
              <a:rPr lang="en-US" altLang="en-US" i="1" dirty="0"/>
              <a:t>There are two kinds of software flow: pooling &amp; interrupt. </a:t>
            </a:r>
          </a:p>
        </p:txBody>
      </p:sp>
      <p:sp>
        <p:nvSpPr>
          <p:cNvPr id="3" name="Date Placeholder 2"/>
          <p:cNvSpPr>
            <a:spLocks noGrp="1"/>
          </p:cNvSpPr>
          <p:nvPr>
            <p:ph type="dt" sz="half" idx="10"/>
          </p:nvPr>
        </p:nvSpPr>
        <p:spPr/>
        <p:txBody>
          <a:bodyPr/>
          <a:lstStyle/>
          <a:p>
            <a:fld id="{EA9862C2-9A3A-4A99-B55C-4814DDFFAC13}" type="datetime1">
              <a:rPr lang="en-US" smtClean="0"/>
              <a:t>5/2/2021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a:p>
        </p:txBody>
      </p:sp>
    </p:spTree>
    <p:extLst>
      <p:ext uri="{BB962C8B-B14F-4D97-AF65-F5344CB8AC3E}">
        <p14:creationId xmlns:p14="http://schemas.microsoft.com/office/powerpoint/2010/main" val="3016629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solidFill>
                  <a:schemeClr val="accent6">
                    <a:lumMod val="75000"/>
                  </a:schemeClr>
                </a:solidFill>
                <a:cs typeface="Arial"/>
              </a:rPr>
              <a:t>Thank you</a:t>
            </a:r>
          </a:p>
        </p:txBody>
      </p:sp>
      <p:sp>
        <p:nvSpPr>
          <p:cNvPr id="4" name="Subtitle 3"/>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A6E310CF-D8EB-4339-A038-1E0E0D4A410F}" type="datetime1">
              <a:rPr lang="en-US" smtClean="0"/>
              <a:t>5/2/2021</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Embedded Software Overview </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1</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5/2/2021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75798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Embedded Software Overview </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Definition</a:t>
            </a:r>
          </a:p>
          <a:p>
            <a:pPr algn="just"/>
            <a:r>
              <a:rPr lang="en-US" altLang="en-US" i="1" dirty="0"/>
              <a:t>Features</a:t>
            </a:r>
          </a:p>
          <a:p>
            <a:pPr algn="just"/>
            <a:r>
              <a:rPr lang="en-US" altLang="en-US" i="1" dirty="0"/>
              <a:t>Common Components</a:t>
            </a:r>
          </a:p>
          <a:p>
            <a:pPr algn="just"/>
            <a:r>
              <a:rPr lang="en-US" altLang="en-US" i="1" dirty="0"/>
              <a:t>What is needed to start</a:t>
            </a: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411664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Definition</a:t>
            </a:r>
          </a:p>
        </p:txBody>
      </p:sp>
      <p:sp>
        <p:nvSpPr>
          <p:cNvPr id="6" name="Title 1"/>
          <p:cNvSpPr>
            <a:spLocks noGrp="1"/>
          </p:cNvSpPr>
          <p:nvPr>
            <p:ph idx="1"/>
          </p:nvPr>
        </p:nvSpPr>
        <p:spPr/>
        <p:txBody>
          <a:bodyPr>
            <a:normAutofit/>
          </a:bodyPr>
          <a:lstStyle/>
          <a:p>
            <a:pPr algn="just"/>
            <a:r>
              <a:rPr lang="en-US" altLang="en-US" i="1" dirty="0"/>
              <a:t>Embedded software is computer software, written to control machines or devices that are not typically thought of as computers. It is typically specialized for the particular hardware that it runs on and has time and memory constraints. This term is sometimes used interchangeably with firmware</a:t>
            </a:r>
          </a:p>
          <a:p>
            <a:pPr marL="0" indent="0" algn="just">
              <a:buNone/>
            </a:pPr>
            <a:r>
              <a:rPr lang="en-US" altLang="en-US" i="1" dirty="0"/>
              <a:t>                                                                                       (wiki)</a:t>
            </a: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391070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Features</a:t>
            </a:r>
          </a:p>
        </p:txBody>
      </p:sp>
      <p:sp>
        <p:nvSpPr>
          <p:cNvPr id="6" name="Title 1"/>
          <p:cNvSpPr>
            <a:spLocks noGrp="1"/>
          </p:cNvSpPr>
          <p:nvPr>
            <p:ph idx="1"/>
          </p:nvPr>
        </p:nvSpPr>
        <p:spPr/>
        <p:txBody>
          <a:bodyPr>
            <a:normAutofit/>
          </a:bodyPr>
          <a:lstStyle/>
          <a:p>
            <a:pPr algn="just"/>
            <a:r>
              <a:rPr lang="en-US" altLang="en-US" i="1" dirty="0"/>
              <a:t>Acts directly with and on the hardware</a:t>
            </a:r>
          </a:p>
          <a:p>
            <a:pPr algn="just"/>
            <a:endParaRPr lang="en-US" altLang="en-US" i="1" dirty="0"/>
          </a:p>
          <a:p>
            <a:pPr algn="just"/>
            <a:r>
              <a:rPr lang="en-US" altLang="en-US" i="1" dirty="0"/>
              <a:t>Quite limited resources.</a:t>
            </a:r>
          </a:p>
          <a:p>
            <a:pPr algn="just"/>
            <a:endParaRPr lang="en-US" altLang="en-US" i="1" dirty="0"/>
          </a:p>
          <a:p>
            <a:pPr algn="just"/>
            <a:r>
              <a:rPr lang="en-US" altLang="en-US" i="1" dirty="0"/>
              <a:t>Using a “Non-hosted environment”</a:t>
            </a: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360594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en-US" altLang="en-US" dirty="0"/>
              <a:t>Common Components</a:t>
            </a:r>
          </a:p>
        </p:txBody>
      </p:sp>
      <p:sp>
        <p:nvSpPr>
          <p:cNvPr id="6" name="Title 1"/>
          <p:cNvSpPr>
            <a:spLocks noGrp="1"/>
          </p:cNvSpPr>
          <p:nvPr>
            <p:ph sz="half" idx="1"/>
          </p:nvPr>
        </p:nvSpPr>
        <p:spPr>
          <a:xfrm>
            <a:off x="278606" y="900113"/>
            <a:ext cx="4217194" cy="3771900"/>
          </a:xfrm>
        </p:spPr>
        <p:txBody>
          <a:bodyPr>
            <a:normAutofit/>
          </a:bodyPr>
          <a:lstStyle/>
          <a:p>
            <a:r>
              <a:rPr lang="en-US" altLang="en-US" i="1" dirty="0"/>
              <a:t>Reset vector</a:t>
            </a:r>
          </a:p>
          <a:p>
            <a:r>
              <a:rPr lang="en-US" altLang="en-US" i="1" dirty="0"/>
              <a:t>Startup code</a:t>
            </a:r>
          </a:p>
          <a:p>
            <a:r>
              <a:rPr lang="en-US" altLang="en-US" i="1" dirty="0"/>
              <a:t>Application code</a:t>
            </a:r>
          </a:p>
          <a:p>
            <a:r>
              <a:rPr lang="en-US" altLang="en-US" i="1" dirty="0"/>
              <a:t>Libraries</a:t>
            </a:r>
          </a:p>
          <a:p>
            <a:r>
              <a:rPr lang="en-US" altLang="en-US" i="1" dirty="0"/>
              <a:t>Interrupt/Exception Handler</a:t>
            </a:r>
          </a:p>
        </p:txBody>
      </p:sp>
      <p:pic>
        <p:nvPicPr>
          <p:cNvPr id="7" name="Picture 2" descr="Diagram&#10;&#10;Description automatically generated">
            <a:extLst>
              <a:ext uri="{FF2B5EF4-FFF2-40B4-BE49-F238E27FC236}">
                <a16:creationId xmlns:a16="http://schemas.microsoft.com/office/drawing/2014/main" id="{C0D5D1A3-C80A-4552-A297-923AF6B40F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01204" y="900113"/>
            <a:ext cx="3146904" cy="3771900"/>
          </a:xfrm>
          <a:prstGeom prst="rect">
            <a:avLst/>
          </a:prstGeom>
          <a:solidFill>
            <a:schemeClr val="accent1"/>
          </a:solid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2879C26C-EA9B-46F9-9E85-988B19AAD8EA}" type="datetime1">
              <a:rPr lang="en-US" smtClean="0"/>
              <a:pPr>
                <a:lnSpc>
                  <a:spcPct val="90000"/>
                </a:lnSpc>
                <a:spcAft>
                  <a:spcPts val="600"/>
                </a:spcAft>
              </a:pPr>
              <a:t>5/2/2021</a:t>
            </a:fld>
            <a:endParaRPr lang="en-US"/>
          </a:p>
        </p:txBody>
      </p:sp>
      <p:sp>
        <p:nvSpPr>
          <p:cNvPr id="4"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7</a:t>
            </a:fld>
            <a:endParaRPr lang="en-US"/>
          </a:p>
        </p:txBody>
      </p:sp>
    </p:spTree>
    <p:extLst>
      <p:ext uri="{BB962C8B-B14F-4D97-AF65-F5344CB8AC3E}">
        <p14:creationId xmlns:p14="http://schemas.microsoft.com/office/powerpoint/2010/main" val="281812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en-US" altLang="en-US" dirty="0"/>
              <a:t>What is needed to start?</a:t>
            </a:r>
          </a:p>
        </p:txBody>
      </p:sp>
      <p:sp>
        <p:nvSpPr>
          <p:cNvPr id="6" name="Title 1"/>
          <p:cNvSpPr>
            <a:spLocks noGrp="1"/>
          </p:cNvSpPr>
          <p:nvPr>
            <p:ph sz="half" idx="1"/>
          </p:nvPr>
        </p:nvSpPr>
        <p:spPr>
          <a:xfrm>
            <a:off x="278605" y="900113"/>
            <a:ext cx="8345849" cy="3771900"/>
          </a:xfrm>
        </p:spPr>
        <p:txBody>
          <a:bodyPr>
            <a:normAutofit/>
          </a:bodyPr>
          <a:lstStyle/>
          <a:p>
            <a:r>
              <a:rPr lang="en-US" altLang="en-US" i="1" dirty="0"/>
              <a:t>Development suites</a:t>
            </a:r>
          </a:p>
          <a:p>
            <a:r>
              <a:rPr lang="en-US" altLang="en-US" i="1" dirty="0"/>
              <a:t>Development board</a:t>
            </a:r>
          </a:p>
          <a:p>
            <a:r>
              <a:rPr lang="en-US" altLang="en-US" i="1" dirty="0"/>
              <a:t>Debug Adapter</a:t>
            </a:r>
          </a:p>
          <a:p>
            <a:r>
              <a:rPr lang="en-US" altLang="en-US" i="1" dirty="0"/>
              <a:t>Software device driver</a:t>
            </a:r>
          </a:p>
          <a:p>
            <a:r>
              <a:rPr lang="en-US" altLang="en-US" i="1" dirty="0"/>
              <a:t>Documents and other resources.</a:t>
            </a:r>
          </a:p>
        </p:txBody>
      </p:sp>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2879C26C-EA9B-46F9-9E85-988B19AAD8EA}" type="datetime1">
              <a:rPr lang="en-US" smtClean="0"/>
              <a:pPr>
                <a:lnSpc>
                  <a:spcPct val="90000"/>
                </a:lnSpc>
                <a:spcAft>
                  <a:spcPts val="600"/>
                </a:spcAft>
              </a:pPr>
              <a:t>5/2/2021</a:t>
            </a:fld>
            <a:endParaRPr lang="en-US"/>
          </a:p>
        </p:txBody>
      </p:sp>
      <p:sp>
        <p:nvSpPr>
          <p:cNvPr id="4"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8</a:t>
            </a:fld>
            <a:endParaRPr lang="en-US"/>
          </a:p>
        </p:txBody>
      </p:sp>
    </p:spTree>
    <p:extLst>
      <p:ext uri="{BB962C8B-B14F-4D97-AF65-F5344CB8AC3E}">
        <p14:creationId xmlns:p14="http://schemas.microsoft.com/office/powerpoint/2010/main" val="858535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Embedded Software Development Flow</a:t>
            </a:r>
          </a:p>
        </p:txBody>
      </p:sp>
      <p:sp>
        <p:nvSpPr>
          <p:cNvPr id="6" name="Title 1"/>
          <p:cNvSpPr>
            <a:spLocks noGrp="1"/>
          </p:cNvSpPr>
          <p:nvPr>
            <p:ph type="body" idx="1"/>
          </p:nvPr>
        </p:nvSpPr>
        <p:spPr/>
        <p:txBody>
          <a:bodyPr/>
          <a:lstStyle/>
          <a:p>
            <a:pPr>
              <a:defRPr/>
            </a:pPr>
            <a:r>
              <a:rPr lang="en-GB" dirty="0">
                <a:latin typeface="Arial" charset="0"/>
                <a:cs typeface="Arial" charset="0"/>
              </a:rPr>
              <a:t>Section 2</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5/2/2021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4095333582"/>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0E3C0644D30A47B7553174789F2086" ma:contentTypeVersion="12" ma:contentTypeDescription="Create a new document." ma:contentTypeScope="" ma:versionID="e9690466216033ae3cb1a371bbcd7ff4">
  <xsd:schema xmlns:xsd="http://www.w3.org/2001/XMLSchema" xmlns:xs="http://www.w3.org/2001/XMLSchema" xmlns:p="http://schemas.microsoft.com/office/2006/metadata/properties" xmlns:ns3="fbeeca5f-b98a-47ac-acdc-cb0c690cd06b" xmlns:ns4="f9df24d8-8c62-4f60-b8e3-66b7bd45152e" targetNamespace="http://schemas.microsoft.com/office/2006/metadata/properties" ma:root="true" ma:fieldsID="2fba7e56455423793922b8bcbab41249" ns3:_="" ns4:_="">
    <xsd:import namespace="fbeeca5f-b98a-47ac-acdc-cb0c690cd06b"/>
    <xsd:import namespace="f9df24d8-8c62-4f60-b8e3-66b7bd45152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eeca5f-b98a-47ac-acdc-cb0c690cd0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df24d8-8c62-4f60-b8e3-66b7bd4515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2467ED-D74B-40E1-8C8E-B312BE9F8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eeca5f-b98a-47ac-acdc-cb0c690cd06b"/>
    <ds:schemaRef ds:uri="f9df24d8-8c62-4f60-b8e3-66b7bd4515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0A3C5A-C6CE-4843-83FE-DCCB7506A3F3}">
  <ds:schemaRefs>
    <ds:schemaRef ds:uri="http://schemas.microsoft.com/sharepoint/v3/contenttype/forms"/>
  </ds:schemaRefs>
</ds:datastoreItem>
</file>

<file path=customXml/itemProps3.xml><?xml version="1.0" encoding="utf-8"?>
<ds:datastoreItem xmlns:ds="http://schemas.openxmlformats.org/officeDocument/2006/customXml" ds:itemID="{F726155B-B0B2-4DBB-B08B-44F1DC833304}">
  <ds:schemaRefs>
    <ds:schemaRef ds:uri="http://purl.org/dc/dcmitype/"/>
    <ds:schemaRef ds:uri="fbeeca5f-b98a-47ac-acdc-cb0c690cd06b"/>
    <ds:schemaRef ds:uri="http://schemas.microsoft.com/office/2006/documentManagement/types"/>
    <ds:schemaRef ds:uri="http://purl.org/dc/terms/"/>
    <ds:schemaRef ds:uri="http://schemas.openxmlformats.org/package/2006/metadata/core-properties"/>
    <ds:schemaRef ds:uri="http://www.w3.org/XML/1998/namespace"/>
    <ds:schemaRef ds:uri="http://purl.org/dc/elements/1.1/"/>
    <ds:schemaRef ds:uri="http://schemas.microsoft.com/office/infopath/2007/PartnerControls"/>
    <ds:schemaRef ds:uri="f9df24d8-8c62-4f60-b8e3-66b7bd45152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Template_Internal_Course</Template>
  <TotalTime>273</TotalTime>
  <Words>2347</Words>
  <Application>Microsoft Office PowerPoint</Application>
  <PresentationFormat>On-screen Show (16:9)</PresentationFormat>
  <Paragraphs>262</Paragraphs>
  <Slides>23</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Template_Internal_Course</vt:lpstr>
      <vt:lpstr>Embedded Software Development</vt:lpstr>
      <vt:lpstr>Lesson Objectives</vt:lpstr>
      <vt:lpstr>Embedded Software Overview </vt:lpstr>
      <vt:lpstr>Embedded Software Overview </vt:lpstr>
      <vt:lpstr>Definition</vt:lpstr>
      <vt:lpstr>Features</vt:lpstr>
      <vt:lpstr>Common Components</vt:lpstr>
      <vt:lpstr>What is needed to start?</vt:lpstr>
      <vt:lpstr>Embedded Software Development Flow</vt:lpstr>
      <vt:lpstr>Embedded Software Development Flow</vt:lpstr>
      <vt:lpstr>Software Development Steps in IDE</vt:lpstr>
      <vt:lpstr>Embedded Software Development Flow</vt:lpstr>
      <vt:lpstr>Embedded Software Development Flow</vt:lpstr>
      <vt:lpstr>Embedded Software Development Flow</vt:lpstr>
      <vt:lpstr>Software Flow</vt:lpstr>
      <vt:lpstr>Software Flow</vt:lpstr>
      <vt:lpstr>Definition and Key Differences</vt:lpstr>
      <vt:lpstr>Definition and Key Differences</vt:lpstr>
      <vt:lpstr>Advantages and disadvantages</vt:lpstr>
      <vt:lpstr>Interrupt Process</vt:lpstr>
      <vt:lpstr>Interrupt Handler Features</vt:lpstr>
      <vt:lpstr>Lesson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Nguyen Quoc Dat (GAM.VN.DAP)</cp:lastModifiedBy>
  <cp:revision>59</cp:revision>
  <dcterms:created xsi:type="dcterms:W3CDTF">2015-08-31T01:44:46Z</dcterms:created>
  <dcterms:modified xsi:type="dcterms:W3CDTF">2021-05-02T08:53:39Z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0x010100AD0E3C0644D30A47B7553174789F2086</vt:lpwstr>
  </property>
</Properties>
</file>