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70" r:id="rId5"/>
    <p:sldId id="259" r:id="rId6"/>
    <p:sldId id="263" r:id="rId7"/>
    <p:sldId id="262" r:id="rId8"/>
    <p:sldId id="264"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8" r:id="rId22"/>
    <p:sldId id="289" r:id="rId23"/>
    <p:sldId id="290" r:id="rId24"/>
    <p:sldId id="291" r:id="rId25"/>
    <p:sldId id="292" r:id="rId26"/>
    <p:sldId id="293" r:id="rId27"/>
    <p:sldId id="295" r:id="rId28"/>
    <p:sldId id="294" r:id="rId29"/>
    <p:sldId id="297" r:id="rId30"/>
    <p:sldId id="298" r:id="rId31"/>
    <p:sldId id="299" r:id="rId32"/>
    <p:sldId id="268" r:id="rId33"/>
    <p:sldId id="25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37062-B307-4267-B45E-81B76421EC64}" v="230" dt="2021-05-03T07:56:51.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5829" autoAdjust="0"/>
  </p:normalViewPr>
  <p:slideViewPr>
    <p:cSldViewPr snapToGrid="0" snapToObjects="1" showGuides="1">
      <p:cViewPr varScale="1">
        <p:scale>
          <a:sx n="75" d="100"/>
          <a:sy n="75" d="100"/>
        </p:scale>
        <p:origin x="1666"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 userId="ccecff63-0570-4758-8d6b-620a5102c362" providerId="ADAL" clId="{1BC37062-B307-4267-B45E-81B76421EC64}"/>
    <pc:docChg chg="undo custSel addSld delSld modSld sldOrd">
      <pc:chgData name="Dat" userId="ccecff63-0570-4758-8d6b-620a5102c362" providerId="ADAL" clId="{1BC37062-B307-4267-B45E-81B76421EC64}" dt="2021-05-03T07:57:27.110" v="783" actId="113"/>
      <pc:docMkLst>
        <pc:docMk/>
      </pc:docMkLst>
      <pc:sldChg chg="modSp">
        <pc:chgData name="Dat" userId="ccecff63-0570-4758-8d6b-620a5102c362" providerId="ADAL" clId="{1BC37062-B307-4267-B45E-81B76421EC64}" dt="2021-05-03T03:45:15.218" v="2"/>
        <pc:sldMkLst>
          <pc:docMk/>
          <pc:sldMk cId="683828369" sldId="259"/>
        </pc:sldMkLst>
        <pc:spChg chg="mod">
          <ac:chgData name="Dat" userId="ccecff63-0570-4758-8d6b-620a5102c362" providerId="ADAL" clId="{1BC37062-B307-4267-B45E-81B76421EC64}" dt="2021-05-03T03:45:15.218" v="2"/>
          <ac:spMkLst>
            <pc:docMk/>
            <pc:sldMk cId="683828369" sldId="259"/>
            <ac:spMk id="3" creationId="{00000000-0000-0000-0000-000000000000}"/>
          </ac:spMkLst>
        </pc:spChg>
      </pc:sldChg>
      <pc:sldChg chg="modSp mod">
        <pc:chgData name="Dat" userId="ccecff63-0570-4758-8d6b-620a5102c362" providerId="ADAL" clId="{1BC37062-B307-4267-B45E-81B76421EC64}" dt="2021-05-03T03:46:45.992" v="8" actId="20577"/>
        <pc:sldMkLst>
          <pc:docMk/>
          <pc:sldMk cId="4116642200" sldId="262"/>
        </pc:sldMkLst>
        <pc:spChg chg="mod">
          <ac:chgData name="Dat" userId="ccecff63-0570-4758-8d6b-620a5102c362" providerId="ADAL" clId="{1BC37062-B307-4267-B45E-81B76421EC64}" dt="2021-05-03T03:45:56.239" v="4"/>
          <ac:spMkLst>
            <pc:docMk/>
            <pc:sldMk cId="4116642200" sldId="262"/>
            <ac:spMk id="2" creationId="{00000000-0000-0000-0000-000000000000}"/>
          </ac:spMkLst>
        </pc:spChg>
        <pc:spChg chg="mod">
          <ac:chgData name="Dat" userId="ccecff63-0570-4758-8d6b-620a5102c362" providerId="ADAL" clId="{1BC37062-B307-4267-B45E-81B76421EC64}" dt="2021-05-03T03:46:45.992" v="8" actId="20577"/>
          <ac:spMkLst>
            <pc:docMk/>
            <pc:sldMk cId="4116642200" sldId="262"/>
            <ac:spMk id="6" creationId="{00000000-0000-0000-0000-000000000000}"/>
          </ac:spMkLst>
        </pc:spChg>
      </pc:sldChg>
      <pc:sldChg chg="modSp">
        <pc:chgData name="Dat" userId="ccecff63-0570-4758-8d6b-620a5102c362" providerId="ADAL" clId="{1BC37062-B307-4267-B45E-81B76421EC64}" dt="2021-05-03T03:45:39.132" v="3"/>
        <pc:sldMkLst>
          <pc:docMk/>
          <pc:sldMk cId="757988402" sldId="263"/>
        </pc:sldMkLst>
        <pc:spChg chg="mod">
          <ac:chgData name="Dat" userId="ccecff63-0570-4758-8d6b-620a5102c362" providerId="ADAL" clId="{1BC37062-B307-4267-B45E-81B76421EC64}" dt="2021-05-03T03:45:39.132" v="3"/>
          <ac:spMkLst>
            <pc:docMk/>
            <pc:sldMk cId="757988402" sldId="263"/>
            <ac:spMk id="4" creationId="{00000000-0000-0000-0000-000000000000}"/>
          </ac:spMkLst>
        </pc:spChg>
      </pc:sldChg>
      <pc:sldChg chg="modSp mod modNotesTx">
        <pc:chgData name="Dat" userId="ccecff63-0570-4758-8d6b-620a5102c362" providerId="ADAL" clId="{1BC37062-B307-4267-B45E-81B76421EC64}" dt="2021-05-03T04:03:15.345" v="218" actId="20577"/>
        <pc:sldMkLst>
          <pc:docMk/>
          <pc:sldMk cId="123224172" sldId="264"/>
        </pc:sldMkLst>
        <pc:spChg chg="mod">
          <ac:chgData name="Dat" userId="ccecff63-0570-4758-8d6b-620a5102c362" providerId="ADAL" clId="{1BC37062-B307-4267-B45E-81B76421EC64}" dt="2021-05-03T03:46:52.738" v="9"/>
          <ac:spMkLst>
            <pc:docMk/>
            <pc:sldMk cId="123224172" sldId="264"/>
            <ac:spMk id="2" creationId="{00000000-0000-0000-0000-000000000000}"/>
          </ac:spMkLst>
        </pc:spChg>
        <pc:spChg chg="mod">
          <ac:chgData name="Dat" userId="ccecff63-0570-4758-8d6b-620a5102c362" providerId="ADAL" clId="{1BC37062-B307-4267-B45E-81B76421EC64}" dt="2021-05-03T04:01:12.310" v="163"/>
          <ac:spMkLst>
            <pc:docMk/>
            <pc:sldMk cId="123224172" sldId="264"/>
            <ac:spMk id="6" creationId="{00000000-0000-0000-0000-000000000000}"/>
          </ac:spMkLst>
        </pc:spChg>
      </pc:sldChg>
      <pc:sldChg chg="del">
        <pc:chgData name="Dat" userId="ccecff63-0570-4758-8d6b-620a5102c362" providerId="ADAL" clId="{1BC37062-B307-4267-B45E-81B76421EC64}" dt="2021-05-03T07:56:37.301" v="765" actId="47"/>
        <pc:sldMkLst>
          <pc:docMk/>
          <pc:sldMk cId="280778758" sldId="265"/>
        </pc:sldMkLst>
      </pc:sldChg>
      <pc:sldChg chg="del">
        <pc:chgData name="Dat" userId="ccecff63-0570-4758-8d6b-620a5102c362" providerId="ADAL" clId="{1BC37062-B307-4267-B45E-81B76421EC64}" dt="2021-05-03T07:56:44.555" v="767" actId="47"/>
        <pc:sldMkLst>
          <pc:docMk/>
          <pc:sldMk cId="4219310022" sldId="266"/>
        </pc:sldMkLst>
      </pc:sldChg>
      <pc:sldChg chg="del">
        <pc:chgData name="Dat" userId="ccecff63-0570-4758-8d6b-620a5102c362" providerId="ADAL" clId="{1BC37062-B307-4267-B45E-81B76421EC64}" dt="2021-05-03T07:56:47.345" v="768" actId="47"/>
        <pc:sldMkLst>
          <pc:docMk/>
          <pc:sldMk cId="3900016930" sldId="267"/>
        </pc:sldMkLst>
      </pc:sldChg>
      <pc:sldChg chg="modSp mod">
        <pc:chgData name="Dat" userId="ccecff63-0570-4758-8d6b-620a5102c362" providerId="ADAL" clId="{1BC37062-B307-4267-B45E-81B76421EC64}" dt="2021-05-03T07:57:27.110" v="783" actId="113"/>
        <pc:sldMkLst>
          <pc:docMk/>
          <pc:sldMk cId="3016629106" sldId="268"/>
        </pc:sldMkLst>
        <pc:spChg chg="mod">
          <ac:chgData name="Dat" userId="ccecff63-0570-4758-8d6b-620a5102c362" providerId="ADAL" clId="{1BC37062-B307-4267-B45E-81B76421EC64}" dt="2021-05-03T07:57:27.110" v="783" actId="113"/>
          <ac:spMkLst>
            <pc:docMk/>
            <pc:sldMk cId="3016629106" sldId="268"/>
            <ac:spMk id="6" creationId="{00000000-0000-0000-0000-000000000000}"/>
          </ac:spMkLst>
        </pc:spChg>
      </pc:sldChg>
      <pc:sldChg chg="del">
        <pc:chgData name="Dat" userId="ccecff63-0570-4758-8d6b-620a5102c362" providerId="ADAL" clId="{1BC37062-B307-4267-B45E-81B76421EC64}" dt="2021-05-03T03:44:48.534" v="1" actId="2696"/>
        <pc:sldMkLst>
          <pc:docMk/>
          <pc:sldMk cId="4251754295" sldId="269"/>
        </pc:sldMkLst>
      </pc:sldChg>
      <pc:sldChg chg="modSp">
        <pc:chgData name="Dat" userId="ccecff63-0570-4758-8d6b-620a5102c362" providerId="ADAL" clId="{1BC37062-B307-4267-B45E-81B76421EC64}" dt="2021-05-03T03:44:43.513" v="0"/>
        <pc:sldMkLst>
          <pc:docMk/>
          <pc:sldMk cId="478391309" sldId="270"/>
        </pc:sldMkLst>
        <pc:spChg chg="mod">
          <ac:chgData name="Dat" userId="ccecff63-0570-4758-8d6b-620a5102c362" providerId="ADAL" clId="{1BC37062-B307-4267-B45E-81B76421EC64}" dt="2021-05-03T03:44:43.513" v="0"/>
          <ac:spMkLst>
            <pc:docMk/>
            <pc:sldMk cId="478391309" sldId="270"/>
            <ac:spMk id="7" creationId="{00000000-0000-0000-0000-000000000000}"/>
          </ac:spMkLst>
        </pc:spChg>
      </pc:sldChg>
      <pc:sldChg chg="modSp add mod modNotesTx">
        <pc:chgData name="Dat" userId="ccecff63-0570-4758-8d6b-620a5102c362" providerId="ADAL" clId="{1BC37062-B307-4267-B45E-81B76421EC64}" dt="2021-05-03T04:06:46.163" v="238" actId="20577"/>
        <pc:sldMkLst>
          <pc:docMk/>
          <pc:sldMk cId="3894664584" sldId="271"/>
        </pc:sldMkLst>
        <pc:spChg chg="mod">
          <ac:chgData name="Dat" userId="ccecff63-0570-4758-8d6b-620a5102c362" providerId="ADAL" clId="{1BC37062-B307-4267-B45E-81B76421EC64}" dt="2021-05-03T04:03:29.195" v="220"/>
          <ac:spMkLst>
            <pc:docMk/>
            <pc:sldMk cId="3894664584" sldId="271"/>
            <ac:spMk id="2" creationId="{00000000-0000-0000-0000-000000000000}"/>
          </ac:spMkLst>
        </pc:spChg>
        <pc:spChg chg="mod">
          <ac:chgData name="Dat" userId="ccecff63-0570-4758-8d6b-620a5102c362" providerId="ADAL" clId="{1BC37062-B307-4267-B45E-81B76421EC64}" dt="2021-05-03T04:06:46.163" v="238" actId="20577"/>
          <ac:spMkLst>
            <pc:docMk/>
            <pc:sldMk cId="3894664584" sldId="271"/>
            <ac:spMk id="6" creationId="{00000000-0000-0000-0000-000000000000}"/>
          </ac:spMkLst>
        </pc:spChg>
      </pc:sldChg>
      <pc:sldChg chg="modSp add mod">
        <pc:chgData name="Dat" userId="ccecff63-0570-4758-8d6b-620a5102c362" providerId="ADAL" clId="{1BC37062-B307-4267-B45E-81B76421EC64}" dt="2021-05-03T04:07:19.601" v="247" actId="20577"/>
        <pc:sldMkLst>
          <pc:docMk/>
          <pc:sldMk cId="880538382" sldId="272"/>
        </pc:sldMkLst>
        <pc:spChg chg="mod">
          <ac:chgData name="Dat" userId="ccecff63-0570-4758-8d6b-620a5102c362" providerId="ADAL" clId="{1BC37062-B307-4267-B45E-81B76421EC64}" dt="2021-05-03T04:07:19.601" v="247" actId="20577"/>
          <ac:spMkLst>
            <pc:docMk/>
            <pc:sldMk cId="880538382" sldId="272"/>
            <ac:spMk id="4" creationId="{00000000-0000-0000-0000-000000000000}"/>
          </ac:spMkLst>
        </pc:spChg>
        <pc:spChg chg="mod">
          <ac:chgData name="Dat" userId="ccecff63-0570-4758-8d6b-620a5102c362" providerId="ADAL" clId="{1BC37062-B307-4267-B45E-81B76421EC64}" dt="2021-05-03T04:07:00.926" v="245" actId="20577"/>
          <ac:spMkLst>
            <pc:docMk/>
            <pc:sldMk cId="880538382" sldId="272"/>
            <ac:spMk id="6" creationId="{00000000-0000-0000-0000-000000000000}"/>
          </ac:spMkLst>
        </pc:spChg>
      </pc:sldChg>
      <pc:sldChg chg="modSp add mod">
        <pc:chgData name="Dat" userId="ccecff63-0570-4758-8d6b-620a5102c362" providerId="ADAL" clId="{1BC37062-B307-4267-B45E-81B76421EC64}" dt="2021-05-03T04:07:46.943" v="254"/>
        <pc:sldMkLst>
          <pc:docMk/>
          <pc:sldMk cId="1711278243" sldId="273"/>
        </pc:sldMkLst>
        <pc:spChg chg="mod">
          <ac:chgData name="Dat" userId="ccecff63-0570-4758-8d6b-620a5102c362" providerId="ADAL" clId="{1BC37062-B307-4267-B45E-81B76421EC64}" dt="2021-05-03T04:07:25.026" v="249" actId="20577"/>
          <ac:spMkLst>
            <pc:docMk/>
            <pc:sldMk cId="1711278243" sldId="273"/>
            <ac:spMk id="2" creationId="{00000000-0000-0000-0000-000000000000}"/>
          </ac:spMkLst>
        </pc:spChg>
        <pc:spChg chg="mod">
          <ac:chgData name="Dat" userId="ccecff63-0570-4758-8d6b-620a5102c362" providerId="ADAL" clId="{1BC37062-B307-4267-B45E-81B76421EC64}" dt="2021-05-03T04:07:46.943" v="254"/>
          <ac:spMkLst>
            <pc:docMk/>
            <pc:sldMk cId="1711278243" sldId="273"/>
            <ac:spMk id="6" creationId="{00000000-0000-0000-0000-000000000000}"/>
          </ac:spMkLst>
        </pc:spChg>
      </pc:sldChg>
      <pc:sldChg chg="modSp add modNotesTx">
        <pc:chgData name="Dat" userId="ccecff63-0570-4758-8d6b-620a5102c362" providerId="ADAL" clId="{1BC37062-B307-4267-B45E-81B76421EC64}" dt="2021-05-03T04:09:12.077" v="257"/>
        <pc:sldMkLst>
          <pc:docMk/>
          <pc:sldMk cId="3118218271" sldId="274"/>
        </pc:sldMkLst>
        <pc:spChg chg="mod">
          <ac:chgData name="Dat" userId="ccecff63-0570-4758-8d6b-620a5102c362" providerId="ADAL" clId="{1BC37062-B307-4267-B45E-81B76421EC64}" dt="2021-05-03T04:07:53.137" v="255"/>
          <ac:spMkLst>
            <pc:docMk/>
            <pc:sldMk cId="3118218271" sldId="274"/>
            <ac:spMk id="2" creationId="{00000000-0000-0000-0000-000000000000}"/>
          </ac:spMkLst>
        </pc:spChg>
        <pc:spChg chg="mod">
          <ac:chgData name="Dat" userId="ccecff63-0570-4758-8d6b-620a5102c362" providerId="ADAL" clId="{1BC37062-B307-4267-B45E-81B76421EC64}" dt="2021-05-03T04:09:12.077" v="257"/>
          <ac:spMkLst>
            <pc:docMk/>
            <pc:sldMk cId="3118218271" sldId="274"/>
            <ac:spMk id="6" creationId="{00000000-0000-0000-0000-000000000000}"/>
          </ac:spMkLst>
        </pc:spChg>
      </pc:sldChg>
      <pc:sldChg chg="addSp delSp modSp add mod modClrScheme modAnim chgLayout modNotesTx">
        <pc:chgData name="Dat" userId="ccecff63-0570-4758-8d6b-620a5102c362" providerId="ADAL" clId="{1BC37062-B307-4267-B45E-81B76421EC64}" dt="2021-05-03T04:15:54.528" v="268" actId="20577"/>
        <pc:sldMkLst>
          <pc:docMk/>
          <pc:sldMk cId="2290721723" sldId="275"/>
        </pc:sldMkLst>
        <pc:spChg chg="mod">
          <ac:chgData name="Dat" userId="ccecff63-0570-4758-8d6b-620a5102c362" providerId="ADAL" clId="{1BC37062-B307-4267-B45E-81B76421EC64}" dt="2021-05-03T04:15:13.778" v="263" actId="26606"/>
          <ac:spMkLst>
            <pc:docMk/>
            <pc:sldMk cId="2290721723" sldId="275"/>
            <ac:spMk id="2" creationId="{00000000-0000-0000-0000-000000000000}"/>
          </ac:spMkLst>
        </pc:spChg>
        <pc:spChg chg="mod">
          <ac:chgData name="Dat" userId="ccecff63-0570-4758-8d6b-620a5102c362" providerId="ADAL" clId="{1BC37062-B307-4267-B45E-81B76421EC64}" dt="2021-05-03T04:15:13.778" v="263" actId="26606"/>
          <ac:spMkLst>
            <pc:docMk/>
            <pc:sldMk cId="2290721723" sldId="275"/>
            <ac:spMk id="3" creationId="{00000000-0000-0000-0000-000000000000}"/>
          </ac:spMkLst>
        </pc:spChg>
        <pc:spChg chg="mod">
          <ac:chgData name="Dat" userId="ccecff63-0570-4758-8d6b-620a5102c362" providerId="ADAL" clId="{1BC37062-B307-4267-B45E-81B76421EC64}" dt="2021-05-03T04:15:13.778" v="263" actId="26606"/>
          <ac:spMkLst>
            <pc:docMk/>
            <pc:sldMk cId="2290721723" sldId="275"/>
            <ac:spMk id="5" creationId="{00000000-0000-0000-0000-000000000000}"/>
          </ac:spMkLst>
        </pc:spChg>
        <pc:spChg chg="del mod">
          <ac:chgData name="Dat" userId="ccecff63-0570-4758-8d6b-620a5102c362" providerId="ADAL" clId="{1BC37062-B307-4267-B45E-81B76421EC64}" dt="2021-05-03T04:15:13.778" v="263" actId="26606"/>
          <ac:spMkLst>
            <pc:docMk/>
            <pc:sldMk cId="2290721723" sldId="275"/>
            <ac:spMk id="6" creationId="{00000000-0000-0000-0000-000000000000}"/>
          </ac:spMkLst>
        </pc:spChg>
        <pc:spChg chg="mod">
          <ac:chgData name="Dat" userId="ccecff63-0570-4758-8d6b-620a5102c362" providerId="ADAL" clId="{1BC37062-B307-4267-B45E-81B76421EC64}" dt="2021-05-03T04:15:13.778" v="263" actId="26606"/>
          <ac:spMkLst>
            <pc:docMk/>
            <pc:sldMk cId="2290721723" sldId="275"/>
            <ac:spMk id="7" creationId="{00000000-0000-0000-0000-000000000000}"/>
          </ac:spMkLst>
        </pc:spChg>
        <pc:picChg chg="add mod ord">
          <ac:chgData name="Dat" userId="ccecff63-0570-4758-8d6b-620a5102c362" providerId="ADAL" clId="{1BC37062-B307-4267-B45E-81B76421EC64}" dt="2021-05-03T04:15:29.872" v="265" actId="1076"/>
          <ac:picMkLst>
            <pc:docMk/>
            <pc:sldMk cId="2290721723" sldId="275"/>
            <ac:picMk id="8" creationId="{891C8034-24C6-4DE0-82DC-569426A66EAC}"/>
          </ac:picMkLst>
        </pc:picChg>
        <pc:picChg chg="add mod ord">
          <ac:chgData name="Dat" userId="ccecff63-0570-4758-8d6b-620a5102c362" providerId="ADAL" clId="{1BC37062-B307-4267-B45E-81B76421EC64}" dt="2021-05-03T04:15:32.656" v="266" actId="1076"/>
          <ac:picMkLst>
            <pc:docMk/>
            <pc:sldMk cId="2290721723" sldId="275"/>
            <ac:picMk id="9" creationId="{4EC8F440-1370-43D1-83B6-12434532E932}"/>
          </ac:picMkLst>
        </pc:picChg>
      </pc:sldChg>
      <pc:sldChg chg="addSp delSp modSp add mod modAnim modNotesTx">
        <pc:chgData name="Dat" userId="ccecff63-0570-4758-8d6b-620a5102c362" providerId="ADAL" clId="{1BC37062-B307-4267-B45E-81B76421EC64}" dt="2021-05-03T04:19:10.087" v="285" actId="20577"/>
        <pc:sldMkLst>
          <pc:docMk/>
          <pc:sldMk cId="2928583838" sldId="276"/>
        </pc:sldMkLst>
        <pc:spChg chg="mod">
          <ac:chgData name="Dat" userId="ccecff63-0570-4758-8d6b-620a5102c362" providerId="ADAL" clId="{1BC37062-B307-4267-B45E-81B76421EC64}" dt="2021-05-03T04:17:03.343" v="270"/>
          <ac:spMkLst>
            <pc:docMk/>
            <pc:sldMk cId="2928583838" sldId="276"/>
            <ac:spMk id="2" creationId="{00000000-0000-0000-0000-000000000000}"/>
          </ac:spMkLst>
        </pc:spChg>
        <pc:spChg chg="add mod ord">
          <ac:chgData name="Dat" userId="ccecff63-0570-4758-8d6b-620a5102c362" providerId="ADAL" clId="{1BC37062-B307-4267-B45E-81B76421EC64}" dt="2021-05-03T04:17:54.871" v="276" actId="26606"/>
          <ac:spMkLst>
            <pc:docMk/>
            <pc:sldMk cId="2928583838" sldId="276"/>
            <ac:spMk id="10" creationId="{F4088217-A1F1-4006-85DF-25D8D681DD06}"/>
          </ac:spMkLst>
        </pc:spChg>
        <pc:picChg chg="del">
          <ac:chgData name="Dat" userId="ccecff63-0570-4758-8d6b-620a5102c362" providerId="ADAL" clId="{1BC37062-B307-4267-B45E-81B76421EC64}" dt="2021-05-03T04:17:05.493" v="271" actId="478"/>
          <ac:picMkLst>
            <pc:docMk/>
            <pc:sldMk cId="2928583838" sldId="276"/>
            <ac:picMk id="8" creationId="{891C8034-24C6-4DE0-82DC-569426A66EAC}"/>
          </ac:picMkLst>
        </pc:picChg>
        <pc:picChg chg="del">
          <ac:chgData name="Dat" userId="ccecff63-0570-4758-8d6b-620a5102c362" providerId="ADAL" clId="{1BC37062-B307-4267-B45E-81B76421EC64}" dt="2021-05-03T04:17:05.493" v="271" actId="478"/>
          <ac:picMkLst>
            <pc:docMk/>
            <pc:sldMk cId="2928583838" sldId="276"/>
            <ac:picMk id="9" creationId="{4EC8F440-1370-43D1-83B6-12434532E932}"/>
          </ac:picMkLst>
        </pc:picChg>
        <pc:picChg chg="add mod ord">
          <ac:chgData name="Dat" userId="ccecff63-0570-4758-8d6b-620a5102c362" providerId="ADAL" clId="{1BC37062-B307-4267-B45E-81B76421EC64}" dt="2021-05-03T04:17:54.871" v="276" actId="26606"/>
          <ac:picMkLst>
            <pc:docMk/>
            <pc:sldMk cId="2928583838" sldId="276"/>
            <ac:picMk id="11" creationId="{D0B347FD-0915-41B0-B0DF-BA381047AB1C}"/>
          </ac:picMkLst>
        </pc:picChg>
      </pc:sldChg>
      <pc:sldChg chg="addSp delSp modSp add mod modNotesTx">
        <pc:chgData name="Dat" userId="ccecff63-0570-4758-8d6b-620a5102c362" providerId="ADAL" clId="{1BC37062-B307-4267-B45E-81B76421EC64}" dt="2021-05-03T04:23:07.004" v="312" actId="20577"/>
        <pc:sldMkLst>
          <pc:docMk/>
          <pc:sldMk cId="904452165" sldId="277"/>
        </pc:sldMkLst>
        <pc:spChg chg="add del mod">
          <ac:chgData name="Dat" userId="ccecff63-0570-4758-8d6b-620a5102c362" providerId="ADAL" clId="{1BC37062-B307-4267-B45E-81B76421EC64}" dt="2021-05-03T04:20:14.109" v="289" actId="478"/>
          <ac:spMkLst>
            <pc:docMk/>
            <pc:sldMk cId="904452165" sldId="277"/>
            <ac:spMk id="4" creationId="{02528037-4076-4895-9C95-80EC2B66B203}"/>
          </ac:spMkLst>
        </pc:spChg>
        <pc:spChg chg="add mod">
          <ac:chgData name="Dat" userId="ccecff63-0570-4758-8d6b-620a5102c362" providerId="ADAL" clId="{1BC37062-B307-4267-B45E-81B76421EC64}" dt="2021-05-03T04:23:07.004" v="312" actId="20577"/>
          <ac:spMkLst>
            <pc:docMk/>
            <pc:sldMk cId="904452165" sldId="277"/>
            <ac:spMk id="9" creationId="{3CD83AAF-72E0-4325-99A1-8A8225AC690E}"/>
          </ac:spMkLst>
        </pc:spChg>
        <pc:spChg chg="del">
          <ac:chgData name="Dat" userId="ccecff63-0570-4758-8d6b-620a5102c362" providerId="ADAL" clId="{1BC37062-B307-4267-B45E-81B76421EC64}" dt="2021-05-03T04:20:12.233" v="288" actId="478"/>
          <ac:spMkLst>
            <pc:docMk/>
            <pc:sldMk cId="904452165" sldId="277"/>
            <ac:spMk id="10" creationId="{F4088217-A1F1-4006-85DF-25D8D681DD06}"/>
          </ac:spMkLst>
        </pc:spChg>
        <pc:picChg chg="del">
          <ac:chgData name="Dat" userId="ccecff63-0570-4758-8d6b-620a5102c362" providerId="ADAL" clId="{1BC37062-B307-4267-B45E-81B76421EC64}" dt="2021-05-03T04:20:12.233" v="288" actId="478"/>
          <ac:picMkLst>
            <pc:docMk/>
            <pc:sldMk cId="904452165" sldId="277"/>
            <ac:picMk id="11" creationId="{D0B347FD-0915-41B0-B0DF-BA381047AB1C}"/>
          </ac:picMkLst>
        </pc:picChg>
      </pc:sldChg>
      <pc:sldChg chg="modSp add mod">
        <pc:chgData name="Dat" userId="ccecff63-0570-4758-8d6b-620a5102c362" providerId="ADAL" clId="{1BC37062-B307-4267-B45E-81B76421EC64}" dt="2021-05-03T04:23:50" v="317" actId="20577"/>
        <pc:sldMkLst>
          <pc:docMk/>
          <pc:sldMk cId="2606615110" sldId="278"/>
        </pc:sldMkLst>
        <pc:spChg chg="mod">
          <ac:chgData name="Dat" userId="ccecff63-0570-4758-8d6b-620a5102c362" providerId="ADAL" clId="{1BC37062-B307-4267-B45E-81B76421EC64}" dt="2021-05-03T04:23:50" v="317" actId="20577"/>
          <ac:spMkLst>
            <pc:docMk/>
            <pc:sldMk cId="2606615110" sldId="278"/>
            <ac:spMk id="4" creationId="{00000000-0000-0000-0000-000000000000}"/>
          </ac:spMkLst>
        </pc:spChg>
        <pc:spChg chg="mod">
          <ac:chgData name="Dat" userId="ccecff63-0570-4758-8d6b-620a5102c362" providerId="ADAL" clId="{1BC37062-B307-4267-B45E-81B76421EC64}" dt="2021-05-03T04:23:41.067" v="315" actId="20577"/>
          <ac:spMkLst>
            <pc:docMk/>
            <pc:sldMk cId="2606615110" sldId="278"/>
            <ac:spMk id="6" creationId="{00000000-0000-0000-0000-000000000000}"/>
          </ac:spMkLst>
        </pc:spChg>
      </pc:sldChg>
      <pc:sldChg chg="modSp add mod">
        <pc:chgData name="Dat" userId="ccecff63-0570-4758-8d6b-620a5102c362" providerId="ADAL" clId="{1BC37062-B307-4267-B45E-81B76421EC64}" dt="2021-05-03T04:24:19.496" v="328" actId="20577"/>
        <pc:sldMkLst>
          <pc:docMk/>
          <pc:sldMk cId="2182214159" sldId="279"/>
        </pc:sldMkLst>
        <pc:spChg chg="mod">
          <ac:chgData name="Dat" userId="ccecff63-0570-4758-8d6b-620a5102c362" providerId="ADAL" clId="{1BC37062-B307-4267-B45E-81B76421EC64}" dt="2021-05-03T04:23:56.453" v="318"/>
          <ac:spMkLst>
            <pc:docMk/>
            <pc:sldMk cId="2182214159" sldId="279"/>
            <ac:spMk id="2" creationId="{00000000-0000-0000-0000-000000000000}"/>
          </ac:spMkLst>
        </pc:spChg>
        <pc:spChg chg="mod">
          <ac:chgData name="Dat" userId="ccecff63-0570-4758-8d6b-620a5102c362" providerId="ADAL" clId="{1BC37062-B307-4267-B45E-81B76421EC64}" dt="2021-05-03T04:24:19.496" v="328" actId="20577"/>
          <ac:spMkLst>
            <pc:docMk/>
            <pc:sldMk cId="2182214159" sldId="279"/>
            <ac:spMk id="6" creationId="{00000000-0000-0000-0000-000000000000}"/>
          </ac:spMkLst>
        </pc:spChg>
      </pc:sldChg>
      <pc:sldChg chg="addSp modSp add mod modClrScheme chgLayout modNotesTx">
        <pc:chgData name="Dat" userId="ccecff63-0570-4758-8d6b-620a5102c362" providerId="ADAL" clId="{1BC37062-B307-4267-B45E-81B76421EC64}" dt="2021-05-03T04:26:58.162" v="342" actId="26606"/>
        <pc:sldMkLst>
          <pc:docMk/>
          <pc:sldMk cId="3326088937" sldId="280"/>
        </pc:sldMkLst>
        <pc:spChg chg="mod">
          <ac:chgData name="Dat" userId="ccecff63-0570-4758-8d6b-620a5102c362" providerId="ADAL" clId="{1BC37062-B307-4267-B45E-81B76421EC64}" dt="2021-05-03T04:26:58.162" v="342" actId="26606"/>
          <ac:spMkLst>
            <pc:docMk/>
            <pc:sldMk cId="3326088937" sldId="280"/>
            <ac:spMk id="2"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3"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5"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6"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7" creationId="{00000000-0000-0000-0000-000000000000}"/>
          </ac:spMkLst>
        </pc:spChg>
        <pc:picChg chg="add mod ord">
          <ac:chgData name="Dat" userId="ccecff63-0570-4758-8d6b-620a5102c362" providerId="ADAL" clId="{1BC37062-B307-4267-B45E-81B76421EC64}" dt="2021-05-03T04:26:58.162" v="342" actId="26606"/>
          <ac:picMkLst>
            <pc:docMk/>
            <pc:sldMk cId="3326088937" sldId="280"/>
            <ac:picMk id="8" creationId="{64328605-E423-47D8-94E4-62B46880FABF}"/>
          </ac:picMkLst>
        </pc:picChg>
      </pc:sldChg>
      <pc:sldChg chg="addSp delSp modSp add mod modNotesTx">
        <pc:chgData name="Dat" userId="ccecff63-0570-4758-8d6b-620a5102c362" providerId="ADAL" clId="{1BC37062-B307-4267-B45E-81B76421EC64}" dt="2021-05-03T04:28:55.509" v="349"/>
        <pc:sldMkLst>
          <pc:docMk/>
          <pc:sldMk cId="1073867632" sldId="281"/>
        </pc:sldMkLst>
        <pc:spChg chg="mod">
          <ac:chgData name="Dat" userId="ccecff63-0570-4758-8d6b-620a5102c362" providerId="ADAL" clId="{1BC37062-B307-4267-B45E-81B76421EC64}" dt="2021-05-03T04:27:25.753" v="347" actId="26606"/>
          <ac:spMkLst>
            <pc:docMk/>
            <pc:sldMk cId="1073867632" sldId="281"/>
            <ac:spMk id="2" creationId="{00000000-0000-0000-0000-000000000000}"/>
          </ac:spMkLst>
        </pc:spChg>
        <pc:spChg chg="mod">
          <ac:chgData name="Dat" userId="ccecff63-0570-4758-8d6b-620a5102c362" providerId="ADAL" clId="{1BC37062-B307-4267-B45E-81B76421EC64}" dt="2021-05-03T04:27:25.753" v="347" actId="26606"/>
          <ac:spMkLst>
            <pc:docMk/>
            <pc:sldMk cId="1073867632" sldId="281"/>
            <ac:spMk id="3" creationId="{00000000-0000-0000-0000-000000000000}"/>
          </ac:spMkLst>
        </pc:spChg>
        <pc:spChg chg="mod">
          <ac:chgData name="Dat" userId="ccecff63-0570-4758-8d6b-620a5102c362" providerId="ADAL" clId="{1BC37062-B307-4267-B45E-81B76421EC64}" dt="2021-05-03T04:27:25.753" v="347" actId="26606"/>
          <ac:spMkLst>
            <pc:docMk/>
            <pc:sldMk cId="1073867632" sldId="281"/>
            <ac:spMk id="5" creationId="{00000000-0000-0000-0000-000000000000}"/>
          </ac:spMkLst>
        </pc:spChg>
        <pc:spChg chg="del">
          <ac:chgData name="Dat" userId="ccecff63-0570-4758-8d6b-620a5102c362" providerId="ADAL" clId="{1BC37062-B307-4267-B45E-81B76421EC64}" dt="2021-05-03T04:27:18.985" v="344" actId="478"/>
          <ac:spMkLst>
            <pc:docMk/>
            <pc:sldMk cId="1073867632" sldId="281"/>
            <ac:spMk id="6" creationId="{00000000-0000-0000-0000-000000000000}"/>
          </ac:spMkLst>
        </pc:spChg>
        <pc:spChg chg="mod">
          <ac:chgData name="Dat" userId="ccecff63-0570-4758-8d6b-620a5102c362" providerId="ADAL" clId="{1BC37062-B307-4267-B45E-81B76421EC64}" dt="2021-05-03T04:27:25.753" v="347" actId="26606"/>
          <ac:spMkLst>
            <pc:docMk/>
            <pc:sldMk cId="1073867632" sldId="281"/>
            <ac:spMk id="7" creationId="{00000000-0000-0000-0000-000000000000}"/>
          </ac:spMkLst>
        </pc:spChg>
        <pc:spChg chg="add del mod">
          <ac:chgData name="Dat" userId="ccecff63-0570-4758-8d6b-620a5102c362" providerId="ADAL" clId="{1BC37062-B307-4267-B45E-81B76421EC64}" dt="2021-05-03T04:27:21.821" v="346" actId="478"/>
          <ac:spMkLst>
            <pc:docMk/>
            <pc:sldMk cId="1073867632" sldId="281"/>
            <ac:spMk id="8" creationId="{D3A62B0B-B20A-4AF8-9151-4A9D2DB8C063}"/>
          </ac:spMkLst>
        </pc:spChg>
        <pc:picChg chg="add mod ord">
          <ac:chgData name="Dat" userId="ccecff63-0570-4758-8d6b-620a5102c362" providerId="ADAL" clId="{1BC37062-B307-4267-B45E-81B76421EC64}" dt="2021-05-03T04:27:25.753" v="347" actId="26606"/>
          <ac:picMkLst>
            <pc:docMk/>
            <pc:sldMk cId="1073867632" sldId="281"/>
            <ac:picMk id="9" creationId="{C46AEB79-B0D0-446B-B526-85AFCE602A12}"/>
          </ac:picMkLst>
        </pc:picChg>
      </pc:sldChg>
      <pc:sldChg chg="addSp delSp modSp add mod modNotesTx">
        <pc:chgData name="Dat" userId="ccecff63-0570-4758-8d6b-620a5102c362" providerId="ADAL" clId="{1BC37062-B307-4267-B45E-81B76421EC64}" dt="2021-05-03T04:34:45.266" v="371" actId="1076"/>
        <pc:sldMkLst>
          <pc:docMk/>
          <pc:sldMk cId="455686682" sldId="282"/>
        </pc:sldMkLst>
        <pc:spChg chg="mod">
          <ac:chgData name="Dat" userId="ccecff63-0570-4758-8d6b-620a5102c362" providerId="ADAL" clId="{1BC37062-B307-4267-B45E-81B76421EC64}" dt="2021-05-03T04:30:49.600" v="356" actId="26606"/>
          <ac:spMkLst>
            <pc:docMk/>
            <pc:sldMk cId="455686682" sldId="282"/>
            <ac:spMk id="2" creationId="{00000000-0000-0000-0000-000000000000}"/>
          </ac:spMkLst>
        </pc:spChg>
        <pc:spChg chg="mod">
          <ac:chgData name="Dat" userId="ccecff63-0570-4758-8d6b-620a5102c362" providerId="ADAL" clId="{1BC37062-B307-4267-B45E-81B76421EC64}" dt="2021-05-03T04:30:49.600" v="356" actId="26606"/>
          <ac:spMkLst>
            <pc:docMk/>
            <pc:sldMk cId="455686682" sldId="282"/>
            <ac:spMk id="3" creationId="{00000000-0000-0000-0000-000000000000}"/>
          </ac:spMkLst>
        </pc:spChg>
        <pc:spChg chg="mod">
          <ac:chgData name="Dat" userId="ccecff63-0570-4758-8d6b-620a5102c362" providerId="ADAL" clId="{1BC37062-B307-4267-B45E-81B76421EC64}" dt="2021-05-03T04:30:49.600" v="356" actId="26606"/>
          <ac:spMkLst>
            <pc:docMk/>
            <pc:sldMk cId="455686682" sldId="282"/>
            <ac:spMk id="5" creationId="{00000000-0000-0000-0000-000000000000}"/>
          </ac:spMkLst>
        </pc:spChg>
        <pc:spChg chg="del">
          <ac:chgData name="Dat" userId="ccecff63-0570-4758-8d6b-620a5102c362" providerId="ADAL" clId="{1BC37062-B307-4267-B45E-81B76421EC64}" dt="2021-05-03T04:30:43.659" v="353" actId="478"/>
          <ac:spMkLst>
            <pc:docMk/>
            <pc:sldMk cId="455686682" sldId="282"/>
            <ac:spMk id="6" creationId="{00000000-0000-0000-0000-000000000000}"/>
          </ac:spMkLst>
        </pc:spChg>
        <pc:spChg chg="mod">
          <ac:chgData name="Dat" userId="ccecff63-0570-4758-8d6b-620a5102c362" providerId="ADAL" clId="{1BC37062-B307-4267-B45E-81B76421EC64}" dt="2021-05-03T04:30:49.600" v="356" actId="26606"/>
          <ac:spMkLst>
            <pc:docMk/>
            <pc:sldMk cId="455686682" sldId="282"/>
            <ac:spMk id="7" creationId="{00000000-0000-0000-0000-000000000000}"/>
          </ac:spMkLst>
        </pc:spChg>
        <pc:spChg chg="add del mod">
          <ac:chgData name="Dat" userId="ccecff63-0570-4758-8d6b-620a5102c362" providerId="ADAL" clId="{1BC37062-B307-4267-B45E-81B76421EC64}" dt="2021-05-03T04:30:45.518" v="354" actId="478"/>
          <ac:spMkLst>
            <pc:docMk/>
            <pc:sldMk cId="455686682" sldId="282"/>
            <ac:spMk id="8" creationId="{BF12B12B-825C-41E7-9C24-5486B133D6F2}"/>
          </ac:spMkLst>
        </pc:spChg>
        <pc:picChg chg="add del mod ord">
          <ac:chgData name="Dat" userId="ccecff63-0570-4758-8d6b-620a5102c362" providerId="ADAL" clId="{1BC37062-B307-4267-B45E-81B76421EC64}" dt="2021-05-03T04:30:56.569" v="357" actId="21"/>
          <ac:picMkLst>
            <pc:docMk/>
            <pc:sldMk cId="455686682" sldId="282"/>
            <ac:picMk id="9" creationId="{9246358C-1CD6-4FF0-BD46-2807306F2D67}"/>
          </ac:picMkLst>
        </pc:picChg>
        <pc:picChg chg="add del mod">
          <ac:chgData name="Dat" userId="ccecff63-0570-4758-8d6b-620a5102c362" providerId="ADAL" clId="{1BC37062-B307-4267-B45E-81B76421EC64}" dt="2021-05-03T04:31:05.126" v="359" actId="478"/>
          <ac:picMkLst>
            <pc:docMk/>
            <pc:sldMk cId="455686682" sldId="282"/>
            <ac:picMk id="10" creationId="{8ADCA9B8-B8E4-491D-95CA-12CB06AFFA33}"/>
          </ac:picMkLst>
        </pc:picChg>
        <pc:picChg chg="add del mod">
          <ac:chgData name="Dat" userId="ccecff63-0570-4758-8d6b-620a5102c362" providerId="ADAL" clId="{1BC37062-B307-4267-B45E-81B76421EC64}" dt="2021-05-03T04:34:30.948" v="366" actId="478"/>
          <ac:picMkLst>
            <pc:docMk/>
            <pc:sldMk cId="455686682" sldId="282"/>
            <ac:picMk id="11" creationId="{E2EBE049-15A9-4482-8B67-0F0E0F96DE18}"/>
          </ac:picMkLst>
        </pc:picChg>
        <pc:picChg chg="add mod">
          <ac:chgData name="Dat" userId="ccecff63-0570-4758-8d6b-620a5102c362" providerId="ADAL" clId="{1BC37062-B307-4267-B45E-81B76421EC64}" dt="2021-05-03T04:34:45.266" v="371" actId="1076"/>
          <ac:picMkLst>
            <pc:docMk/>
            <pc:sldMk cId="455686682" sldId="282"/>
            <ac:picMk id="13" creationId="{27FCA369-983B-4F20-8C07-2E380C42E2DB}"/>
          </ac:picMkLst>
        </pc:picChg>
      </pc:sldChg>
      <pc:sldChg chg="modSp add mod">
        <pc:chgData name="Dat" userId="ccecff63-0570-4758-8d6b-620a5102c362" providerId="ADAL" clId="{1BC37062-B307-4267-B45E-81B76421EC64}" dt="2021-05-03T04:36:07.024" v="377" actId="1076"/>
        <pc:sldMkLst>
          <pc:docMk/>
          <pc:sldMk cId="276063110" sldId="283"/>
        </pc:sldMkLst>
        <pc:spChg chg="mod">
          <ac:chgData name="Dat" userId="ccecff63-0570-4758-8d6b-620a5102c362" providerId="ADAL" clId="{1BC37062-B307-4267-B45E-81B76421EC64}" dt="2021-05-03T04:36:05.234" v="376"/>
          <ac:spMkLst>
            <pc:docMk/>
            <pc:sldMk cId="276063110" sldId="283"/>
            <ac:spMk id="4" creationId="{00000000-0000-0000-0000-000000000000}"/>
          </ac:spMkLst>
        </pc:spChg>
        <pc:spChg chg="mod">
          <ac:chgData name="Dat" userId="ccecff63-0570-4758-8d6b-620a5102c362" providerId="ADAL" clId="{1BC37062-B307-4267-B45E-81B76421EC64}" dt="2021-05-03T04:36:07.024" v="377" actId="1076"/>
          <ac:spMkLst>
            <pc:docMk/>
            <pc:sldMk cId="276063110" sldId="283"/>
            <ac:spMk id="6" creationId="{00000000-0000-0000-0000-000000000000}"/>
          </ac:spMkLst>
        </pc:spChg>
      </pc:sldChg>
      <pc:sldChg chg="modSp add mod">
        <pc:chgData name="Dat" userId="ccecff63-0570-4758-8d6b-620a5102c362" providerId="ADAL" clId="{1BC37062-B307-4267-B45E-81B76421EC64}" dt="2021-05-03T04:36:40.947" v="387" actId="20577"/>
        <pc:sldMkLst>
          <pc:docMk/>
          <pc:sldMk cId="2351146876" sldId="284"/>
        </pc:sldMkLst>
        <pc:spChg chg="mod">
          <ac:chgData name="Dat" userId="ccecff63-0570-4758-8d6b-620a5102c362" providerId="ADAL" clId="{1BC37062-B307-4267-B45E-81B76421EC64}" dt="2021-05-03T04:36:14.758" v="378"/>
          <ac:spMkLst>
            <pc:docMk/>
            <pc:sldMk cId="2351146876" sldId="284"/>
            <ac:spMk id="2" creationId="{00000000-0000-0000-0000-000000000000}"/>
          </ac:spMkLst>
        </pc:spChg>
        <pc:spChg chg="mod">
          <ac:chgData name="Dat" userId="ccecff63-0570-4758-8d6b-620a5102c362" providerId="ADAL" clId="{1BC37062-B307-4267-B45E-81B76421EC64}" dt="2021-05-03T04:36:40.947" v="387" actId="20577"/>
          <ac:spMkLst>
            <pc:docMk/>
            <pc:sldMk cId="2351146876" sldId="284"/>
            <ac:spMk id="6" creationId="{00000000-0000-0000-0000-000000000000}"/>
          </ac:spMkLst>
        </pc:spChg>
      </pc:sldChg>
      <pc:sldChg chg="addSp modSp add mod modNotesTx">
        <pc:chgData name="Dat" userId="ccecff63-0570-4758-8d6b-620a5102c362" providerId="ADAL" clId="{1BC37062-B307-4267-B45E-81B76421EC64}" dt="2021-05-03T04:46:37.230" v="413"/>
        <pc:sldMkLst>
          <pc:docMk/>
          <pc:sldMk cId="2033674825" sldId="285"/>
        </pc:sldMkLst>
        <pc:spChg chg="mod">
          <ac:chgData name="Dat" userId="ccecff63-0570-4758-8d6b-620a5102c362" providerId="ADAL" clId="{1BC37062-B307-4267-B45E-81B76421EC64}" dt="2021-05-03T04:36:50.581" v="388"/>
          <ac:spMkLst>
            <pc:docMk/>
            <pc:sldMk cId="2033674825" sldId="285"/>
            <ac:spMk id="2" creationId="{00000000-0000-0000-0000-000000000000}"/>
          </ac:spMkLst>
        </pc:spChg>
        <pc:spChg chg="mod">
          <ac:chgData name="Dat" userId="ccecff63-0570-4758-8d6b-620a5102c362" providerId="ADAL" clId="{1BC37062-B307-4267-B45E-81B76421EC64}" dt="2021-05-03T04:46:37.230" v="413"/>
          <ac:spMkLst>
            <pc:docMk/>
            <pc:sldMk cId="2033674825" sldId="285"/>
            <ac:spMk id="6" creationId="{00000000-0000-0000-0000-000000000000}"/>
          </ac:spMkLst>
        </pc:spChg>
        <pc:picChg chg="add mod">
          <ac:chgData name="Dat" userId="ccecff63-0570-4758-8d6b-620a5102c362" providerId="ADAL" clId="{1BC37062-B307-4267-B45E-81B76421EC64}" dt="2021-05-03T04:39:35.270" v="404" actId="1076"/>
          <ac:picMkLst>
            <pc:docMk/>
            <pc:sldMk cId="2033674825" sldId="285"/>
            <ac:picMk id="8" creationId="{303F92F9-3AD9-4BC4-B3C7-A8EACCA8FA1E}"/>
          </ac:picMkLst>
        </pc:picChg>
      </pc:sldChg>
      <pc:sldChg chg="addSp delSp modSp add mod">
        <pc:chgData name="Dat" userId="ccecff63-0570-4758-8d6b-620a5102c362" providerId="ADAL" clId="{1BC37062-B307-4267-B45E-81B76421EC64}" dt="2021-05-03T04:49:51.454" v="435" actId="1076"/>
        <pc:sldMkLst>
          <pc:docMk/>
          <pc:sldMk cId="759838448" sldId="286"/>
        </pc:sldMkLst>
        <pc:spChg chg="mod">
          <ac:chgData name="Dat" userId="ccecff63-0570-4758-8d6b-620a5102c362" providerId="ADAL" clId="{1BC37062-B307-4267-B45E-81B76421EC64}" dt="2021-05-03T04:49:45.949" v="433"/>
          <ac:spMkLst>
            <pc:docMk/>
            <pc:sldMk cId="759838448" sldId="286"/>
            <ac:spMk id="2" creationId="{00000000-0000-0000-0000-000000000000}"/>
          </ac:spMkLst>
        </pc:spChg>
        <pc:spChg chg="del mod">
          <ac:chgData name="Dat" userId="ccecff63-0570-4758-8d6b-620a5102c362" providerId="ADAL" clId="{1BC37062-B307-4267-B45E-81B76421EC64}" dt="2021-05-03T04:49:40.576" v="431" actId="478"/>
          <ac:spMkLst>
            <pc:docMk/>
            <pc:sldMk cId="759838448" sldId="286"/>
            <ac:spMk id="6" creationId="{00000000-0000-0000-0000-000000000000}"/>
          </ac:spMkLst>
        </pc:spChg>
        <pc:spChg chg="add del mod">
          <ac:chgData name="Dat" userId="ccecff63-0570-4758-8d6b-620a5102c362" providerId="ADAL" clId="{1BC37062-B307-4267-B45E-81B76421EC64}" dt="2021-05-03T04:49:42.861" v="432" actId="478"/>
          <ac:spMkLst>
            <pc:docMk/>
            <pc:sldMk cId="759838448" sldId="286"/>
            <ac:spMk id="9" creationId="{7D857727-6001-4AD3-AD97-249A9798BB26}"/>
          </ac:spMkLst>
        </pc:spChg>
        <pc:picChg chg="del">
          <ac:chgData name="Dat" userId="ccecff63-0570-4758-8d6b-620a5102c362" providerId="ADAL" clId="{1BC37062-B307-4267-B45E-81B76421EC64}" dt="2021-05-03T04:49:18.278" v="415" actId="478"/>
          <ac:picMkLst>
            <pc:docMk/>
            <pc:sldMk cId="759838448" sldId="286"/>
            <ac:picMk id="8" creationId="{303F92F9-3AD9-4BC4-B3C7-A8EACCA8FA1E}"/>
          </ac:picMkLst>
        </pc:picChg>
        <pc:picChg chg="add mod">
          <ac:chgData name="Dat" userId="ccecff63-0570-4758-8d6b-620a5102c362" providerId="ADAL" clId="{1BC37062-B307-4267-B45E-81B76421EC64}" dt="2021-05-03T04:49:51.454" v="435" actId="1076"/>
          <ac:picMkLst>
            <pc:docMk/>
            <pc:sldMk cId="759838448" sldId="286"/>
            <ac:picMk id="10" creationId="{9A4A8D8D-93EC-47F7-AFA0-4BC6DCA616B0}"/>
          </ac:picMkLst>
        </pc:picChg>
      </pc:sldChg>
      <pc:sldChg chg="addSp delSp modSp add">
        <pc:chgData name="Dat" userId="ccecff63-0570-4758-8d6b-620a5102c362" providerId="ADAL" clId="{1BC37062-B307-4267-B45E-81B76421EC64}" dt="2021-05-03T04:50:54.190" v="442" actId="1076"/>
        <pc:sldMkLst>
          <pc:docMk/>
          <pc:sldMk cId="1721885480" sldId="287"/>
        </pc:sldMkLst>
        <pc:spChg chg="mod">
          <ac:chgData name="Dat" userId="ccecff63-0570-4758-8d6b-620a5102c362" providerId="ADAL" clId="{1BC37062-B307-4267-B45E-81B76421EC64}" dt="2021-05-03T04:50:37.228" v="437"/>
          <ac:spMkLst>
            <pc:docMk/>
            <pc:sldMk cId="1721885480" sldId="287"/>
            <ac:spMk id="2" creationId="{00000000-0000-0000-0000-000000000000}"/>
          </ac:spMkLst>
        </pc:spChg>
        <pc:picChg chg="add mod">
          <ac:chgData name="Dat" userId="ccecff63-0570-4758-8d6b-620a5102c362" providerId="ADAL" clId="{1BC37062-B307-4267-B45E-81B76421EC64}" dt="2021-05-03T04:50:54.190" v="442" actId="1076"/>
          <ac:picMkLst>
            <pc:docMk/>
            <pc:sldMk cId="1721885480" sldId="287"/>
            <ac:picMk id="8" creationId="{2A9F0389-53F3-4CA1-9C5B-3AE26D1DB928}"/>
          </ac:picMkLst>
        </pc:picChg>
        <pc:picChg chg="del">
          <ac:chgData name="Dat" userId="ccecff63-0570-4758-8d6b-620a5102c362" providerId="ADAL" clId="{1BC37062-B307-4267-B45E-81B76421EC64}" dt="2021-05-03T04:50:39.791" v="438" actId="478"/>
          <ac:picMkLst>
            <pc:docMk/>
            <pc:sldMk cId="1721885480" sldId="287"/>
            <ac:picMk id="10" creationId="{9A4A8D8D-93EC-47F7-AFA0-4BC6DCA616B0}"/>
          </ac:picMkLst>
        </pc:picChg>
      </pc:sldChg>
      <pc:sldChg chg="modSp add mod">
        <pc:chgData name="Dat" userId="ccecff63-0570-4758-8d6b-620a5102c362" providerId="ADAL" clId="{1BC37062-B307-4267-B45E-81B76421EC64}" dt="2021-05-03T04:55:04.721" v="446" actId="20577"/>
        <pc:sldMkLst>
          <pc:docMk/>
          <pc:sldMk cId="3370242825" sldId="288"/>
        </pc:sldMkLst>
        <pc:spChg chg="mod">
          <ac:chgData name="Dat" userId="ccecff63-0570-4758-8d6b-620a5102c362" providerId="ADAL" clId="{1BC37062-B307-4267-B45E-81B76421EC64}" dt="2021-05-03T04:55:04.721" v="446" actId="20577"/>
          <ac:spMkLst>
            <pc:docMk/>
            <pc:sldMk cId="3370242825" sldId="288"/>
            <ac:spMk id="4" creationId="{00000000-0000-0000-0000-000000000000}"/>
          </ac:spMkLst>
        </pc:spChg>
        <pc:spChg chg="mod">
          <ac:chgData name="Dat" userId="ccecff63-0570-4758-8d6b-620a5102c362" providerId="ADAL" clId="{1BC37062-B307-4267-B45E-81B76421EC64}" dt="2021-05-03T04:54:50.221" v="444" actId="20577"/>
          <ac:spMkLst>
            <pc:docMk/>
            <pc:sldMk cId="3370242825" sldId="288"/>
            <ac:spMk id="6" creationId="{00000000-0000-0000-0000-000000000000}"/>
          </ac:spMkLst>
        </pc:spChg>
      </pc:sldChg>
      <pc:sldChg chg="modSp add mod">
        <pc:chgData name="Dat" userId="ccecff63-0570-4758-8d6b-620a5102c362" providerId="ADAL" clId="{1BC37062-B307-4267-B45E-81B76421EC64}" dt="2021-05-03T05:06:05.895" v="514" actId="20577"/>
        <pc:sldMkLst>
          <pc:docMk/>
          <pc:sldMk cId="1283378297" sldId="289"/>
        </pc:sldMkLst>
        <pc:spChg chg="mod">
          <ac:chgData name="Dat" userId="ccecff63-0570-4758-8d6b-620a5102c362" providerId="ADAL" clId="{1BC37062-B307-4267-B45E-81B76421EC64}" dt="2021-05-03T04:55:26.730" v="447"/>
          <ac:spMkLst>
            <pc:docMk/>
            <pc:sldMk cId="1283378297" sldId="289"/>
            <ac:spMk id="2" creationId="{00000000-0000-0000-0000-000000000000}"/>
          </ac:spMkLst>
        </pc:spChg>
        <pc:spChg chg="mod">
          <ac:chgData name="Dat" userId="ccecff63-0570-4758-8d6b-620a5102c362" providerId="ADAL" clId="{1BC37062-B307-4267-B45E-81B76421EC64}" dt="2021-05-03T05:06:05.895" v="514" actId="20577"/>
          <ac:spMkLst>
            <pc:docMk/>
            <pc:sldMk cId="1283378297" sldId="289"/>
            <ac:spMk id="6" creationId="{00000000-0000-0000-0000-000000000000}"/>
          </ac:spMkLst>
        </pc:spChg>
      </pc:sldChg>
      <pc:sldChg chg="addSp delSp modSp add mod modClrScheme chgLayout modNotesTx">
        <pc:chgData name="Dat" userId="ccecff63-0570-4758-8d6b-620a5102c362" providerId="ADAL" clId="{1BC37062-B307-4267-B45E-81B76421EC64}" dt="2021-05-03T04:58:32.645" v="475" actId="1076"/>
        <pc:sldMkLst>
          <pc:docMk/>
          <pc:sldMk cId="1179174079" sldId="290"/>
        </pc:sldMkLst>
        <pc:spChg chg="mod">
          <ac:chgData name="Dat" userId="ccecff63-0570-4758-8d6b-620a5102c362" providerId="ADAL" clId="{1BC37062-B307-4267-B45E-81B76421EC64}" dt="2021-05-03T04:57:23.822" v="460" actId="26606"/>
          <ac:spMkLst>
            <pc:docMk/>
            <pc:sldMk cId="1179174079" sldId="290"/>
            <ac:spMk id="2" creationId="{00000000-0000-0000-0000-000000000000}"/>
          </ac:spMkLst>
        </pc:spChg>
        <pc:spChg chg="mod">
          <ac:chgData name="Dat" userId="ccecff63-0570-4758-8d6b-620a5102c362" providerId="ADAL" clId="{1BC37062-B307-4267-B45E-81B76421EC64}" dt="2021-05-03T04:57:23.822" v="460" actId="26606"/>
          <ac:spMkLst>
            <pc:docMk/>
            <pc:sldMk cId="1179174079" sldId="290"/>
            <ac:spMk id="3" creationId="{00000000-0000-0000-0000-000000000000}"/>
          </ac:spMkLst>
        </pc:spChg>
        <pc:spChg chg="mod">
          <ac:chgData name="Dat" userId="ccecff63-0570-4758-8d6b-620a5102c362" providerId="ADAL" clId="{1BC37062-B307-4267-B45E-81B76421EC64}" dt="2021-05-03T04:57:23.822" v="460" actId="26606"/>
          <ac:spMkLst>
            <pc:docMk/>
            <pc:sldMk cId="1179174079" sldId="290"/>
            <ac:spMk id="5" creationId="{00000000-0000-0000-0000-000000000000}"/>
          </ac:spMkLst>
        </pc:spChg>
        <pc:spChg chg="mod">
          <ac:chgData name="Dat" userId="ccecff63-0570-4758-8d6b-620a5102c362" providerId="ADAL" clId="{1BC37062-B307-4267-B45E-81B76421EC64}" dt="2021-05-03T04:58:02.469" v="470" actId="403"/>
          <ac:spMkLst>
            <pc:docMk/>
            <pc:sldMk cId="1179174079" sldId="290"/>
            <ac:spMk id="6" creationId="{00000000-0000-0000-0000-000000000000}"/>
          </ac:spMkLst>
        </pc:spChg>
        <pc:spChg chg="mod">
          <ac:chgData name="Dat" userId="ccecff63-0570-4758-8d6b-620a5102c362" providerId="ADAL" clId="{1BC37062-B307-4267-B45E-81B76421EC64}" dt="2021-05-03T04:57:23.822" v="460" actId="26606"/>
          <ac:spMkLst>
            <pc:docMk/>
            <pc:sldMk cId="1179174079" sldId="290"/>
            <ac:spMk id="7" creationId="{00000000-0000-0000-0000-000000000000}"/>
          </ac:spMkLst>
        </pc:spChg>
        <pc:spChg chg="add mod">
          <ac:chgData name="Dat" userId="ccecff63-0570-4758-8d6b-620a5102c362" providerId="ADAL" clId="{1BC37062-B307-4267-B45E-81B76421EC64}" dt="2021-05-03T04:58:16.914" v="472" actId="1076"/>
          <ac:spMkLst>
            <pc:docMk/>
            <pc:sldMk cId="1179174079" sldId="290"/>
            <ac:spMk id="12" creationId="{4D1C51CD-15B6-4BE0-92B5-72BBFDC87C86}"/>
          </ac:spMkLst>
        </pc:spChg>
        <pc:spChg chg="add del mod">
          <ac:chgData name="Dat" userId="ccecff63-0570-4758-8d6b-620a5102c362" providerId="ADAL" clId="{1BC37062-B307-4267-B45E-81B76421EC64}" dt="2021-05-03T04:57:28.139" v="462" actId="478"/>
          <ac:spMkLst>
            <pc:docMk/>
            <pc:sldMk cId="1179174079" sldId="290"/>
            <ac:spMk id="14" creationId="{1854E85E-B12D-439F-9945-8639BC0EE46B}"/>
          </ac:spMkLst>
        </pc:spChg>
        <pc:spChg chg="add mod">
          <ac:chgData name="Dat" userId="ccecff63-0570-4758-8d6b-620a5102c362" providerId="ADAL" clId="{1BC37062-B307-4267-B45E-81B76421EC64}" dt="2021-05-03T04:58:32.645" v="475" actId="1076"/>
          <ac:spMkLst>
            <pc:docMk/>
            <pc:sldMk cId="1179174079" sldId="290"/>
            <ac:spMk id="15" creationId="{94EE7702-7948-4476-B7D9-C0084FFFB2BA}"/>
          </ac:spMkLst>
        </pc:spChg>
        <pc:spChg chg="add del mod">
          <ac:chgData name="Dat" userId="ccecff63-0570-4758-8d6b-620a5102c362" providerId="ADAL" clId="{1BC37062-B307-4267-B45E-81B76421EC64}" dt="2021-05-03T04:57:27.152" v="461" actId="478"/>
          <ac:spMkLst>
            <pc:docMk/>
            <pc:sldMk cId="1179174079" sldId="290"/>
            <ac:spMk id="16" creationId="{B10F3AA0-02F6-4271-B6B4-BD61DC20A362}"/>
          </ac:spMkLst>
        </pc:spChg>
        <pc:picChg chg="del">
          <ac:chgData name="Dat" userId="ccecff63-0570-4758-8d6b-620a5102c362" providerId="ADAL" clId="{1BC37062-B307-4267-B45E-81B76421EC64}" dt="2021-05-03T04:56:01.142" v="453" actId="478"/>
          <ac:picMkLst>
            <pc:docMk/>
            <pc:sldMk cId="1179174079" sldId="290"/>
            <ac:picMk id="8" creationId="{303F92F9-3AD9-4BC4-B3C7-A8EACCA8FA1E}"/>
          </ac:picMkLst>
        </pc:picChg>
        <pc:picChg chg="add mod ord">
          <ac:chgData name="Dat" userId="ccecff63-0570-4758-8d6b-620a5102c362" providerId="ADAL" clId="{1BC37062-B307-4267-B45E-81B76421EC64}" dt="2021-05-03T04:57:31.077" v="463" actId="1076"/>
          <ac:picMkLst>
            <pc:docMk/>
            <pc:sldMk cId="1179174079" sldId="290"/>
            <ac:picMk id="9" creationId="{662F0D2D-99CB-42F0-B150-CC16026CB495}"/>
          </ac:picMkLst>
        </pc:picChg>
        <pc:cxnChg chg="add mod">
          <ac:chgData name="Dat" userId="ccecff63-0570-4758-8d6b-620a5102c362" providerId="ADAL" clId="{1BC37062-B307-4267-B45E-81B76421EC64}" dt="2021-05-03T04:58:16.914" v="472" actId="1076"/>
          <ac:cxnSpMkLst>
            <pc:docMk/>
            <pc:sldMk cId="1179174079" sldId="290"/>
            <ac:cxnSpMk id="11" creationId="{DD04716C-6D34-47F0-9A37-E1D081FA8FD2}"/>
          </ac:cxnSpMkLst>
        </pc:cxnChg>
        <pc:cxnChg chg="add mod">
          <ac:chgData name="Dat" userId="ccecff63-0570-4758-8d6b-620a5102c362" providerId="ADAL" clId="{1BC37062-B307-4267-B45E-81B76421EC64}" dt="2021-05-03T04:58:32.645" v="475" actId="1076"/>
          <ac:cxnSpMkLst>
            <pc:docMk/>
            <pc:sldMk cId="1179174079" sldId="290"/>
            <ac:cxnSpMk id="13" creationId="{138E0D35-0674-4913-81EE-BE9937F23E18}"/>
          </ac:cxnSpMkLst>
        </pc:cxnChg>
      </pc:sldChg>
      <pc:sldChg chg="modSp add mod modNotesTx">
        <pc:chgData name="Dat" userId="ccecff63-0570-4758-8d6b-620a5102c362" providerId="ADAL" clId="{1BC37062-B307-4267-B45E-81B76421EC64}" dt="2021-05-03T05:04:19.081" v="493" actId="20577"/>
        <pc:sldMkLst>
          <pc:docMk/>
          <pc:sldMk cId="943373913" sldId="291"/>
        </pc:sldMkLst>
        <pc:spChg chg="mod">
          <ac:chgData name="Dat" userId="ccecff63-0570-4758-8d6b-620a5102c362" providerId="ADAL" clId="{1BC37062-B307-4267-B45E-81B76421EC64}" dt="2021-05-03T04:59:35.047" v="477"/>
          <ac:spMkLst>
            <pc:docMk/>
            <pc:sldMk cId="943373913" sldId="291"/>
            <ac:spMk id="2" creationId="{00000000-0000-0000-0000-000000000000}"/>
          </ac:spMkLst>
        </pc:spChg>
        <pc:spChg chg="mod">
          <ac:chgData name="Dat" userId="ccecff63-0570-4758-8d6b-620a5102c362" providerId="ADAL" clId="{1BC37062-B307-4267-B45E-81B76421EC64}" dt="2021-05-03T05:04:04.835" v="489" actId="15"/>
          <ac:spMkLst>
            <pc:docMk/>
            <pc:sldMk cId="943373913" sldId="291"/>
            <ac:spMk id="6" creationId="{00000000-0000-0000-0000-000000000000}"/>
          </ac:spMkLst>
        </pc:spChg>
      </pc:sldChg>
      <pc:sldChg chg="modSp add mod modNotesTx">
        <pc:chgData name="Dat" userId="ccecff63-0570-4758-8d6b-620a5102c362" providerId="ADAL" clId="{1BC37062-B307-4267-B45E-81B76421EC64}" dt="2021-05-03T05:05:27.423" v="513" actId="114"/>
        <pc:sldMkLst>
          <pc:docMk/>
          <pc:sldMk cId="1523598484" sldId="292"/>
        </pc:sldMkLst>
        <pc:spChg chg="mod">
          <ac:chgData name="Dat" userId="ccecff63-0570-4758-8d6b-620a5102c362" providerId="ADAL" clId="{1BC37062-B307-4267-B45E-81B76421EC64}" dt="2021-05-03T05:05:27.423" v="513" actId="114"/>
          <ac:spMkLst>
            <pc:docMk/>
            <pc:sldMk cId="1523598484" sldId="292"/>
            <ac:spMk id="6" creationId="{00000000-0000-0000-0000-000000000000}"/>
          </ac:spMkLst>
        </pc:spChg>
      </pc:sldChg>
      <pc:sldChg chg="addSp delSp modSp add mod modClrScheme chgLayout modNotesTx">
        <pc:chgData name="Dat" userId="ccecff63-0570-4758-8d6b-620a5102c362" providerId="ADAL" clId="{1BC37062-B307-4267-B45E-81B76421EC64}" dt="2021-05-03T06:45:51.116" v="601" actId="113"/>
        <pc:sldMkLst>
          <pc:docMk/>
          <pc:sldMk cId="1439486623" sldId="293"/>
        </pc:sldMkLst>
        <pc:spChg chg="mod">
          <ac:chgData name="Dat" userId="ccecff63-0570-4758-8d6b-620a5102c362" providerId="ADAL" clId="{1BC37062-B307-4267-B45E-81B76421EC64}" dt="2021-05-03T06:45:15.994" v="593" actId="26606"/>
          <ac:spMkLst>
            <pc:docMk/>
            <pc:sldMk cId="1439486623" sldId="293"/>
            <ac:spMk id="2" creationId="{00000000-0000-0000-0000-000000000000}"/>
          </ac:spMkLst>
        </pc:spChg>
        <pc:spChg chg="mod">
          <ac:chgData name="Dat" userId="ccecff63-0570-4758-8d6b-620a5102c362" providerId="ADAL" clId="{1BC37062-B307-4267-B45E-81B76421EC64}" dt="2021-05-03T06:45:15.994" v="593" actId="26606"/>
          <ac:spMkLst>
            <pc:docMk/>
            <pc:sldMk cId="1439486623" sldId="293"/>
            <ac:spMk id="3" creationId="{00000000-0000-0000-0000-000000000000}"/>
          </ac:spMkLst>
        </pc:spChg>
        <pc:spChg chg="mod">
          <ac:chgData name="Dat" userId="ccecff63-0570-4758-8d6b-620a5102c362" providerId="ADAL" clId="{1BC37062-B307-4267-B45E-81B76421EC64}" dt="2021-05-03T06:45:15.994" v="593" actId="26606"/>
          <ac:spMkLst>
            <pc:docMk/>
            <pc:sldMk cId="1439486623" sldId="293"/>
            <ac:spMk id="5" creationId="{00000000-0000-0000-0000-000000000000}"/>
          </ac:spMkLst>
        </pc:spChg>
        <pc:spChg chg="mod">
          <ac:chgData name="Dat" userId="ccecff63-0570-4758-8d6b-620a5102c362" providerId="ADAL" clId="{1BC37062-B307-4267-B45E-81B76421EC64}" dt="2021-05-03T06:45:35.243" v="599" actId="113"/>
          <ac:spMkLst>
            <pc:docMk/>
            <pc:sldMk cId="1439486623" sldId="293"/>
            <ac:spMk id="6" creationId="{00000000-0000-0000-0000-000000000000}"/>
          </ac:spMkLst>
        </pc:spChg>
        <pc:spChg chg="mod">
          <ac:chgData name="Dat" userId="ccecff63-0570-4758-8d6b-620a5102c362" providerId="ADAL" clId="{1BC37062-B307-4267-B45E-81B76421EC64}" dt="2021-05-03T06:45:15.994" v="593" actId="26606"/>
          <ac:spMkLst>
            <pc:docMk/>
            <pc:sldMk cId="1439486623" sldId="293"/>
            <ac:spMk id="7" creationId="{00000000-0000-0000-0000-000000000000}"/>
          </ac:spMkLst>
        </pc:spChg>
        <pc:picChg chg="add del mod">
          <ac:chgData name="Dat" userId="ccecff63-0570-4758-8d6b-620a5102c362" providerId="ADAL" clId="{1BC37062-B307-4267-B45E-81B76421EC64}" dt="2021-05-03T06:45:12.112" v="591" actId="21"/>
          <ac:picMkLst>
            <pc:docMk/>
            <pc:sldMk cId="1439486623" sldId="293"/>
            <ac:picMk id="8" creationId="{ED97398C-D960-4199-BFE9-663AD17CE0AA}"/>
          </ac:picMkLst>
        </pc:picChg>
        <pc:picChg chg="add mod ord">
          <ac:chgData name="Dat" userId="ccecff63-0570-4758-8d6b-620a5102c362" providerId="ADAL" clId="{1BC37062-B307-4267-B45E-81B76421EC64}" dt="2021-05-03T06:45:15.994" v="593" actId="26606"/>
          <ac:picMkLst>
            <pc:docMk/>
            <pc:sldMk cId="1439486623" sldId="293"/>
            <ac:picMk id="9" creationId="{1489C381-F5CC-474C-9A99-0ECD60794BDC}"/>
          </ac:picMkLst>
        </pc:picChg>
      </pc:sldChg>
      <pc:sldChg chg="addSp delSp modSp add mod modClrScheme chgLayout modNotesTx">
        <pc:chgData name="Dat" userId="ccecff63-0570-4758-8d6b-620a5102c362" providerId="ADAL" clId="{1BC37062-B307-4267-B45E-81B76421EC64}" dt="2021-05-03T07:19:21.422" v="668" actId="1076"/>
        <pc:sldMkLst>
          <pc:docMk/>
          <pc:sldMk cId="3908529648" sldId="294"/>
        </pc:sldMkLst>
        <pc:spChg chg="mod">
          <ac:chgData name="Dat" userId="ccecff63-0570-4758-8d6b-620a5102c362" providerId="ADAL" clId="{1BC37062-B307-4267-B45E-81B76421EC64}" dt="2021-05-03T07:04:18.301" v="640" actId="26606"/>
          <ac:spMkLst>
            <pc:docMk/>
            <pc:sldMk cId="3908529648" sldId="294"/>
            <ac:spMk id="2" creationId="{00000000-0000-0000-0000-000000000000}"/>
          </ac:spMkLst>
        </pc:spChg>
        <pc:spChg chg="mod">
          <ac:chgData name="Dat" userId="ccecff63-0570-4758-8d6b-620a5102c362" providerId="ADAL" clId="{1BC37062-B307-4267-B45E-81B76421EC64}" dt="2021-05-03T07:04:18.301" v="640" actId="26606"/>
          <ac:spMkLst>
            <pc:docMk/>
            <pc:sldMk cId="3908529648" sldId="294"/>
            <ac:spMk id="3" creationId="{00000000-0000-0000-0000-000000000000}"/>
          </ac:spMkLst>
        </pc:spChg>
        <pc:spChg chg="mod">
          <ac:chgData name="Dat" userId="ccecff63-0570-4758-8d6b-620a5102c362" providerId="ADAL" clId="{1BC37062-B307-4267-B45E-81B76421EC64}" dt="2021-05-03T07:04:18.301" v="640" actId="26606"/>
          <ac:spMkLst>
            <pc:docMk/>
            <pc:sldMk cId="3908529648" sldId="294"/>
            <ac:spMk id="5" creationId="{00000000-0000-0000-0000-000000000000}"/>
          </ac:spMkLst>
        </pc:spChg>
        <pc:spChg chg="mod">
          <ac:chgData name="Dat" userId="ccecff63-0570-4758-8d6b-620a5102c362" providerId="ADAL" clId="{1BC37062-B307-4267-B45E-81B76421EC64}" dt="2021-05-03T07:11:51.982" v="653" actId="20577"/>
          <ac:spMkLst>
            <pc:docMk/>
            <pc:sldMk cId="3908529648" sldId="294"/>
            <ac:spMk id="6" creationId="{00000000-0000-0000-0000-000000000000}"/>
          </ac:spMkLst>
        </pc:spChg>
        <pc:spChg chg="mod">
          <ac:chgData name="Dat" userId="ccecff63-0570-4758-8d6b-620a5102c362" providerId="ADAL" clId="{1BC37062-B307-4267-B45E-81B76421EC64}" dt="2021-05-03T07:04:18.301" v="640" actId="26606"/>
          <ac:spMkLst>
            <pc:docMk/>
            <pc:sldMk cId="3908529648" sldId="294"/>
            <ac:spMk id="7" creationId="{00000000-0000-0000-0000-000000000000}"/>
          </ac:spMkLst>
        </pc:spChg>
        <pc:picChg chg="add mod ord">
          <ac:chgData name="Dat" userId="ccecff63-0570-4758-8d6b-620a5102c362" providerId="ADAL" clId="{1BC37062-B307-4267-B45E-81B76421EC64}" dt="2021-05-03T07:19:21.422" v="668" actId="1076"/>
          <ac:picMkLst>
            <pc:docMk/>
            <pc:sldMk cId="3908529648" sldId="294"/>
            <ac:picMk id="4" creationId="{ED8CA21E-DA30-4FC8-A3A1-9E7A4D091D5D}"/>
          </ac:picMkLst>
        </pc:picChg>
        <pc:picChg chg="del">
          <ac:chgData name="Dat" userId="ccecff63-0570-4758-8d6b-620a5102c362" providerId="ADAL" clId="{1BC37062-B307-4267-B45E-81B76421EC64}" dt="2021-05-03T06:13:45.674" v="544" actId="478"/>
          <ac:picMkLst>
            <pc:docMk/>
            <pc:sldMk cId="3908529648" sldId="294"/>
            <ac:picMk id="8" creationId="{ED97398C-D960-4199-BFE9-663AD17CE0AA}"/>
          </ac:picMkLst>
        </pc:picChg>
        <pc:picChg chg="add mod">
          <ac:chgData name="Dat" userId="ccecff63-0570-4758-8d6b-620a5102c362" providerId="ADAL" clId="{1BC37062-B307-4267-B45E-81B76421EC64}" dt="2021-05-03T07:19:19.598" v="667" actId="1076"/>
          <ac:picMkLst>
            <pc:docMk/>
            <pc:sldMk cId="3908529648" sldId="294"/>
            <ac:picMk id="10" creationId="{8FE1016F-6D6A-4374-B504-708694550771}"/>
          </ac:picMkLst>
        </pc:picChg>
      </pc:sldChg>
      <pc:sldChg chg="addSp modSp add mod ord modClrScheme chgLayout modNotesTx">
        <pc:chgData name="Dat" userId="ccecff63-0570-4758-8d6b-620a5102c362" providerId="ADAL" clId="{1BC37062-B307-4267-B45E-81B76421EC64}" dt="2021-05-03T07:03:33.857" v="637"/>
        <pc:sldMkLst>
          <pc:docMk/>
          <pc:sldMk cId="4147877116" sldId="295"/>
        </pc:sldMkLst>
        <pc:spChg chg="mod">
          <ac:chgData name="Dat" userId="ccecff63-0570-4758-8d6b-620a5102c362" providerId="ADAL" clId="{1BC37062-B307-4267-B45E-81B76421EC64}" dt="2021-05-03T06:51:20.214" v="607" actId="26606"/>
          <ac:spMkLst>
            <pc:docMk/>
            <pc:sldMk cId="4147877116" sldId="295"/>
            <ac:spMk id="2" creationId="{00000000-0000-0000-0000-000000000000}"/>
          </ac:spMkLst>
        </pc:spChg>
        <pc:spChg chg="mod">
          <ac:chgData name="Dat" userId="ccecff63-0570-4758-8d6b-620a5102c362" providerId="ADAL" clId="{1BC37062-B307-4267-B45E-81B76421EC64}" dt="2021-05-03T06:51:20.214" v="607" actId="26606"/>
          <ac:spMkLst>
            <pc:docMk/>
            <pc:sldMk cId="4147877116" sldId="295"/>
            <ac:spMk id="3" creationId="{00000000-0000-0000-0000-000000000000}"/>
          </ac:spMkLst>
        </pc:spChg>
        <pc:spChg chg="mod">
          <ac:chgData name="Dat" userId="ccecff63-0570-4758-8d6b-620a5102c362" providerId="ADAL" clId="{1BC37062-B307-4267-B45E-81B76421EC64}" dt="2021-05-03T06:51:20.214" v="607" actId="26606"/>
          <ac:spMkLst>
            <pc:docMk/>
            <pc:sldMk cId="4147877116" sldId="295"/>
            <ac:spMk id="5" creationId="{00000000-0000-0000-0000-000000000000}"/>
          </ac:spMkLst>
        </pc:spChg>
        <pc:spChg chg="mod">
          <ac:chgData name="Dat" userId="ccecff63-0570-4758-8d6b-620a5102c362" providerId="ADAL" clId="{1BC37062-B307-4267-B45E-81B76421EC64}" dt="2021-05-03T07:03:33.857" v="637"/>
          <ac:spMkLst>
            <pc:docMk/>
            <pc:sldMk cId="4147877116" sldId="295"/>
            <ac:spMk id="6" creationId="{00000000-0000-0000-0000-000000000000}"/>
          </ac:spMkLst>
        </pc:spChg>
        <pc:spChg chg="mod">
          <ac:chgData name="Dat" userId="ccecff63-0570-4758-8d6b-620a5102c362" providerId="ADAL" clId="{1BC37062-B307-4267-B45E-81B76421EC64}" dt="2021-05-03T06:51:20.214" v="607" actId="26606"/>
          <ac:spMkLst>
            <pc:docMk/>
            <pc:sldMk cId="4147877116" sldId="295"/>
            <ac:spMk id="7" creationId="{00000000-0000-0000-0000-000000000000}"/>
          </ac:spMkLst>
        </pc:spChg>
        <pc:picChg chg="add mod ord">
          <ac:chgData name="Dat" userId="ccecff63-0570-4758-8d6b-620a5102c362" providerId="ADAL" clId="{1BC37062-B307-4267-B45E-81B76421EC64}" dt="2021-05-03T06:51:20.214" v="607" actId="26606"/>
          <ac:picMkLst>
            <pc:docMk/>
            <pc:sldMk cId="4147877116" sldId="295"/>
            <ac:picMk id="4" creationId="{6F422CC0-3179-40FF-B526-43398785499C}"/>
          </ac:picMkLst>
        </pc:picChg>
      </pc:sldChg>
      <pc:sldChg chg="add del">
        <pc:chgData name="Dat" userId="ccecff63-0570-4758-8d6b-620a5102c362" providerId="ADAL" clId="{1BC37062-B307-4267-B45E-81B76421EC64}" dt="2021-05-03T07:56:44.555" v="767" actId="47"/>
        <pc:sldMkLst>
          <pc:docMk/>
          <pc:sldMk cId="2828168597" sldId="296"/>
        </pc:sldMkLst>
      </pc:sldChg>
      <pc:sldChg chg="modSp add mod">
        <pc:chgData name="Dat" userId="ccecff63-0570-4758-8d6b-620a5102c362" providerId="ADAL" clId="{1BC37062-B307-4267-B45E-81B76421EC64}" dt="2021-05-03T07:54:49.358" v="757" actId="20577"/>
        <pc:sldMkLst>
          <pc:docMk/>
          <pc:sldMk cId="2211558285" sldId="297"/>
        </pc:sldMkLst>
        <pc:spChg chg="mod">
          <ac:chgData name="Dat" userId="ccecff63-0570-4758-8d6b-620a5102c362" providerId="ADAL" clId="{1BC37062-B307-4267-B45E-81B76421EC64}" dt="2021-05-03T07:54:49.358" v="757" actId="20577"/>
          <ac:spMkLst>
            <pc:docMk/>
            <pc:sldMk cId="2211558285" sldId="297"/>
            <ac:spMk id="6" creationId="{00000000-0000-0000-0000-000000000000}"/>
          </ac:spMkLst>
        </pc:spChg>
      </pc:sldChg>
      <pc:sldChg chg="addSp modSp add mod modClrScheme chgLayout modNotesTx">
        <pc:chgData name="Dat" userId="ccecff63-0570-4758-8d6b-620a5102c362" providerId="ADAL" clId="{1BC37062-B307-4267-B45E-81B76421EC64}" dt="2021-05-03T07:31:54.049" v="726" actId="20577"/>
        <pc:sldMkLst>
          <pc:docMk/>
          <pc:sldMk cId="1401462852" sldId="298"/>
        </pc:sldMkLst>
        <pc:spChg chg="mod">
          <ac:chgData name="Dat" userId="ccecff63-0570-4758-8d6b-620a5102c362" providerId="ADAL" clId="{1BC37062-B307-4267-B45E-81B76421EC64}" dt="2021-05-03T07:29:40.535" v="685" actId="26606"/>
          <ac:spMkLst>
            <pc:docMk/>
            <pc:sldMk cId="1401462852" sldId="298"/>
            <ac:spMk id="2" creationId="{00000000-0000-0000-0000-000000000000}"/>
          </ac:spMkLst>
        </pc:spChg>
        <pc:spChg chg="mod">
          <ac:chgData name="Dat" userId="ccecff63-0570-4758-8d6b-620a5102c362" providerId="ADAL" clId="{1BC37062-B307-4267-B45E-81B76421EC64}" dt="2021-05-03T07:29:40.535" v="685" actId="26606"/>
          <ac:spMkLst>
            <pc:docMk/>
            <pc:sldMk cId="1401462852" sldId="298"/>
            <ac:spMk id="3" creationId="{00000000-0000-0000-0000-000000000000}"/>
          </ac:spMkLst>
        </pc:spChg>
        <pc:spChg chg="mod">
          <ac:chgData name="Dat" userId="ccecff63-0570-4758-8d6b-620a5102c362" providerId="ADAL" clId="{1BC37062-B307-4267-B45E-81B76421EC64}" dt="2021-05-03T07:29:40.535" v="685" actId="26606"/>
          <ac:spMkLst>
            <pc:docMk/>
            <pc:sldMk cId="1401462852" sldId="298"/>
            <ac:spMk id="5" creationId="{00000000-0000-0000-0000-000000000000}"/>
          </ac:spMkLst>
        </pc:spChg>
        <pc:spChg chg="mod">
          <ac:chgData name="Dat" userId="ccecff63-0570-4758-8d6b-620a5102c362" providerId="ADAL" clId="{1BC37062-B307-4267-B45E-81B76421EC64}" dt="2021-05-03T07:30:27.189" v="688" actId="20577"/>
          <ac:spMkLst>
            <pc:docMk/>
            <pc:sldMk cId="1401462852" sldId="298"/>
            <ac:spMk id="6" creationId="{00000000-0000-0000-0000-000000000000}"/>
          </ac:spMkLst>
        </pc:spChg>
        <pc:spChg chg="mod">
          <ac:chgData name="Dat" userId="ccecff63-0570-4758-8d6b-620a5102c362" providerId="ADAL" clId="{1BC37062-B307-4267-B45E-81B76421EC64}" dt="2021-05-03T07:29:40.535" v="685" actId="26606"/>
          <ac:spMkLst>
            <pc:docMk/>
            <pc:sldMk cId="1401462852" sldId="298"/>
            <ac:spMk id="7" creationId="{00000000-0000-0000-0000-000000000000}"/>
          </ac:spMkLst>
        </pc:spChg>
        <pc:picChg chg="add mod ord">
          <ac:chgData name="Dat" userId="ccecff63-0570-4758-8d6b-620a5102c362" providerId="ADAL" clId="{1BC37062-B307-4267-B45E-81B76421EC64}" dt="2021-05-03T07:29:40.535" v="685" actId="26606"/>
          <ac:picMkLst>
            <pc:docMk/>
            <pc:sldMk cId="1401462852" sldId="298"/>
            <ac:picMk id="1026" creationId="{4F98C835-7109-4FCF-9618-3B64FC43180F}"/>
          </ac:picMkLst>
        </pc:picChg>
      </pc:sldChg>
      <pc:sldChg chg="addSp delSp modSp add mod modNotesTx">
        <pc:chgData name="Dat" userId="ccecff63-0570-4758-8d6b-620a5102c362" providerId="ADAL" clId="{1BC37062-B307-4267-B45E-81B76421EC64}" dt="2021-05-03T07:56:41.101" v="766" actId="27614"/>
        <pc:sldMkLst>
          <pc:docMk/>
          <pc:sldMk cId="924011913" sldId="299"/>
        </pc:sldMkLst>
        <pc:spChg chg="mod">
          <ac:chgData name="Dat" userId="ccecff63-0570-4758-8d6b-620a5102c362" providerId="ADAL" clId="{1BC37062-B307-4267-B45E-81B76421EC64}" dt="2021-05-03T07:56:06.742" v="763" actId="26606"/>
          <ac:spMkLst>
            <pc:docMk/>
            <pc:sldMk cId="924011913" sldId="299"/>
            <ac:spMk id="2" creationId="{00000000-0000-0000-0000-000000000000}"/>
          </ac:spMkLst>
        </pc:spChg>
        <pc:spChg chg="mod">
          <ac:chgData name="Dat" userId="ccecff63-0570-4758-8d6b-620a5102c362" providerId="ADAL" clId="{1BC37062-B307-4267-B45E-81B76421EC64}" dt="2021-05-03T07:56:06.742" v="763" actId="26606"/>
          <ac:spMkLst>
            <pc:docMk/>
            <pc:sldMk cId="924011913" sldId="299"/>
            <ac:spMk id="3" creationId="{00000000-0000-0000-0000-000000000000}"/>
          </ac:spMkLst>
        </pc:spChg>
        <pc:spChg chg="mod">
          <ac:chgData name="Dat" userId="ccecff63-0570-4758-8d6b-620a5102c362" providerId="ADAL" clId="{1BC37062-B307-4267-B45E-81B76421EC64}" dt="2021-05-03T07:56:06.742" v="763" actId="26606"/>
          <ac:spMkLst>
            <pc:docMk/>
            <pc:sldMk cId="924011913" sldId="299"/>
            <ac:spMk id="5" creationId="{00000000-0000-0000-0000-000000000000}"/>
          </ac:spMkLst>
        </pc:spChg>
        <pc:spChg chg="del">
          <ac:chgData name="Dat" userId="ccecff63-0570-4758-8d6b-620a5102c362" providerId="ADAL" clId="{1BC37062-B307-4267-B45E-81B76421EC64}" dt="2021-05-03T07:55:59.483" v="760" actId="478"/>
          <ac:spMkLst>
            <pc:docMk/>
            <pc:sldMk cId="924011913" sldId="299"/>
            <ac:spMk id="6" creationId="{00000000-0000-0000-0000-000000000000}"/>
          </ac:spMkLst>
        </pc:spChg>
        <pc:spChg chg="mod">
          <ac:chgData name="Dat" userId="ccecff63-0570-4758-8d6b-620a5102c362" providerId="ADAL" clId="{1BC37062-B307-4267-B45E-81B76421EC64}" dt="2021-05-03T07:56:06.742" v="763" actId="26606"/>
          <ac:spMkLst>
            <pc:docMk/>
            <pc:sldMk cId="924011913" sldId="299"/>
            <ac:spMk id="7" creationId="{00000000-0000-0000-0000-000000000000}"/>
          </ac:spMkLst>
        </pc:spChg>
        <pc:spChg chg="add del mod">
          <ac:chgData name="Dat" userId="ccecff63-0570-4758-8d6b-620a5102c362" providerId="ADAL" clId="{1BC37062-B307-4267-B45E-81B76421EC64}" dt="2021-05-03T07:56:00.078" v="761" actId="478"/>
          <ac:spMkLst>
            <pc:docMk/>
            <pc:sldMk cId="924011913" sldId="299"/>
            <ac:spMk id="8" creationId="{386B5295-3F82-4155-A963-BA3431EFF0C3}"/>
          </ac:spMkLst>
        </pc:spChg>
        <pc:picChg chg="add mod ord">
          <ac:chgData name="Dat" userId="ccecff63-0570-4758-8d6b-620a5102c362" providerId="ADAL" clId="{1BC37062-B307-4267-B45E-81B76421EC64}" dt="2021-05-03T07:56:41.101" v="766" actId="27614"/>
          <ac:picMkLst>
            <pc:docMk/>
            <pc:sldMk cId="924011913" sldId="299"/>
            <ac:picMk id="9" creationId="{0B6EB819-FCBB-4202-B2C1-02A7D9E4752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10/14/2022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10/14/2022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Hỏi</a:t>
            </a:r>
            <a:r>
              <a:rPr lang="en-US" baseline="0" dirty="0"/>
              <a:t> </a:t>
            </a:r>
            <a:r>
              <a:rPr lang="en-US" baseline="0" dirty="0" err="1"/>
              <a:t>lại</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bài</a:t>
            </a:r>
            <a:r>
              <a:rPr lang="en-US" baseline="0" dirty="0"/>
              <a:t> </a:t>
            </a:r>
            <a:r>
              <a:rPr lang="en-US" baseline="0" dirty="0" err="1"/>
              <a:t>cũ</a:t>
            </a:r>
            <a:r>
              <a:rPr lang="en-US" baseline="0" dirty="0"/>
              <a:t>:</a:t>
            </a:r>
          </a:p>
          <a:p>
            <a:pPr marL="628650" lvl="1" indent="-171450">
              <a:buFontTx/>
              <a:buChar char="-"/>
            </a:pP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interrupt </a:t>
            </a:r>
            <a:r>
              <a:rPr lang="en-US" baseline="0" dirty="0" err="1"/>
              <a:t>và</a:t>
            </a:r>
            <a:r>
              <a:rPr lang="en-US" baseline="0" dirty="0"/>
              <a:t> pooling. </a:t>
            </a:r>
          </a:p>
          <a:p>
            <a:pPr marL="628650" lvl="1" indent="-171450">
              <a:buFontTx/>
              <a:buChar char="-"/>
            </a:pP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#define </a:t>
            </a:r>
            <a:r>
              <a:rPr lang="en-US" baseline="0" dirty="0" err="1"/>
              <a:t>và</a:t>
            </a:r>
            <a:r>
              <a:rPr lang="en-US" baseline="0" dirty="0"/>
              <a:t> const </a:t>
            </a:r>
            <a:r>
              <a:rPr lang="en-US" baseline="0" dirty="0" err="1"/>
              <a:t>trong</a:t>
            </a:r>
            <a:r>
              <a:rPr lang="en-US" baseline="0" dirty="0"/>
              <a:t> </a:t>
            </a:r>
            <a:r>
              <a:rPr lang="en-US" baseline="0" dirty="0" err="1"/>
              <a:t>cách</a:t>
            </a:r>
            <a:r>
              <a:rPr lang="en-US" baseline="0" dirty="0"/>
              <a:t> implement ở </a:t>
            </a:r>
            <a:r>
              <a:rPr lang="en-US" baseline="0" dirty="0" err="1"/>
              <a:t>dưới</a:t>
            </a:r>
            <a:endParaRPr lang="en-US" baseline="0" dirty="0"/>
          </a:p>
          <a:p>
            <a:pPr marL="0" indent="0">
              <a:buFontTx/>
              <a:buNone/>
            </a:pPr>
            <a:r>
              <a:rPr lang="en-US" baseline="0" dirty="0"/>
              <a:t>      	   #define     a     (5)     /// and ////  const int a = 5;     </a:t>
            </a:r>
          </a:p>
          <a:p>
            <a:pPr marL="0" indent="0">
              <a:buFontTx/>
              <a:buNone/>
            </a:pPr>
            <a:r>
              <a:rPr lang="en-US" baseline="0" dirty="0"/>
              <a:t>        	   b = b * a;</a:t>
            </a:r>
          </a:p>
          <a:p>
            <a:pPr marL="0" indent="0">
              <a:buFontTx/>
              <a:buNone/>
            </a:pPr>
            <a:endParaRPr lang="en-US" baseline="0" dirty="0"/>
          </a:p>
          <a:p>
            <a:pPr marL="171450" indent="-171450">
              <a:buFontTx/>
              <a:buChar char="-"/>
            </a:pPr>
            <a:r>
              <a:rPr lang="en-US" baseline="0" dirty="0" err="1"/>
              <a:t>Giới</a:t>
            </a:r>
            <a:r>
              <a:rPr lang="en-US" baseline="0" dirty="0"/>
              <a:t> </a:t>
            </a:r>
            <a:r>
              <a:rPr lang="en-US" baseline="0" dirty="0" err="1"/>
              <a:t>thiệu</a:t>
            </a:r>
            <a:r>
              <a:rPr lang="en-US" baseline="0" dirty="0"/>
              <a:t> </a:t>
            </a:r>
            <a:r>
              <a:rPr lang="en-US" baseline="0" dirty="0" err="1"/>
              <a:t>mục</a:t>
            </a:r>
            <a:r>
              <a:rPr lang="en-US" baseline="0" dirty="0"/>
              <a:t> </a:t>
            </a:r>
            <a:r>
              <a:rPr lang="en-US" baseline="0" dirty="0" err="1"/>
              <a:t>đích</a:t>
            </a:r>
            <a:r>
              <a:rPr lang="en-US" baseline="0" dirty="0"/>
              <a:t> </a:t>
            </a:r>
            <a:r>
              <a:rPr lang="en-US" baseline="0" dirty="0" err="1"/>
              <a:t>buổi</a:t>
            </a:r>
            <a:r>
              <a:rPr lang="en-US" baseline="0" dirty="0"/>
              <a:t> </a:t>
            </a:r>
            <a:r>
              <a:rPr lang="en-US" baseline="0" dirty="0" err="1"/>
              <a:t>học</a:t>
            </a:r>
            <a:r>
              <a:rPr lang="en-US" baseline="0" dirty="0"/>
              <a:t>:</a:t>
            </a:r>
          </a:p>
          <a:p>
            <a:pPr marL="0" indent="0">
              <a:buFontTx/>
              <a:buNone/>
            </a:pPr>
            <a:r>
              <a:rPr lang="en-US" baseline="0" dirty="0"/>
              <a:t>      - </a:t>
            </a:r>
            <a:r>
              <a:rPr lang="en-US" baseline="0" dirty="0" err="1"/>
              <a:t>Giúp</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nắm</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cơ</a:t>
            </a:r>
            <a:r>
              <a:rPr lang="en-US" baseline="0" dirty="0"/>
              <a:t> </a:t>
            </a:r>
            <a:r>
              <a:rPr lang="en-US" baseline="0" dirty="0" err="1"/>
              <a:t>bản</a:t>
            </a:r>
            <a:r>
              <a:rPr lang="en-US" baseline="0" dirty="0"/>
              <a:t> </a:t>
            </a:r>
            <a:r>
              <a:rPr lang="en-US" baseline="0" dirty="0" err="1"/>
              <a:t>trên</a:t>
            </a:r>
            <a:r>
              <a:rPr lang="en-US" baseline="0" dirty="0"/>
              <a:t> board/ </a:t>
            </a:r>
            <a:r>
              <a:rPr lang="en-US" baseline="0" dirty="0" err="1"/>
              <a:t>tổng</a:t>
            </a:r>
            <a:r>
              <a:rPr lang="en-US" baseline="0" dirty="0"/>
              <a:t> </a:t>
            </a:r>
            <a:r>
              <a:rPr lang="en-US" baseline="0" dirty="0" err="1"/>
              <a:t>quân</a:t>
            </a:r>
            <a:r>
              <a:rPr lang="en-US" baseline="0" dirty="0"/>
              <a:t> </a:t>
            </a:r>
            <a:r>
              <a:rPr lang="en-US" baseline="0" dirty="0" err="1"/>
              <a:t>về</a:t>
            </a:r>
            <a:r>
              <a:rPr lang="en-US" baseline="0" dirty="0"/>
              <a:t> chip MKL46Z256VLLZ4 + compiler (Keil)    -</a:t>
            </a:r>
            <a:r>
              <a:rPr lang="en-US" baseline="0" dirty="0">
                <a:sym typeface="Wingdings" panose="05000000000000000000" pitchFamily="2" charset="2"/>
              </a:rPr>
              <a:t></a:t>
            </a:r>
            <a:r>
              <a:rPr lang="en-US" baseline="0" dirty="0" err="1">
                <a:sym typeface="Wingdings" panose="05000000000000000000" pitchFamily="2" charset="2"/>
              </a:rPr>
              <a:t>Kết</a:t>
            </a:r>
            <a:r>
              <a:rPr lang="en-US" baseline="0" dirty="0">
                <a:sym typeface="Wingdings" panose="05000000000000000000" pitchFamily="2" charset="2"/>
              </a:rPr>
              <a:t> </a:t>
            </a:r>
            <a:r>
              <a:rPr lang="en-US" baseline="0" dirty="0" err="1">
                <a:sym typeface="Wingdings" panose="05000000000000000000" pitchFamily="2" charset="2"/>
              </a:rPr>
              <a:t>thúc</a:t>
            </a:r>
            <a:r>
              <a:rPr lang="en-US" baseline="0" dirty="0">
                <a:sym typeface="Wingdings" panose="05000000000000000000" pitchFamily="2" charset="2"/>
              </a:rPr>
              <a:t> </a:t>
            </a:r>
            <a:r>
              <a:rPr lang="en-US" baseline="0" dirty="0" err="1">
                <a:sym typeface="Wingdings" panose="05000000000000000000" pitchFamily="2" charset="2"/>
              </a:rPr>
              <a:t>buổi</a:t>
            </a:r>
            <a:r>
              <a:rPr lang="en-US" baseline="0" dirty="0">
                <a:sym typeface="Wingdings" panose="05000000000000000000" pitchFamily="2" charset="2"/>
              </a:rPr>
              <a:t> </a:t>
            </a:r>
            <a:r>
              <a:rPr lang="en-US" baseline="0" dirty="0" err="1">
                <a:sym typeface="Wingdings" panose="05000000000000000000" pitchFamily="2" charset="2"/>
              </a:rPr>
              <a:t>học</a:t>
            </a:r>
            <a:r>
              <a:rPr lang="en-US" baseline="0" dirty="0">
                <a:sym typeface="Wingdings" panose="05000000000000000000" pitchFamily="2" charset="2"/>
              </a:rPr>
              <a:t>, </a:t>
            </a:r>
            <a:r>
              <a:rPr lang="en-US" baseline="0" dirty="0" err="1">
                <a:sym typeface="Wingdings" panose="05000000000000000000" pitchFamily="2" charset="2"/>
              </a:rPr>
              <a:t>học</a:t>
            </a:r>
            <a:r>
              <a:rPr lang="en-US" baseline="0" dirty="0">
                <a:sym typeface="Wingdings" panose="05000000000000000000" pitchFamily="2" charset="2"/>
              </a:rPr>
              <a:t> </a:t>
            </a:r>
            <a:r>
              <a:rPr lang="en-US" baseline="0" dirty="0" err="1">
                <a:sym typeface="Wingdings" panose="05000000000000000000" pitchFamily="2" charset="2"/>
              </a:rPr>
              <a:t>viên</a:t>
            </a:r>
            <a:r>
              <a:rPr lang="en-US" baseline="0" dirty="0">
                <a:sym typeface="Wingdings" panose="05000000000000000000" pitchFamily="2" charset="2"/>
              </a:rPr>
              <a:t> </a:t>
            </a:r>
            <a:r>
              <a:rPr lang="en-US" baseline="0" dirty="0" err="1">
                <a:sym typeface="Wingdings" panose="05000000000000000000" pitchFamily="2" charset="2"/>
              </a:rPr>
              <a:t>có</a:t>
            </a:r>
            <a:r>
              <a:rPr lang="en-US" baseline="0" dirty="0">
                <a:sym typeface="Wingdings" panose="05000000000000000000" pitchFamily="2" charset="2"/>
              </a:rPr>
              <a:t> </a:t>
            </a:r>
            <a:r>
              <a:rPr lang="en-US" baseline="0" dirty="0" err="1">
                <a:sym typeface="Wingdings" panose="05000000000000000000" pitchFamily="2" charset="2"/>
              </a:rPr>
              <a:t>thể</a:t>
            </a:r>
            <a:r>
              <a:rPr lang="en-US" baseline="0" dirty="0">
                <a:sym typeface="Wingdings" panose="05000000000000000000" pitchFamily="2" charset="2"/>
              </a:rPr>
              <a:t> </a:t>
            </a:r>
            <a:r>
              <a:rPr lang="en-US" baseline="0" dirty="0" err="1">
                <a:sym typeface="Wingdings" panose="05000000000000000000" pitchFamily="2" charset="2"/>
              </a:rPr>
              <a:t>viết</a:t>
            </a:r>
            <a:r>
              <a:rPr lang="en-US" baseline="0" dirty="0">
                <a:sym typeface="Wingdings" panose="05000000000000000000" pitchFamily="2" charset="2"/>
              </a:rPr>
              <a:t> </a:t>
            </a:r>
            <a:r>
              <a:rPr lang="en-US" baseline="0" dirty="0" err="1">
                <a:sym typeface="Wingdings" panose="05000000000000000000" pitchFamily="2" charset="2"/>
              </a:rPr>
              <a:t>được</a:t>
            </a:r>
            <a:r>
              <a:rPr lang="en-US" baseline="0" dirty="0">
                <a:sym typeface="Wingdings" panose="05000000000000000000" pitchFamily="2" charset="2"/>
              </a:rPr>
              <a:t> </a:t>
            </a:r>
            <a:r>
              <a:rPr lang="en-US" baseline="0" dirty="0" err="1">
                <a:sym typeface="Wingdings" panose="05000000000000000000" pitchFamily="2" charset="2"/>
              </a:rPr>
              <a:t>chương</a:t>
            </a:r>
            <a:r>
              <a:rPr lang="en-US" baseline="0" dirty="0">
                <a:sym typeface="Wingdings" panose="05000000000000000000" pitchFamily="2" charset="2"/>
              </a:rPr>
              <a:t> </a:t>
            </a:r>
            <a:r>
              <a:rPr lang="en-US" baseline="0" dirty="0" err="1">
                <a:sym typeface="Wingdings" panose="05000000000000000000" pitchFamily="2" charset="2"/>
              </a:rPr>
              <a:t>trình</a:t>
            </a:r>
            <a:r>
              <a:rPr lang="en-US" baseline="0" dirty="0">
                <a:sym typeface="Wingdings" panose="05000000000000000000" pitchFamily="2" charset="2"/>
              </a:rPr>
              <a:t> </a:t>
            </a:r>
            <a:r>
              <a:rPr lang="en-US" baseline="0" dirty="0" err="1">
                <a:sym typeface="Wingdings" panose="05000000000000000000" pitchFamily="2" charset="2"/>
              </a:rPr>
              <a:t>đơn</a:t>
            </a:r>
            <a:r>
              <a:rPr lang="en-US" baseline="0" dirty="0">
                <a:sym typeface="Wingdings" panose="05000000000000000000" pitchFamily="2" charset="2"/>
              </a:rPr>
              <a:t> </a:t>
            </a:r>
            <a:r>
              <a:rPr lang="en-US" baseline="0" dirty="0" err="1">
                <a:sym typeface="Wingdings" panose="05000000000000000000" pitchFamily="2" charset="2"/>
              </a:rPr>
              <a:t>giản</a:t>
            </a:r>
            <a:r>
              <a:rPr lang="en-US" baseline="0" dirty="0">
                <a:sym typeface="Wingdings" panose="05000000000000000000" pitchFamily="2" charset="2"/>
              </a:rPr>
              <a:t> : “HELLO, I’M KL46 FREEDOM BOARD “</a:t>
            </a:r>
            <a:endParaRPr lang="en-US" dirty="0"/>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468337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66680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31493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230317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Giới</a:t>
            </a:r>
            <a:r>
              <a:rPr lang="en-US" baseline="0" dirty="0"/>
              <a:t> </a:t>
            </a:r>
            <a:r>
              <a:rPr lang="en-US" baseline="0" dirty="0" err="1"/>
              <a:t>thiệu</a:t>
            </a:r>
            <a:r>
              <a:rPr lang="en-US" baseline="0" dirty="0"/>
              <a:t> qua </a:t>
            </a:r>
            <a:r>
              <a:rPr lang="en-US" baseline="0" dirty="0" err="1"/>
              <a:t>về</a:t>
            </a:r>
            <a:r>
              <a:rPr lang="en-US" baseline="0" dirty="0"/>
              <a:t> </a:t>
            </a:r>
            <a:r>
              <a:rPr lang="en-US" baseline="0" dirty="0" err="1"/>
              <a:t>các</a:t>
            </a:r>
            <a:r>
              <a:rPr lang="en-US" baseline="0" dirty="0"/>
              <a:t> components </a:t>
            </a:r>
            <a:r>
              <a:rPr lang="en-US" baseline="0" dirty="0" err="1"/>
              <a:t>trên</a:t>
            </a:r>
            <a:r>
              <a:rPr lang="en-US" baseline="0" dirty="0"/>
              <a:t> board. </a:t>
            </a:r>
          </a:p>
          <a:p>
            <a:pPr marL="171450" indent="-171450">
              <a:buFontTx/>
              <a:buChar char="-"/>
            </a:pPr>
            <a:r>
              <a:rPr lang="en-US" baseline="0" dirty="0"/>
              <a:t>Do </a:t>
            </a:r>
            <a:r>
              <a:rPr lang="en-US" baseline="0" dirty="0" err="1"/>
              <a:t>thời</a:t>
            </a:r>
            <a:r>
              <a:rPr lang="en-US" baseline="0" dirty="0"/>
              <a:t> </a:t>
            </a:r>
            <a:r>
              <a:rPr lang="en-US" baseline="0" dirty="0" err="1"/>
              <a:t>gian</a:t>
            </a:r>
            <a:r>
              <a:rPr lang="en-US" baseline="0" dirty="0"/>
              <a:t> </a:t>
            </a:r>
            <a:r>
              <a:rPr lang="en-US" baseline="0" dirty="0" err="1"/>
              <a:t>có</a:t>
            </a:r>
            <a:r>
              <a:rPr lang="en-US" baseline="0" dirty="0"/>
              <a:t> </a:t>
            </a:r>
            <a:r>
              <a:rPr lang="en-US" baseline="0" dirty="0" err="1"/>
              <a:t>hạn</a:t>
            </a:r>
            <a:r>
              <a:rPr lang="en-US" baseline="0" dirty="0"/>
              <a:t> </a:t>
            </a:r>
            <a:r>
              <a:rPr lang="en-US" baseline="0" dirty="0" err="1"/>
              <a:t>nên</a:t>
            </a:r>
            <a:r>
              <a:rPr lang="en-US" baseline="0" dirty="0"/>
              <a:t> </a:t>
            </a:r>
            <a:r>
              <a:rPr lang="en-US" baseline="0" dirty="0" err="1"/>
              <a:t>phần</a:t>
            </a:r>
            <a:r>
              <a:rPr lang="en-US" baseline="0" dirty="0"/>
              <a:t> </a:t>
            </a:r>
            <a:r>
              <a:rPr lang="en-US" baseline="0" dirty="0" err="1"/>
              <a:t>tiếp</a:t>
            </a:r>
            <a:r>
              <a:rPr lang="en-US" baseline="0" dirty="0"/>
              <a:t> </a:t>
            </a:r>
            <a:r>
              <a:rPr lang="en-US" baseline="0" dirty="0" err="1"/>
              <a:t>theo</a:t>
            </a:r>
            <a:r>
              <a:rPr lang="en-US" baseline="0" dirty="0"/>
              <a:t> </a:t>
            </a:r>
            <a:r>
              <a:rPr lang="en-US" baseline="0" dirty="0" err="1"/>
              <a:t>chỉ</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vào</a:t>
            </a:r>
            <a:r>
              <a:rPr lang="en-US" baseline="0" dirty="0"/>
              <a:t> </a:t>
            </a:r>
            <a:r>
              <a:rPr lang="en-US" baseline="0" dirty="0" err="1"/>
              <a:t>một</a:t>
            </a:r>
            <a:r>
              <a:rPr lang="en-US" baseline="0" dirty="0"/>
              <a:t> </a:t>
            </a:r>
            <a:r>
              <a:rPr lang="en-US" baseline="0" dirty="0" err="1"/>
              <a:t>số</a:t>
            </a:r>
            <a:r>
              <a:rPr lang="en-US" baseline="0" dirty="0"/>
              <a:t> module </a:t>
            </a:r>
            <a:r>
              <a:rPr lang="en-US" baseline="0" dirty="0" err="1"/>
              <a:t>cơ</a:t>
            </a:r>
            <a:r>
              <a:rPr lang="en-US" baseline="0" dirty="0"/>
              <a:t> </a:t>
            </a:r>
            <a:r>
              <a:rPr lang="en-US" baseline="0" dirty="0" err="1"/>
              <a:t>bản</a:t>
            </a:r>
            <a:r>
              <a:rPr lang="en-US" baseline="0" dirty="0"/>
              <a:t>; </a:t>
            </a:r>
            <a:r>
              <a:rPr lang="en-US" baseline="0" dirty="0" err="1"/>
              <a:t>các</a:t>
            </a:r>
            <a:r>
              <a:rPr lang="en-US" baseline="0" dirty="0"/>
              <a:t> module </a:t>
            </a:r>
            <a:r>
              <a:rPr lang="en-US" baseline="0" dirty="0" err="1"/>
              <a:t>còn</a:t>
            </a:r>
            <a:r>
              <a:rPr lang="en-US" baseline="0" dirty="0"/>
              <a:t> </a:t>
            </a:r>
            <a:r>
              <a:rPr lang="en-US" baseline="0" dirty="0" err="1"/>
              <a:t>lại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tự</a:t>
            </a:r>
            <a:r>
              <a:rPr lang="en-US" baseline="0" dirty="0"/>
              <a:t> </a:t>
            </a:r>
            <a:r>
              <a:rPr lang="en-US" baseline="0" dirty="0" err="1"/>
              <a:t>tìm</a:t>
            </a:r>
            <a:r>
              <a:rPr lang="en-US" baseline="0" dirty="0"/>
              <a:t> </a:t>
            </a:r>
            <a:r>
              <a:rPr lang="en-US" baseline="0" dirty="0" err="1"/>
              <a:t>hiểu</a:t>
            </a:r>
            <a:r>
              <a:rPr lang="en-US" baseline="0" dirty="0"/>
              <a:t>  (FRDM-KL46Z User’s Manual)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944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i="1" u="sng" dirty="0" err="1"/>
              <a:t>OpenSDA</a:t>
            </a:r>
            <a:r>
              <a:rPr lang="en-US" b="1" i="1" u="sng" dirty="0"/>
              <a:t>:</a:t>
            </a:r>
          </a:p>
          <a:p>
            <a:pPr algn="just">
              <a:lnSpc>
                <a:spcPct val="150000"/>
              </a:lnSpc>
            </a:pPr>
            <a:r>
              <a:rPr lang="en-US" sz="1200" dirty="0" err="1"/>
              <a:t>OpenSDA</a:t>
            </a:r>
            <a:r>
              <a:rPr lang="en-US" sz="1200" dirty="0"/>
              <a:t> is an open-standard serial and debug adapter. It bridges serial and debug communications between a USB host and an embedded target processor</a:t>
            </a:r>
          </a:p>
          <a:p>
            <a:pPr algn="just">
              <a:lnSpc>
                <a:spcPct val="150000"/>
              </a:lnSpc>
            </a:pPr>
            <a:endParaRPr lang="en-US" sz="1200" dirty="0"/>
          </a:p>
          <a:p>
            <a:pPr algn="just">
              <a:lnSpc>
                <a:spcPct val="150000"/>
              </a:lnSpc>
            </a:pPr>
            <a:r>
              <a:rPr lang="en-US" sz="1200" dirty="0"/>
              <a:t>The hardware circuit is based on a Freescale </a:t>
            </a:r>
            <a:r>
              <a:rPr lang="en-US" sz="1200" dirty="0" err="1"/>
              <a:t>Kinetis</a:t>
            </a:r>
            <a:r>
              <a:rPr lang="en-US" sz="1200" dirty="0"/>
              <a:t> K20 family microcontroller (MCU) with 128 KB of embedded flash and an integrated USB controller. </a:t>
            </a:r>
          </a:p>
          <a:p>
            <a:pPr algn="just">
              <a:lnSpc>
                <a:spcPct val="150000"/>
              </a:lnSpc>
            </a:pPr>
            <a:r>
              <a:rPr lang="en-US" sz="1200" dirty="0" err="1"/>
              <a:t>OpenSDA</a:t>
            </a:r>
            <a:r>
              <a:rPr lang="en-US" sz="1200" dirty="0"/>
              <a:t> features a mass storage device (MSD) bootloader, which provides a quick and easy mechanism for loading different </a:t>
            </a:r>
            <a:r>
              <a:rPr lang="en-US" sz="1200" dirty="0" err="1"/>
              <a:t>OpenSDA</a:t>
            </a:r>
            <a:r>
              <a:rPr lang="en-US" sz="1200" dirty="0"/>
              <a:t> Applications</a:t>
            </a:r>
          </a:p>
          <a:p>
            <a:pPr algn="just">
              <a:lnSpc>
                <a:spcPct val="150000"/>
              </a:lnSpc>
            </a:pPr>
            <a:endParaRPr lang="en-US" sz="1200" dirty="0"/>
          </a:p>
          <a:p>
            <a:pPr algn="just">
              <a:lnSpc>
                <a:spcPct val="150000"/>
              </a:lnSpc>
            </a:pPr>
            <a:r>
              <a:rPr lang="en-US" sz="1200" dirty="0" err="1"/>
              <a:t>OpenSDA</a:t>
            </a:r>
            <a:r>
              <a:rPr lang="en-US" sz="1200" dirty="0"/>
              <a:t> Applications such as flash programmers, run-control debug interfaces, serial-to-USB converters, and more.</a:t>
            </a:r>
          </a:p>
          <a:p>
            <a:pPr algn="just">
              <a:lnSpc>
                <a:spcPct val="150000"/>
              </a:lnSpc>
            </a:pPr>
            <a:endParaRPr lang="en-US" sz="1200" dirty="0"/>
          </a:p>
          <a:p>
            <a:pPr marL="0" indent="0">
              <a:buFontTx/>
              <a:buNone/>
            </a:pPr>
            <a:r>
              <a:rPr lang="en-US" sz="1200" dirty="0"/>
              <a:t>The </a:t>
            </a:r>
            <a:r>
              <a:rPr lang="en-US" sz="1200" dirty="0" err="1"/>
              <a:t>OpenSDA</a:t>
            </a:r>
            <a:r>
              <a:rPr lang="en-US" sz="1200" dirty="0"/>
              <a:t> circuit includes a status LED (D8) and a pushbutton (SW2). The pushbutton asserts the Reset signal to the KL46 target MCU. It can </a:t>
            </a:r>
          </a:p>
          <a:p>
            <a:pPr marL="0" indent="0">
              <a:buFontTx/>
              <a:buNone/>
            </a:pPr>
            <a:r>
              <a:rPr lang="en-US" sz="1200" dirty="0"/>
              <a:t>also be used to place the </a:t>
            </a:r>
            <a:r>
              <a:rPr lang="en-US" sz="1200" dirty="0" err="1"/>
              <a:t>OpenSDA</a:t>
            </a:r>
            <a:r>
              <a:rPr lang="en-US" sz="1200" dirty="0"/>
              <a:t> circuit into Bootloader mode. SPI and GPIO signals provide an interface to either the SWD debug port of the K20. Additionally, signal connections are available to implement a UART serial channel</a:t>
            </a:r>
          </a:p>
          <a:p>
            <a:pPr marL="0" indent="0">
              <a:buFontTx/>
              <a:buNone/>
            </a:pPr>
            <a:endParaRPr lang="en-US" sz="1200" dirty="0"/>
          </a:p>
          <a:p>
            <a:pPr marL="0" indent="0">
              <a:buFontTx/>
              <a:buNone/>
            </a:pPr>
            <a:r>
              <a:rPr lang="en-US" sz="1200" dirty="0"/>
              <a:t>For</a:t>
            </a:r>
            <a:r>
              <a:rPr lang="en-US" sz="1200" baseline="0" dirty="0"/>
              <a:t> more details, please refer: </a:t>
            </a:r>
            <a:r>
              <a:rPr lang="en-US" sz="1200" baseline="0" dirty="0" err="1"/>
              <a:t>OpenSDA</a:t>
            </a:r>
            <a:r>
              <a:rPr lang="en-US" sz="1200" baseline="0" dirty="0"/>
              <a:t>/ </a:t>
            </a:r>
            <a:r>
              <a:rPr lang="en-US" sz="1200" baseline="0" dirty="0" err="1"/>
              <a:t>Userguide</a:t>
            </a:r>
            <a:r>
              <a:rPr lang="en-US" sz="1200" baseline="0" dirty="0"/>
              <a:t> . (</a:t>
            </a:r>
            <a:r>
              <a:rPr lang="en-US" dirty="0"/>
              <a:t>https://www.nxp.com/docs/en/user-guide/OPENSDAUG.pdf</a:t>
            </a:r>
            <a:r>
              <a:rPr lang="en-US" sz="1200" baseline="0" dirty="0"/>
              <a:t>)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710685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của</a:t>
            </a:r>
            <a:r>
              <a:rPr lang="en-US" baseline="0" dirty="0"/>
              <a:t> KL4x bao </a:t>
            </a:r>
            <a:r>
              <a:rPr lang="en-US" baseline="0" dirty="0" err="1"/>
              <a:t>gồm</a:t>
            </a:r>
            <a:r>
              <a:rPr lang="en-US" baseline="0" dirty="0"/>
              <a:t>:</a:t>
            </a:r>
          </a:p>
          <a:p>
            <a:pPr marL="0" indent="0">
              <a:buNone/>
            </a:pPr>
            <a:r>
              <a:rPr lang="en-US" baseline="0" dirty="0"/>
              <a:t>    1- MPU:   Arm Cortex M0 + /  Support up to 48Mhz. </a:t>
            </a:r>
          </a:p>
          <a:p>
            <a:pPr marL="0" indent="0">
              <a:buNone/>
            </a:pPr>
            <a:r>
              <a:rPr lang="en-US" baseline="0" dirty="0"/>
              <a:t>          - </a:t>
            </a:r>
            <a:r>
              <a:rPr lang="en-US" baseline="0" dirty="0" err="1"/>
              <a:t>Được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bởi</a:t>
            </a:r>
            <a:r>
              <a:rPr lang="en-US" baseline="0" dirty="0"/>
              <a:t> ARM  </a:t>
            </a:r>
          </a:p>
          <a:p>
            <a:pPr marL="0" indent="0">
              <a:buNone/>
            </a:pP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32-bit ARM Cortex-M0+ core (up to 48MHz CPU Clock)</a:t>
            </a:r>
          </a:p>
          <a:p>
            <a:r>
              <a:rPr lang="en-US" sz="1200" b="0" i="0" kern="1200" dirty="0">
                <a:solidFill>
                  <a:schemeClr val="tx1"/>
                </a:solidFill>
                <a:effectLst/>
                <a:latin typeface="+mn-lt"/>
                <a:ea typeface="+mn-ea"/>
                <a:cs typeface="+mn-cs"/>
              </a:rPr>
              <a:t>          - Nested vectored interrupt contr. (NVIC)</a:t>
            </a:r>
          </a:p>
          <a:p>
            <a:r>
              <a:rPr lang="en-US" sz="1200" b="0" i="0" kern="1200" dirty="0">
                <a:solidFill>
                  <a:schemeClr val="tx1"/>
                </a:solidFill>
                <a:effectLst/>
                <a:latin typeface="+mn-lt"/>
                <a:ea typeface="+mn-ea"/>
                <a:cs typeface="+mn-cs"/>
              </a:rPr>
              <a:t>          - Async. wake-up interrupt contr. (AWIC)</a:t>
            </a:r>
          </a:p>
          <a:p>
            <a:pPr marL="0" indent="0">
              <a:buNone/>
            </a:pPr>
            <a:r>
              <a:rPr lang="en-US" baseline="0" dirty="0"/>
              <a:t>          - </a:t>
            </a:r>
            <a:r>
              <a:rPr lang="en-US" sz="1200" b="0" i="0" kern="1200" dirty="0">
                <a:solidFill>
                  <a:schemeClr val="tx1"/>
                </a:solidFill>
                <a:effectLst/>
                <a:latin typeface="+mn-lt"/>
                <a:ea typeface="+mn-ea"/>
                <a:cs typeface="+mn-cs"/>
              </a:rPr>
              <a:t>The Cortex-M0 core is optimized for small silicon die size and use in the lowest price chips.</a:t>
            </a:r>
          </a:p>
          <a:p>
            <a:pPr marL="0" indent="0">
              <a:buNone/>
            </a:pP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Tiêu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năng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lượng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ít</a:t>
            </a:r>
            <a:r>
              <a:rPr lang="en-US" sz="1200" b="0" i="0" kern="1200" baseline="0" dirty="0">
                <a:solidFill>
                  <a:schemeClr val="tx1"/>
                </a:solidFill>
                <a:effectLst/>
                <a:latin typeface="+mn-lt"/>
                <a:ea typeface="+mn-ea"/>
                <a:cs typeface="+mn-cs"/>
              </a:rPr>
              <a:t>.</a:t>
            </a:r>
            <a:endParaRPr lang="en-US" baseline="0" dirty="0"/>
          </a:p>
          <a:p>
            <a:pPr marL="0" indent="0">
              <a:buNone/>
            </a:pPr>
            <a:r>
              <a:rPr lang="en-US" baseline="0" dirty="0"/>
              <a:t>   2- System module:</a:t>
            </a:r>
          </a:p>
          <a:p>
            <a:pPr marL="0" indent="0">
              <a:buNone/>
            </a:pPr>
            <a:r>
              <a:rPr lang="en-US" baseline="0" dirty="0"/>
              <a:t>          - Watchdog: </a:t>
            </a:r>
            <a:r>
              <a:rPr lang="en-US" baseline="0" dirty="0" err="1"/>
              <a:t>Là</a:t>
            </a:r>
            <a:r>
              <a:rPr lang="en-US" baseline="0" dirty="0"/>
              <a:t> </a:t>
            </a:r>
            <a:r>
              <a:rPr lang="en-US" baseline="0" dirty="0" err="1"/>
              <a:t>bộ</a:t>
            </a:r>
            <a:r>
              <a:rPr lang="en-US" baseline="0" dirty="0"/>
              <a:t> timer </a:t>
            </a:r>
            <a:r>
              <a:rPr lang="en-US" baseline="0" dirty="0" err="1"/>
              <a:t>có</a:t>
            </a:r>
            <a:r>
              <a:rPr lang="en-US" baseline="0" dirty="0"/>
              <a:t> </a:t>
            </a:r>
            <a:r>
              <a:rPr lang="en-US" baseline="0" dirty="0" err="1"/>
              <a:t>chức</a:t>
            </a:r>
            <a:r>
              <a:rPr lang="en-US" baseline="0" dirty="0"/>
              <a:t> </a:t>
            </a:r>
            <a:r>
              <a:rPr lang="en-US" baseline="0" dirty="0" err="1"/>
              <a:t>năng</a:t>
            </a:r>
            <a:r>
              <a:rPr lang="en-US" baseline="0" dirty="0"/>
              <a:t> reset </a:t>
            </a:r>
            <a:r>
              <a:rPr lang="en-US" baseline="0" dirty="0" err="1"/>
              <a:t>lại</a:t>
            </a:r>
            <a:r>
              <a:rPr lang="en-US" baseline="0" dirty="0"/>
              <a:t> processor.  </a:t>
            </a:r>
          </a:p>
          <a:p>
            <a:pPr marL="0" indent="0">
              <a:buNone/>
            </a:pPr>
            <a:r>
              <a:rPr lang="en-US" baseline="0" dirty="0"/>
              <a:t>          - DMA:         Cho </a:t>
            </a:r>
            <a:r>
              <a:rPr lang="en-US" baseline="0" dirty="0" err="1"/>
              <a:t>phép</a:t>
            </a:r>
            <a:r>
              <a:rPr lang="en-US" baseline="0" dirty="0"/>
              <a:t> copy </a:t>
            </a:r>
            <a:r>
              <a:rPr lang="en-US" baseline="0" dirty="0" err="1"/>
              <a:t>dữ</a:t>
            </a:r>
            <a:r>
              <a:rPr lang="en-US" baseline="0" dirty="0"/>
              <a:t> </a:t>
            </a:r>
            <a:r>
              <a:rPr lang="en-US" baseline="0" dirty="0" err="1"/>
              <a:t>liệu</a:t>
            </a:r>
            <a:r>
              <a:rPr lang="en-US" baseline="0" dirty="0"/>
              <a:t> (mem-mem/mem-peripheral/peripheral-peripheral) </a:t>
            </a:r>
            <a:r>
              <a:rPr lang="en-US" baseline="0" dirty="0" err="1"/>
              <a:t>khi</a:t>
            </a:r>
            <a:r>
              <a:rPr lang="en-US" baseline="0" dirty="0"/>
              <a:t> bus </a:t>
            </a:r>
            <a:r>
              <a:rPr lang="en-US" baseline="0" dirty="0" err="1"/>
              <a:t>rảnh</a:t>
            </a:r>
            <a:r>
              <a:rPr lang="en-US" baseline="0" dirty="0"/>
              <a:t>. </a:t>
            </a:r>
          </a:p>
          <a:p>
            <a:r>
              <a:rPr lang="en-US" baseline="0" dirty="0"/>
              <a:t>          - </a:t>
            </a:r>
            <a:r>
              <a:rPr lang="en-US" sz="1200" b="0" i="0" kern="1200" dirty="0">
                <a:solidFill>
                  <a:schemeClr val="tx1"/>
                </a:solidFill>
                <a:effectLst/>
                <a:latin typeface="+mn-lt"/>
                <a:ea typeface="+mn-ea"/>
                <a:cs typeface="+mn-cs"/>
              </a:rPr>
              <a:t>Low-leakage wake-up unit (LLWU)</a:t>
            </a:r>
            <a:r>
              <a:rPr lang="en-US" baseline="0" dirty="0"/>
              <a:t>: Module configure </a:t>
            </a:r>
            <a:r>
              <a:rPr lang="en-US" baseline="0" dirty="0" err="1"/>
              <a:t>các</a:t>
            </a:r>
            <a:r>
              <a:rPr lang="en-US" baseline="0" dirty="0"/>
              <a:t> </a:t>
            </a:r>
            <a:r>
              <a:rPr lang="en-US" baseline="0" dirty="0" err="1"/>
              <a:t>ngắt</a:t>
            </a:r>
            <a:r>
              <a:rPr lang="en-US" baseline="0" dirty="0"/>
              <a:t> </a:t>
            </a:r>
            <a:r>
              <a:rPr lang="en-US" baseline="0" dirty="0" err="1"/>
              <a:t>nào</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wakeup </a:t>
            </a:r>
            <a:r>
              <a:rPr lang="en-US" baseline="0" dirty="0" err="1"/>
              <a:t>khi</a:t>
            </a:r>
            <a:r>
              <a:rPr lang="en-US" baseline="0" dirty="0"/>
              <a:t> core </a:t>
            </a:r>
            <a:r>
              <a:rPr lang="en-US" baseline="0" dirty="0" err="1"/>
              <a:t>đang</a:t>
            </a:r>
            <a:r>
              <a:rPr lang="en-US" baseline="0" dirty="0"/>
              <a:t> ở </a:t>
            </a:r>
            <a:r>
              <a:rPr lang="en-US" baseline="0" dirty="0" err="1"/>
              <a:t>trạng</a:t>
            </a:r>
            <a:r>
              <a:rPr lang="en-US" baseline="0" dirty="0"/>
              <a:t> </a:t>
            </a:r>
            <a:r>
              <a:rPr lang="en-US" baseline="0" dirty="0" err="1"/>
              <a:t>thái</a:t>
            </a:r>
            <a:r>
              <a:rPr lang="en-US" baseline="0" dirty="0"/>
              <a:t> sleep mode.</a:t>
            </a:r>
          </a:p>
          <a:p>
            <a:pPr marL="0" indent="0">
              <a:buNone/>
            </a:pPr>
            <a:r>
              <a:rPr lang="en-US" baseline="0" dirty="0"/>
              <a:t>          - Bit Manipulation Engine: </a:t>
            </a:r>
          </a:p>
          <a:p>
            <a:pPr marL="0" indent="0">
              <a:buNone/>
            </a:pPr>
            <a:r>
              <a:rPr lang="en-US" baseline="0" dirty="0"/>
              <a:t>              The BME is a hardware block that resides between the platform and L-Series Core that allows read-modify-write operations to be performed on peripheral registers using data stored in the target address</a:t>
            </a:r>
          </a:p>
          <a:p>
            <a:pPr marL="0" indent="0">
              <a:buNone/>
            </a:pPr>
            <a:r>
              <a:rPr lang="en-US" baseline="0" dirty="0"/>
              <a:t>         - Unique ID</a:t>
            </a:r>
          </a:p>
          <a:p>
            <a:pPr marL="0" indent="0">
              <a:buNone/>
            </a:pPr>
            <a:r>
              <a:rPr lang="en-US" baseline="0" dirty="0"/>
              <a:t>    2- Memories:  </a:t>
            </a:r>
          </a:p>
          <a:p>
            <a:pPr marL="0" indent="0">
              <a:buNone/>
            </a:pPr>
            <a:r>
              <a:rPr lang="en-US" baseline="0" dirty="0"/>
              <a:t>             Flash: 128 – 256KB</a:t>
            </a:r>
          </a:p>
          <a:p>
            <a:pPr marL="0" indent="0">
              <a:buNone/>
            </a:pPr>
            <a:r>
              <a:rPr lang="en-US" baseline="0" dirty="0"/>
              <a:t>             SRAM: 16-32K</a:t>
            </a:r>
          </a:p>
          <a:p>
            <a:pPr marL="0" indent="0">
              <a:buNone/>
            </a:pPr>
            <a:r>
              <a:rPr lang="en-US" baseline="0" dirty="0"/>
              <a:t>     3- Clock:  MCG - Support both PLL/FLL; </a:t>
            </a:r>
          </a:p>
          <a:p>
            <a:pPr marL="0" indent="0">
              <a:buNone/>
            </a:pPr>
            <a:r>
              <a:rPr lang="en-US" baseline="0" dirty="0"/>
              <a:t>                    IRC (internal clock)</a:t>
            </a:r>
          </a:p>
          <a:p>
            <a:pPr marL="0" indent="0">
              <a:buNone/>
            </a:pPr>
            <a:r>
              <a:rPr lang="en-US" baseline="0" dirty="0"/>
              <a:t>                    OSC (Oscillators)</a:t>
            </a:r>
          </a:p>
          <a:p>
            <a:pPr marL="0" indent="0">
              <a:buNone/>
            </a:pPr>
            <a:r>
              <a:rPr lang="en-US" baseline="0" dirty="0"/>
              <a:t>     4- Peripherals:</a:t>
            </a:r>
          </a:p>
          <a:p>
            <a:pPr marL="0" indent="0">
              <a:buNone/>
            </a:pPr>
            <a:r>
              <a:rPr lang="en-US" baseline="0" dirty="0"/>
              <a:t>            - Analog:   - 16-bitADC/ 12-bitDAC  / Analog Comparator</a:t>
            </a:r>
          </a:p>
          <a:p>
            <a:pPr marL="0" indent="0">
              <a:buNone/>
            </a:pPr>
            <a:r>
              <a:rPr lang="en-US" baseline="0" dirty="0"/>
              <a:t>      5- Timer:</a:t>
            </a:r>
          </a:p>
          <a:p>
            <a:pPr marL="0" indent="0">
              <a:buNone/>
            </a:pPr>
            <a:r>
              <a:rPr lang="en-US" baseline="0" dirty="0"/>
              <a:t>              PWM, PIT, LPT, SRTC</a:t>
            </a:r>
          </a:p>
          <a:p>
            <a:pPr marL="0" indent="0">
              <a:buNone/>
            </a:pPr>
            <a:r>
              <a:rPr lang="en-US" baseline="0" dirty="0"/>
              <a:t>      6- Communication: I2C, SPI, I2S, USB OTG</a:t>
            </a:r>
          </a:p>
          <a:p>
            <a:pPr marL="0" indent="0">
              <a:buNone/>
            </a:pPr>
            <a:r>
              <a:rPr lang="en-US" baseline="0" dirty="0"/>
              <a:t>       7- Human machine Interface: </a:t>
            </a:r>
          </a:p>
          <a:p>
            <a:pPr marL="0" indent="0">
              <a:buNone/>
            </a:pPr>
            <a:r>
              <a:rPr lang="en-US" baseline="0" dirty="0"/>
              <a:t>               GPIO/ Touch Sensing input / SLCD.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77039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3591733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3907788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Purpose:</a:t>
            </a:r>
            <a:r>
              <a:rPr lang="en-US" baseline="0" dirty="0"/>
              <a:t> </a:t>
            </a:r>
            <a:r>
              <a:rPr lang="en-US" dirty="0" err="1"/>
              <a:t>Hướng</a:t>
            </a:r>
            <a:r>
              <a:rPr lang="en-US" baseline="0" dirty="0"/>
              <a:t> </a:t>
            </a:r>
            <a:r>
              <a:rPr lang="en-US" baseline="0" dirty="0" err="1"/>
              <a:t>dẫn</a:t>
            </a:r>
            <a:r>
              <a:rPr lang="en-US" baseline="0" dirty="0"/>
              <a:t> </a:t>
            </a:r>
            <a:r>
              <a:rPr lang="en-US" baseline="0" dirty="0" err="1"/>
              <a:t>cụ</a:t>
            </a:r>
            <a:r>
              <a:rPr lang="en-US" baseline="0" dirty="0"/>
              <a:t> </a:t>
            </a:r>
            <a:r>
              <a:rPr lang="en-US" baseline="0" dirty="0" err="1"/>
              <a:t>thể</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project </a:t>
            </a:r>
            <a:r>
              <a:rPr lang="en-US" baseline="0" dirty="0" err="1"/>
              <a:t>trên</a:t>
            </a:r>
            <a:r>
              <a:rPr lang="en-US" baseline="0" dirty="0"/>
              <a:t> Keil.</a:t>
            </a:r>
          </a:p>
          <a:p>
            <a:r>
              <a:rPr lang="en-US" baseline="0" dirty="0" err="1"/>
              <a:t>Nêu</a:t>
            </a:r>
            <a:r>
              <a:rPr lang="en-US" baseline="0" dirty="0"/>
              <a:t> </a:t>
            </a:r>
            <a:r>
              <a:rPr lang="en-US" baseline="0" dirty="0" err="1"/>
              <a:t>bài</a:t>
            </a:r>
            <a:r>
              <a:rPr lang="en-US" baseline="0" dirty="0"/>
              <a:t> </a:t>
            </a:r>
            <a:r>
              <a:rPr lang="en-US" baseline="0" dirty="0" err="1"/>
              <a:t>tập</a:t>
            </a:r>
            <a:r>
              <a:rPr lang="en-US" baseline="0" dirty="0"/>
              <a:t> </a:t>
            </a:r>
            <a:r>
              <a:rPr lang="en-US" baseline="0" dirty="0" err="1"/>
              <a:t>cụ</a:t>
            </a:r>
            <a:r>
              <a:rPr lang="en-US" baseline="0" dirty="0"/>
              <a:t> </a:t>
            </a:r>
            <a:r>
              <a:rPr lang="en-US" baseline="0" dirty="0" err="1"/>
              <a:t>thể</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nút</a:t>
            </a:r>
            <a:r>
              <a:rPr lang="en-US" baseline="0" dirty="0"/>
              <a:t> </a:t>
            </a:r>
            <a:r>
              <a:rPr lang="en-US" baseline="0" dirty="0" err="1"/>
              <a:t>bấm</a:t>
            </a:r>
            <a:r>
              <a:rPr lang="en-US" baseline="0" dirty="0"/>
              <a:t> </a:t>
            </a:r>
            <a:r>
              <a:rPr lang="en-US" baseline="0" dirty="0" err="1"/>
              <a:t>để</a:t>
            </a:r>
            <a:r>
              <a:rPr lang="en-US" baseline="0" dirty="0"/>
              <a:t> </a:t>
            </a:r>
            <a:r>
              <a:rPr lang="en-US" baseline="0" dirty="0" err="1"/>
              <a:t>bật</a:t>
            </a:r>
            <a:r>
              <a:rPr lang="en-US" baseline="0" dirty="0"/>
              <a:t>/</a:t>
            </a:r>
            <a:r>
              <a:rPr lang="en-US" baseline="0" dirty="0" err="1"/>
              <a:t>tắt</a:t>
            </a:r>
            <a:r>
              <a:rPr lang="en-US" baseline="0" dirty="0"/>
              <a:t> LED.</a:t>
            </a:r>
          </a:p>
          <a:p>
            <a:endParaRPr lang="en-US" baseline="0" dirty="0"/>
          </a:p>
          <a:p>
            <a:r>
              <a:rPr lang="en-US" baseline="0" dirty="0"/>
              <a:t>Topic </a:t>
            </a:r>
            <a:r>
              <a:rPr lang="en-US" baseline="0" dirty="0" err="1"/>
              <a:t>trao</a:t>
            </a:r>
            <a:r>
              <a:rPr lang="en-US" baseline="0" dirty="0"/>
              <a:t> </a:t>
            </a:r>
            <a:r>
              <a:rPr lang="en-US" baseline="0" dirty="0" err="1"/>
              <a:t>đổi</a:t>
            </a:r>
            <a:r>
              <a:rPr lang="en-US" baseline="0" dirty="0"/>
              <a:t>: </a:t>
            </a:r>
            <a:r>
              <a:rPr lang="en-US" baseline="0" dirty="0" err="1"/>
              <a:t>Với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bài</a:t>
            </a:r>
            <a:r>
              <a:rPr lang="en-US" baseline="0" dirty="0"/>
              <a:t> </a:t>
            </a:r>
            <a:r>
              <a:rPr lang="en-US" baseline="0" dirty="0" err="1"/>
              <a:t>toán</a:t>
            </a:r>
            <a:r>
              <a:rPr lang="en-US" baseline="0" dirty="0"/>
              <a:t> </a:t>
            </a:r>
            <a:r>
              <a:rPr lang="en-US" baseline="0" dirty="0" err="1"/>
              <a:t>trên</a:t>
            </a:r>
            <a:r>
              <a:rPr lang="en-US" baseline="0" dirty="0"/>
              <a:t>, </a:t>
            </a:r>
            <a:r>
              <a:rPr lang="en-US" baseline="0" dirty="0" err="1"/>
              <a:t>thì</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làm</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 ?</a:t>
            </a:r>
          </a:p>
          <a:p>
            <a:endParaRPr lang="en-US" baseline="0" dirty="0"/>
          </a:p>
          <a:p>
            <a:r>
              <a:rPr lang="en-US" baseline="0" dirty="0" err="1"/>
              <a:t>Tổng</a:t>
            </a:r>
            <a:r>
              <a:rPr lang="en-US" baseline="0" dirty="0"/>
              <a:t> </a:t>
            </a:r>
            <a:r>
              <a:rPr lang="en-US" baseline="0" dirty="0" err="1"/>
              <a:t>kết</a:t>
            </a:r>
            <a:r>
              <a:rPr lang="en-US" baseline="0" dirty="0"/>
              <a:t>:</a:t>
            </a:r>
          </a:p>
          <a:p>
            <a:r>
              <a:rPr lang="en-US" baseline="0" dirty="0"/>
              <a:t>     - </a:t>
            </a:r>
            <a:r>
              <a:rPr lang="en-US" baseline="0" dirty="0" err="1"/>
              <a:t>Tìm</a:t>
            </a:r>
            <a:r>
              <a:rPr lang="en-US" baseline="0" dirty="0"/>
              <a:t> </a:t>
            </a:r>
            <a:r>
              <a:rPr lang="en-US" baseline="0" dirty="0" err="1"/>
              <a:t>hiểu</a:t>
            </a:r>
            <a:r>
              <a:rPr lang="en-US" baseline="0" dirty="0"/>
              <a:t> </a:t>
            </a:r>
            <a:r>
              <a:rPr lang="en-US" baseline="0" dirty="0" err="1"/>
              <a:t>kỹ</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bài</a:t>
            </a:r>
            <a:r>
              <a:rPr lang="en-US" baseline="0" dirty="0"/>
              <a:t> </a:t>
            </a:r>
            <a:r>
              <a:rPr lang="en-US" baseline="0" dirty="0" err="1"/>
              <a:t>toán</a:t>
            </a:r>
            <a:endParaRPr lang="en-US" baseline="0" dirty="0"/>
          </a:p>
          <a:p>
            <a:r>
              <a:rPr lang="en-US" baseline="0" dirty="0"/>
              <a:t>     - </a:t>
            </a:r>
            <a:r>
              <a:rPr lang="en-US" baseline="0" dirty="0" err="1"/>
              <a:t>Tìm</a:t>
            </a:r>
            <a:r>
              <a:rPr lang="en-US" baseline="0" dirty="0"/>
              <a:t> </a:t>
            </a:r>
            <a:r>
              <a:rPr lang="en-US" baseline="0" dirty="0" err="1"/>
              <a:t>hiểu</a:t>
            </a:r>
            <a:r>
              <a:rPr lang="en-US" baseline="0" dirty="0"/>
              <a:t> </a:t>
            </a:r>
            <a:r>
              <a:rPr lang="en-US" baseline="0" dirty="0" err="1"/>
              <a:t>cách</a:t>
            </a:r>
            <a:r>
              <a:rPr lang="en-US" baseline="0" dirty="0"/>
              <a:t> configure/operation </a:t>
            </a:r>
            <a:r>
              <a:rPr lang="en-US" baseline="0" dirty="0" err="1"/>
              <a:t>của</a:t>
            </a:r>
            <a:r>
              <a:rPr lang="en-US" baseline="0" dirty="0"/>
              <a:t> </a:t>
            </a:r>
            <a:r>
              <a:rPr lang="en-US" baseline="0" dirty="0" err="1"/>
              <a:t>các</a:t>
            </a:r>
            <a:r>
              <a:rPr lang="en-US" baseline="0" dirty="0"/>
              <a:t> module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a:t>
            </a:r>
          </a:p>
          <a:p>
            <a:r>
              <a:rPr lang="en-US" baseline="0" dirty="0"/>
              <a:t>     - Design </a:t>
            </a:r>
            <a:r>
              <a:rPr lang="en-US" baseline="0" dirty="0" err="1"/>
              <a:t>bài</a:t>
            </a:r>
            <a:r>
              <a:rPr lang="en-US" baseline="0" dirty="0"/>
              <a:t> </a:t>
            </a:r>
            <a:r>
              <a:rPr lang="en-US" baseline="0" dirty="0" err="1"/>
              <a:t>toán</a:t>
            </a:r>
            <a:endParaRPr lang="en-US" baseline="0" dirty="0"/>
          </a:p>
          <a:p>
            <a:r>
              <a:rPr lang="en-US" baseline="0" dirty="0"/>
              <a:t>     - Code</a:t>
            </a:r>
          </a:p>
          <a:p>
            <a:r>
              <a:rPr lang="en-US" baseline="0" dirty="0"/>
              <a:t>     - Test &amp; Fix bug.</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184399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Topic </a:t>
            </a:r>
            <a:r>
              <a:rPr lang="en-US" baseline="0" dirty="0" err="1"/>
              <a:t>trao</a:t>
            </a:r>
            <a:r>
              <a:rPr lang="en-US" baseline="0" dirty="0"/>
              <a:t> </a:t>
            </a:r>
            <a:r>
              <a:rPr lang="en-US" baseline="0" dirty="0" err="1"/>
              <a:t>đổi</a:t>
            </a:r>
            <a:r>
              <a:rPr lang="en-US" baseline="0" dirty="0"/>
              <a:t>:</a:t>
            </a:r>
          </a:p>
          <a:p>
            <a:r>
              <a:rPr lang="en-US" baseline="0" dirty="0"/>
              <a:t>    - </a:t>
            </a:r>
            <a:r>
              <a:rPr lang="en-US" baseline="0" dirty="0" err="1"/>
              <a:t>Để</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bài</a:t>
            </a:r>
            <a:r>
              <a:rPr lang="en-US" baseline="0" dirty="0"/>
              <a:t> </a:t>
            </a:r>
            <a:r>
              <a:rPr lang="en-US" baseline="0" dirty="0" err="1"/>
              <a:t>toán</a:t>
            </a:r>
            <a:r>
              <a:rPr lang="en-US" baseline="0" dirty="0"/>
              <a:t> </a:t>
            </a:r>
            <a:r>
              <a:rPr lang="en-US" baseline="0" dirty="0" err="1"/>
              <a:t>đặt</a:t>
            </a:r>
            <a:r>
              <a:rPr lang="en-US" baseline="0" dirty="0"/>
              <a:t> ra </a:t>
            </a:r>
            <a:r>
              <a:rPr lang="en-US" baseline="0" dirty="0" err="1"/>
              <a:t>cần</a:t>
            </a:r>
            <a:r>
              <a:rPr lang="en-US" baseline="0" dirty="0"/>
              <a:t> </a:t>
            </a:r>
            <a:r>
              <a:rPr lang="en-US" baseline="0" dirty="0" err="1"/>
              <a:t>sử</a:t>
            </a:r>
            <a:r>
              <a:rPr lang="en-US" baseline="0" dirty="0"/>
              <a:t> </a:t>
            </a:r>
            <a:r>
              <a:rPr lang="en-US" baseline="0" dirty="0" err="1"/>
              <a:t>dụng</a:t>
            </a:r>
            <a:r>
              <a:rPr lang="en-US" baseline="0" dirty="0"/>
              <a:t> module </a:t>
            </a:r>
            <a:r>
              <a:rPr lang="en-US" baseline="0" dirty="0" err="1"/>
              <a:t>nào</a:t>
            </a:r>
            <a:r>
              <a:rPr lang="en-US" baseline="0" dirty="0"/>
              <a:t> </a:t>
            </a:r>
            <a:r>
              <a:rPr lang="en-US" baseline="0" dirty="0" err="1"/>
              <a:t>của</a:t>
            </a:r>
            <a:r>
              <a:rPr lang="en-US" baseline="0" dirty="0"/>
              <a:t> KL46.</a:t>
            </a:r>
          </a:p>
          <a:p>
            <a:r>
              <a:rPr lang="en-US" baseline="0" dirty="0"/>
              <a:t>    Answer:</a:t>
            </a:r>
          </a:p>
          <a:p>
            <a:r>
              <a:rPr lang="en-US" baseline="0" dirty="0"/>
              <a:t>        - PORT module </a:t>
            </a:r>
            <a:r>
              <a:rPr lang="en-US" baseline="0" dirty="0">
                <a:sym typeface="Wingdings" panose="05000000000000000000" pitchFamily="2" charset="2"/>
              </a:rPr>
              <a:t> support Port control (Configure pin functionality / configure external interrupt if needed)</a:t>
            </a:r>
          </a:p>
          <a:p>
            <a:r>
              <a:rPr lang="en-US" baseline="0" dirty="0">
                <a:sym typeface="Wingdings" panose="05000000000000000000" pitchFamily="2" charset="2"/>
              </a:rPr>
              <a:t>        - GPIO module -&gt; trigger user event / Read data from SW1 / </a:t>
            </a:r>
            <a:r>
              <a:rPr lang="en-US" baseline="0" dirty="0" err="1">
                <a:sym typeface="Wingdings" panose="05000000000000000000" pitchFamily="2" charset="2"/>
              </a:rPr>
              <a:t>Outdata</a:t>
            </a:r>
            <a:r>
              <a:rPr lang="en-US" baseline="0" dirty="0">
                <a:sym typeface="Wingdings" panose="05000000000000000000" pitchFamily="2" charset="2"/>
              </a:rPr>
              <a:t> to LED</a:t>
            </a:r>
          </a:p>
          <a:p>
            <a:r>
              <a:rPr lang="en-US" baseline="0" dirty="0">
                <a:sym typeface="Wingdings" panose="05000000000000000000" pitchFamily="2" charset="2"/>
              </a:rPr>
              <a:t>- </a:t>
            </a:r>
            <a:r>
              <a:rPr lang="en-US" baseline="0" dirty="0" err="1">
                <a:sym typeface="Wingdings" panose="05000000000000000000" pitchFamily="2" charset="2"/>
              </a:rPr>
              <a:t>Giới</a:t>
            </a:r>
            <a:r>
              <a:rPr lang="en-US" baseline="0" dirty="0">
                <a:sym typeface="Wingdings" panose="05000000000000000000" pitchFamily="2" charset="2"/>
              </a:rPr>
              <a:t> </a:t>
            </a:r>
            <a:r>
              <a:rPr lang="en-US" baseline="0" dirty="0" err="1">
                <a:sym typeface="Wingdings" panose="05000000000000000000" pitchFamily="2" charset="2"/>
              </a:rPr>
              <a:t>thiệu</a:t>
            </a:r>
            <a:r>
              <a:rPr lang="en-US" baseline="0" dirty="0">
                <a:sym typeface="Wingdings" panose="05000000000000000000" pitchFamily="2" charset="2"/>
              </a:rPr>
              <a:t> </a:t>
            </a:r>
            <a:r>
              <a:rPr lang="en-US" baseline="0" dirty="0" err="1">
                <a:sym typeface="Wingdings" panose="05000000000000000000" pitchFamily="2" charset="2"/>
              </a:rPr>
              <a:t>về</a:t>
            </a:r>
            <a:r>
              <a:rPr lang="en-US" baseline="0" dirty="0">
                <a:sym typeface="Wingdings" panose="05000000000000000000" pitchFamily="2" charset="2"/>
              </a:rPr>
              <a:t> PORT module. (</a:t>
            </a:r>
            <a:r>
              <a:rPr lang="en-US" baseline="0" dirty="0" err="1">
                <a:sym typeface="Wingdings" panose="05000000000000000000" pitchFamily="2" charset="2"/>
              </a:rPr>
              <a:t>yêu</a:t>
            </a:r>
            <a:r>
              <a:rPr lang="en-US" baseline="0" dirty="0">
                <a:sym typeface="Wingdings" panose="05000000000000000000" pitchFamily="2" charset="2"/>
              </a:rPr>
              <a:t> </a:t>
            </a:r>
            <a:r>
              <a:rPr lang="en-US" baseline="0" dirty="0" err="1">
                <a:sym typeface="Wingdings" panose="05000000000000000000" pitchFamily="2" charset="2"/>
              </a:rPr>
              <a:t>cầu</a:t>
            </a:r>
            <a:r>
              <a:rPr lang="en-US" baseline="0" dirty="0">
                <a:sym typeface="Wingdings" panose="05000000000000000000" pitchFamily="2" charset="2"/>
              </a:rPr>
              <a:t> </a:t>
            </a:r>
            <a:r>
              <a:rPr lang="en-US" baseline="0" dirty="0" err="1">
                <a:sym typeface="Wingdings" panose="05000000000000000000" pitchFamily="2" charset="2"/>
              </a:rPr>
              <a:t>học</a:t>
            </a:r>
            <a:r>
              <a:rPr lang="en-US" baseline="0" dirty="0">
                <a:sym typeface="Wingdings" panose="05000000000000000000" pitchFamily="2" charset="2"/>
              </a:rPr>
              <a:t> </a:t>
            </a:r>
            <a:r>
              <a:rPr lang="en-US" baseline="0" dirty="0" err="1">
                <a:sym typeface="Wingdings" panose="05000000000000000000" pitchFamily="2" charset="2"/>
              </a:rPr>
              <a:t>viên</a:t>
            </a:r>
            <a:r>
              <a:rPr lang="en-US" baseline="0" dirty="0">
                <a:sym typeface="Wingdings" panose="05000000000000000000" pitchFamily="2" charset="2"/>
              </a:rPr>
              <a:t> </a:t>
            </a:r>
            <a:r>
              <a:rPr lang="en-US" baseline="0" dirty="0" err="1">
                <a:sym typeface="Wingdings" panose="05000000000000000000" pitchFamily="2" charset="2"/>
              </a:rPr>
              <a:t>tự</a:t>
            </a:r>
            <a:r>
              <a:rPr lang="en-US" baseline="0" dirty="0">
                <a:sym typeface="Wingdings" panose="05000000000000000000" pitchFamily="2" charset="2"/>
              </a:rPr>
              <a:t> </a:t>
            </a:r>
            <a:r>
              <a:rPr lang="en-US" baseline="0" dirty="0" err="1">
                <a:sym typeface="Wingdings" panose="05000000000000000000" pitchFamily="2" charset="2"/>
              </a:rPr>
              <a:t>đọc</a:t>
            </a:r>
            <a:r>
              <a:rPr lang="en-US" baseline="0" dirty="0">
                <a:sym typeface="Wingdings" panose="05000000000000000000" pitchFamily="2" charset="2"/>
              </a:rPr>
              <a:t> </a:t>
            </a:r>
            <a:r>
              <a:rPr lang="en-US" baseline="0" dirty="0" err="1">
                <a:sym typeface="Wingdings" panose="05000000000000000000" pitchFamily="2" charset="2"/>
              </a:rPr>
              <a:t>tài</a:t>
            </a:r>
            <a:r>
              <a:rPr lang="en-US" baseline="0" dirty="0">
                <a:sym typeface="Wingdings" panose="05000000000000000000" pitchFamily="2" charset="2"/>
              </a:rPr>
              <a:t> </a:t>
            </a:r>
            <a:r>
              <a:rPr lang="en-US" baseline="0" dirty="0" err="1">
                <a:sym typeface="Wingdings" panose="05000000000000000000" pitchFamily="2" charset="2"/>
              </a:rPr>
              <a:t>liệu</a:t>
            </a:r>
            <a:r>
              <a:rPr lang="en-US" baseline="0" dirty="0">
                <a:sym typeface="Wingdings" panose="05000000000000000000" pitchFamily="2" charset="2"/>
              </a:rPr>
              <a:t> (chapter 11- Port Control &amp; interrupts) </a:t>
            </a:r>
            <a:r>
              <a:rPr lang="en-US" baseline="0" dirty="0" err="1">
                <a:sym typeface="Wingdings" panose="05000000000000000000" pitchFamily="2" charset="2"/>
              </a:rPr>
              <a:t>trong</a:t>
            </a:r>
            <a:r>
              <a:rPr lang="en-US" baseline="0" dirty="0">
                <a:sym typeface="Wingdings" panose="05000000000000000000" pitchFamily="2" charset="2"/>
              </a:rPr>
              <a:t> 15p)</a:t>
            </a:r>
          </a:p>
          <a:p>
            <a:pPr marL="171450" indent="-171450">
              <a:buFontTx/>
              <a:buChar char="-"/>
            </a:pPr>
            <a:r>
              <a:rPr lang="en-US" baseline="0" dirty="0" err="1"/>
              <a:t>Thống</a:t>
            </a:r>
            <a:r>
              <a:rPr lang="en-US" baseline="0" dirty="0"/>
              <a:t> </a:t>
            </a:r>
            <a:r>
              <a:rPr lang="en-US" baseline="0" dirty="0" err="1"/>
              <a:t>nhất</a:t>
            </a:r>
            <a:r>
              <a:rPr lang="en-US" baseline="0" dirty="0"/>
              <a:t> </a:t>
            </a:r>
            <a:r>
              <a:rPr lang="en-US" baseline="0" dirty="0" err="1"/>
              <a:t>lại</a:t>
            </a:r>
            <a:r>
              <a:rPr lang="en-US" baseline="0" dirty="0"/>
              <a:t> </a:t>
            </a:r>
            <a:r>
              <a:rPr lang="en-US" baseline="0" dirty="0" err="1"/>
              <a:t>với</a:t>
            </a:r>
            <a:r>
              <a:rPr lang="en-US" baseline="0" dirty="0"/>
              <a:t> </a:t>
            </a:r>
            <a:r>
              <a:rPr lang="en-US" baseline="0" dirty="0" err="1"/>
              <a:t>các</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cần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project:</a:t>
            </a:r>
          </a:p>
          <a:p>
            <a:pPr marL="628650" lvl="1" indent="-171450">
              <a:buFont typeface="Arial" panose="020B0604020202020204" pitchFamily="34" charset="0"/>
              <a:buChar char="•"/>
            </a:pPr>
            <a:r>
              <a:rPr lang="en-US" baseline="0" dirty="0"/>
              <a:t>Pin Control Register n (</a:t>
            </a:r>
            <a:r>
              <a:rPr lang="en-US" baseline="0" dirty="0" err="1"/>
              <a:t>PORTx_PCRn</a:t>
            </a:r>
            <a:r>
              <a:rPr lang="en-US" baseline="0" dirty="0"/>
              <a:t>) : </a:t>
            </a:r>
          </a:p>
          <a:p>
            <a:pPr marL="914400" lvl="2" indent="0">
              <a:buFont typeface="Arial" panose="020B0604020202020204" pitchFamily="34" charset="0"/>
              <a:buNone/>
            </a:pPr>
            <a:r>
              <a:rPr lang="en-US" baseline="0" dirty="0"/>
              <a:t>IRQC: It is use to  Configure external interrupt for SW1 (if needed/ The project is simple and doesn’t need to use interrupt)</a:t>
            </a:r>
          </a:p>
          <a:p>
            <a:pPr marL="914400" lvl="2" indent="0">
              <a:buFont typeface="Arial" panose="020B0604020202020204" pitchFamily="34" charset="0"/>
              <a:buNone/>
            </a:pPr>
            <a:r>
              <a:rPr lang="en-US" baseline="0" dirty="0"/>
              <a:t>MUX: Pin Mux Control</a:t>
            </a:r>
          </a:p>
          <a:p>
            <a:pPr marL="914400" lvl="2" indent="0">
              <a:buFont typeface="Arial" panose="020B0604020202020204" pitchFamily="34" charset="0"/>
              <a:buNone/>
            </a:pPr>
            <a:r>
              <a:rPr lang="en-US" baseline="0" dirty="0"/>
              <a:t>PE: Pull Enable</a:t>
            </a:r>
          </a:p>
          <a:p>
            <a:pPr marL="914400" lvl="2" indent="0">
              <a:buFont typeface="Arial" panose="020B0604020202020204" pitchFamily="34" charset="0"/>
              <a:buNone/>
            </a:pPr>
            <a:r>
              <a:rPr lang="en-US" baseline="0" dirty="0"/>
              <a:t>PS: Pull Select (0: Pull </a:t>
            </a:r>
            <a:r>
              <a:rPr lang="en-US" baseline="0" dirty="0" err="1"/>
              <a:t>dowwn</a:t>
            </a:r>
            <a:r>
              <a:rPr lang="en-US" baseline="0" dirty="0"/>
              <a:t>/ 1: Pull up)</a:t>
            </a:r>
          </a:p>
          <a:p>
            <a:pPr marL="628650" lvl="1" indent="-171450">
              <a:buFont typeface="Arial" panose="020B0604020202020204" pitchFamily="34" charset="0"/>
              <a:buChar char="•"/>
            </a:pPr>
            <a:r>
              <a:rPr lang="en-US" baseline="0" dirty="0"/>
              <a:t>Interrupt Status Flag Register (</a:t>
            </a:r>
            <a:r>
              <a:rPr lang="en-US" baseline="0" dirty="0" err="1"/>
              <a:t>PORTx_ISFR</a:t>
            </a:r>
            <a:r>
              <a:rPr lang="en-US" baseline="0" dirty="0"/>
              <a:t>): Each bit in the field indicates the detection of the configured interrupt of the same number as the field. </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1" i="1" baseline="0" dirty="0"/>
              <a:t>Note: </a:t>
            </a:r>
            <a:r>
              <a:rPr lang="en-US" b="1" i="1" baseline="0" dirty="0" err="1"/>
              <a:t>Trước</a:t>
            </a:r>
            <a:r>
              <a:rPr lang="en-US" b="1" i="1" baseline="0" dirty="0"/>
              <a:t> </a:t>
            </a:r>
            <a:r>
              <a:rPr lang="en-US" b="1" i="1" baseline="0" dirty="0" err="1"/>
              <a:t>khi</a:t>
            </a:r>
            <a:r>
              <a:rPr lang="en-US" b="1" i="1" baseline="0" dirty="0"/>
              <a:t> </a:t>
            </a:r>
            <a:r>
              <a:rPr lang="en-US" b="1" i="1" baseline="0" dirty="0" err="1"/>
              <a:t>sử</a:t>
            </a:r>
            <a:r>
              <a:rPr lang="en-US" b="1" i="1" baseline="0" dirty="0"/>
              <a:t> </a:t>
            </a:r>
            <a:r>
              <a:rPr lang="en-US" b="1" i="1" baseline="0" dirty="0" err="1"/>
              <a:t>dụng</a:t>
            </a:r>
            <a:r>
              <a:rPr lang="en-US" b="1" i="1" baseline="0" dirty="0"/>
              <a:t> module </a:t>
            </a:r>
            <a:r>
              <a:rPr lang="en-US" b="1" i="1" baseline="0" dirty="0" err="1"/>
              <a:t>cần</a:t>
            </a:r>
            <a:r>
              <a:rPr lang="en-US" b="1" i="1" baseline="0" dirty="0"/>
              <a:t> </a:t>
            </a:r>
            <a:r>
              <a:rPr lang="en-US" b="1" i="1" baseline="0" dirty="0" err="1"/>
              <a:t>phải</a:t>
            </a:r>
            <a:r>
              <a:rPr lang="en-US" b="1" i="1" baseline="0" dirty="0"/>
              <a:t> enable clock gate </a:t>
            </a:r>
            <a:r>
              <a:rPr lang="en-US" b="1" i="1" baseline="0" dirty="0" err="1"/>
              <a:t>cho</a:t>
            </a:r>
            <a:r>
              <a:rPr lang="en-US" b="1" i="1" baseline="0" dirty="0"/>
              <a:t> module </a:t>
            </a:r>
            <a:r>
              <a:rPr lang="en-US" b="1" i="1" baseline="0" dirty="0" err="1"/>
              <a:t>tương</a:t>
            </a:r>
            <a:r>
              <a:rPr lang="en-US" b="1" i="1" baseline="0" dirty="0"/>
              <a:t> </a:t>
            </a:r>
            <a:r>
              <a:rPr lang="en-US" b="1" i="1" baseline="0" dirty="0" err="1"/>
              <a:t>ứng</a:t>
            </a:r>
            <a:r>
              <a:rPr lang="en-US" b="1" i="1" baseline="0" dirty="0"/>
              <a:t>.</a:t>
            </a:r>
          </a:p>
          <a:p>
            <a:pPr marL="171450" lvl="0" indent="-171450">
              <a:buFont typeface="Arial" panose="020B0604020202020204" pitchFamily="34" charset="0"/>
              <a:buChar char="•"/>
            </a:pPr>
            <a:r>
              <a:rPr lang="en-US" b="0" i="0" baseline="0" dirty="0"/>
              <a:t>(</a:t>
            </a:r>
            <a:r>
              <a:rPr lang="en-US" b="0" i="0" baseline="0" dirty="0" err="1"/>
              <a:t>Forexample</a:t>
            </a:r>
            <a:r>
              <a:rPr lang="en-US" b="0" i="0" baseline="0" dirty="0"/>
              <a:t>: </a:t>
            </a:r>
            <a:r>
              <a:rPr lang="en-US" b="0" i="0" baseline="0" dirty="0" err="1"/>
              <a:t>Ussing</a:t>
            </a:r>
            <a:r>
              <a:rPr lang="en-US" b="0" i="0" baseline="0" dirty="0"/>
              <a:t> System Clock Gating Control Register 5 (SIM_SCGC5) to enable clock gate for PORT module)</a:t>
            </a:r>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273407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70000"/>
              </a:lnSpc>
            </a:pPr>
            <a:r>
              <a:rPr lang="en-US" sz="1200" b="1" i="1" u="sng" dirty="0"/>
              <a:t>The FRDM-KL46Z features</a:t>
            </a:r>
            <a:r>
              <a:rPr lang="en-US" sz="1200" dirty="0"/>
              <a:t>:</a:t>
            </a:r>
          </a:p>
          <a:p>
            <a:pPr marL="285750" indent="-285750" algn="just">
              <a:lnSpc>
                <a:spcPct val="170000"/>
              </a:lnSpc>
              <a:buFont typeface="Arial" panose="020B0604020202020204" pitchFamily="34" charset="0"/>
              <a:buChar char="•"/>
            </a:pPr>
            <a:r>
              <a:rPr lang="en-US" sz="1200" dirty="0"/>
              <a:t> MKL46Z256VLL4, up to 48MHz Clock, 256KB of flash, 32KB RAM, and loads of analog and digital peripherals.</a:t>
            </a:r>
          </a:p>
          <a:p>
            <a:pPr marL="285750" indent="-285750" algn="just">
              <a:lnSpc>
                <a:spcPct val="170000"/>
              </a:lnSpc>
              <a:buFont typeface="Arial" panose="020B0604020202020204" pitchFamily="34" charset="0"/>
              <a:buChar char="•"/>
            </a:pPr>
            <a:r>
              <a:rPr lang="en-US" sz="1200" dirty="0" err="1"/>
              <a:t>OpenSDA</a:t>
            </a:r>
            <a:r>
              <a:rPr lang="en-US" sz="1200" dirty="0"/>
              <a:t> circuit with several options (serial communication, run-control debug, flash programming). </a:t>
            </a:r>
          </a:p>
          <a:p>
            <a:pPr marL="285750" indent="-285750" algn="just">
              <a:lnSpc>
                <a:spcPct val="170000"/>
              </a:lnSpc>
              <a:buFont typeface="Arial" panose="020B0604020202020204" pitchFamily="34" charset="0"/>
              <a:buChar char="•"/>
            </a:pPr>
            <a:endParaRPr lang="en-US" sz="1200" dirty="0"/>
          </a:p>
          <a:p>
            <a:pPr algn="just">
              <a:lnSpc>
                <a:spcPct val="170000"/>
              </a:lnSpc>
            </a:pPr>
            <a:r>
              <a:rPr lang="en-US" sz="1200" b="1" i="1" u="sng" dirty="0"/>
              <a:t>The MDK-ARM</a:t>
            </a:r>
            <a:r>
              <a:rPr lang="en-US" sz="1200" b="1" dirty="0"/>
              <a:t> </a:t>
            </a:r>
            <a:r>
              <a:rPr lang="en-US" sz="1200" dirty="0"/>
              <a:t>is a complete software development environment for Cortex™-M, Cortex-R4, ARM7™ and ARM9™processor-based devices</a:t>
            </a:r>
          </a:p>
          <a:p>
            <a:pPr algn="just">
              <a:lnSpc>
                <a:spcPct val="170000"/>
              </a:lnSpc>
            </a:pPr>
            <a:endParaRPr lang="en-US" sz="1200" dirty="0"/>
          </a:p>
          <a:p>
            <a:pPr algn="just">
              <a:lnSpc>
                <a:spcPct val="170000"/>
              </a:lnSpc>
            </a:pPr>
            <a:r>
              <a:rPr lang="en-US" sz="1200" b="1" i="1" u="sng" dirty="0"/>
              <a:t>Getting Started Project</a:t>
            </a:r>
            <a:r>
              <a:rPr lang="en-US" sz="1200" dirty="0"/>
              <a:t> with GPIO and PORT modules in KEIL</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1994392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GPIO là viết tắt của General Purpose Input Output. GPIO chính là cửa ngõ để giao tiếp giữa vi điều khiển với “thế giới bên ngoài”</a:t>
            </a:r>
            <a:endParaRPr lang="en-US" sz="1200" b="0" i="0" kern="120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baseline="0" dirty="0"/>
              <a:t>- The general-purpose input and output (GPIO) module communicates to the processor core via a zero wait state interface (IOPORT) for maximum pin performance. The GPIO registers </a:t>
            </a:r>
            <a:r>
              <a:rPr lang="en-US" b="1" baseline="0" dirty="0"/>
              <a:t>support 8-bit, 16-bit or 32-bit accesses</a:t>
            </a:r>
            <a:r>
              <a:rPr lang="en-US" baseline="0" dirty="0"/>
              <a:t>.</a:t>
            </a:r>
          </a:p>
          <a:p>
            <a:endParaRPr lang="en-US" baseline="0" dirty="0"/>
          </a:p>
          <a:p>
            <a:pPr marL="171450" indent="-171450">
              <a:buFontTx/>
              <a:buChar char="-"/>
            </a:pPr>
            <a:r>
              <a:rPr lang="en-US" baseline="0" dirty="0"/>
              <a:t>For simplicity, each GPIO port's registers appear with the same width of 32 bits, corresponding to 32 pins</a:t>
            </a:r>
          </a:p>
          <a:p>
            <a:pPr marL="171450" indent="-171450">
              <a:buFontTx/>
              <a:buChar char="-"/>
            </a:pPr>
            <a:endParaRPr lang="en-US" baseline="0" dirty="0"/>
          </a:p>
          <a:p>
            <a:pPr marL="171450" indent="-171450">
              <a:buFontTx/>
              <a:buChar char="-"/>
            </a:pPr>
            <a:r>
              <a:rPr lang="en-US" baseline="0" dirty="0"/>
              <a:t>Giao </a:t>
            </a:r>
            <a:r>
              <a:rPr lang="en-US" baseline="0" dirty="0" err="1"/>
              <a:t>học</a:t>
            </a:r>
            <a:r>
              <a:rPr lang="en-US" baseline="0" dirty="0"/>
              <a:t> </a:t>
            </a:r>
            <a:r>
              <a:rPr lang="en-US" baseline="0" dirty="0" err="1"/>
              <a:t>viên</a:t>
            </a:r>
            <a:r>
              <a:rPr lang="en-US" baseline="0" dirty="0"/>
              <a:t> </a:t>
            </a:r>
            <a:r>
              <a:rPr lang="en-US" baseline="0" dirty="0" err="1"/>
              <a:t>tự</a:t>
            </a:r>
            <a:r>
              <a:rPr lang="en-US" baseline="0" dirty="0"/>
              <a:t> </a:t>
            </a:r>
            <a:r>
              <a:rPr lang="en-US" baseline="0" dirty="0" err="1"/>
              <a:t>tìm</a:t>
            </a:r>
            <a:r>
              <a:rPr lang="en-US" baseline="0" dirty="0"/>
              <a:t> </a:t>
            </a:r>
            <a:r>
              <a:rPr lang="en-US" baseline="0" dirty="0" err="1"/>
              <a:t>hiểu</a:t>
            </a:r>
            <a:r>
              <a:rPr lang="en-US" baseline="0" dirty="0"/>
              <a:t> module GPIO </a:t>
            </a:r>
            <a:r>
              <a:rPr lang="en-US" baseline="0" dirty="0" err="1"/>
              <a:t>trong</a:t>
            </a:r>
            <a:r>
              <a:rPr lang="en-US" baseline="0" dirty="0"/>
              <a:t> 15p; </a:t>
            </a:r>
            <a:r>
              <a:rPr lang="en-US" baseline="0" dirty="0" err="1"/>
              <a:t>sau</a:t>
            </a:r>
            <a:r>
              <a:rPr lang="en-US" baseline="0" dirty="0"/>
              <a:t> </a:t>
            </a:r>
            <a:r>
              <a:rPr lang="en-US" baseline="0" dirty="0" err="1"/>
              <a:t>đó</a:t>
            </a:r>
            <a:r>
              <a:rPr lang="en-US" baseline="0" dirty="0"/>
              <a:t> </a:t>
            </a:r>
            <a:r>
              <a:rPr lang="en-US" baseline="0" dirty="0" err="1"/>
              <a:t>thống</a:t>
            </a:r>
            <a:r>
              <a:rPr lang="en-US" baseline="0" dirty="0"/>
              <a:t> </a:t>
            </a:r>
            <a:r>
              <a:rPr lang="en-US" baseline="0" dirty="0" err="1"/>
              <a:t>nhất</a:t>
            </a:r>
            <a:r>
              <a:rPr lang="en-US" baseline="0" dirty="0"/>
              <a:t> </a:t>
            </a:r>
            <a:r>
              <a:rPr lang="en-US" baseline="0" dirty="0" err="1"/>
              <a:t>lại</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cần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bài</a:t>
            </a:r>
            <a:r>
              <a:rPr lang="en-US" baseline="0" dirty="0"/>
              <a:t> </a:t>
            </a:r>
            <a:r>
              <a:rPr lang="en-US" baseline="0" dirty="0" err="1"/>
              <a:t>toán</a:t>
            </a:r>
            <a:r>
              <a:rPr lang="en-US" baseline="0" dirty="0"/>
              <a:t>:</a:t>
            </a:r>
          </a:p>
          <a:p>
            <a:pPr marL="628650" lvl="1" indent="-171450">
              <a:buFont typeface="Arial" panose="020B0604020202020204" pitchFamily="34" charset="0"/>
              <a:buChar char="•"/>
            </a:pPr>
            <a:r>
              <a:rPr lang="en-US" baseline="0" dirty="0"/>
              <a:t>Port Data Direction Register (</a:t>
            </a:r>
            <a:r>
              <a:rPr lang="en-US" baseline="0" dirty="0" err="1"/>
              <a:t>GPIOx_PDDR</a:t>
            </a:r>
            <a:r>
              <a:rPr lang="en-US" baseline="0" dirty="0"/>
              <a:t>): Used to configure in/output direction  (Input pin or output pin)</a:t>
            </a:r>
          </a:p>
          <a:p>
            <a:pPr marL="628650" lvl="1" indent="-171450">
              <a:buFont typeface="Arial" panose="020B0604020202020204" pitchFamily="34" charset="0"/>
              <a:buChar char="•"/>
            </a:pPr>
            <a:r>
              <a:rPr lang="en-US" baseline="0" dirty="0"/>
              <a:t>Port Data Input Register (</a:t>
            </a:r>
            <a:r>
              <a:rPr lang="en-US" baseline="0" dirty="0" err="1"/>
              <a:t>GPIOx_PDIR</a:t>
            </a:r>
            <a:r>
              <a:rPr lang="en-US" baseline="0" dirty="0"/>
              <a:t>): used to read data on input port</a:t>
            </a:r>
          </a:p>
          <a:p>
            <a:pPr marL="628650" lvl="1" indent="-171450">
              <a:buFont typeface="Arial" panose="020B0604020202020204" pitchFamily="34" charset="0"/>
              <a:buChar char="•"/>
            </a:pPr>
            <a:r>
              <a:rPr lang="en-US" baseline="0" dirty="0"/>
              <a:t>Port Set Output Register (</a:t>
            </a:r>
            <a:r>
              <a:rPr lang="en-US" baseline="0" dirty="0" err="1"/>
              <a:t>GPIOx_PSOR</a:t>
            </a:r>
            <a:r>
              <a:rPr lang="en-US" baseline="0" dirty="0"/>
              <a:t>)</a:t>
            </a:r>
          </a:p>
          <a:p>
            <a:pPr marL="628650" lvl="1" indent="-171450">
              <a:buFont typeface="Arial" panose="020B0604020202020204" pitchFamily="34" charset="0"/>
              <a:buChar char="•"/>
            </a:pPr>
            <a:r>
              <a:rPr lang="en-US" baseline="0" dirty="0"/>
              <a:t>Port Toggle Output Register (</a:t>
            </a:r>
            <a:r>
              <a:rPr lang="en-US" baseline="0" dirty="0" err="1"/>
              <a:t>GPIOx_PTOR</a:t>
            </a:r>
            <a:r>
              <a:rPr lang="en-US" baseline="0" dirty="0"/>
              <a:t>)</a:t>
            </a:r>
          </a:p>
          <a:p>
            <a:pPr marL="457200" lvl="1" indent="0">
              <a:buFont typeface="Arial" panose="020B0604020202020204" pitchFamily="34" charset="0"/>
              <a:buNone/>
            </a:pPr>
            <a:endParaRPr lang="en-US" baseline="0" dirty="0"/>
          </a:p>
          <a:p>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4200479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Trong các mạch logic điện tử, </a:t>
            </a:r>
            <a:r>
              <a:rPr lang="en-US" altLang="en-US" sz="1200" b="1" i="1" dirty="0"/>
              <a:t>Pull-up/down Resistor </a:t>
            </a:r>
            <a:r>
              <a:rPr lang="vi-VN" sz="1200" b="0" i="0" kern="1200" dirty="0">
                <a:solidFill>
                  <a:schemeClr val="tx1"/>
                </a:solidFill>
                <a:effectLst/>
                <a:latin typeface="+mn-lt"/>
                <a:ea typeface="+mn-ea"/>
                <a:cs typeface="+mn-cs"/>
              </a:rPr>
              <a:t>là một điện trở được sử dụng để đảm bảo trạng thái đã biết cho tín hiệu.</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Floating</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Hay </a:t>
            </a:r>
            <a:r>
              <a:rPr lang="en-US" sz="1200" b="0" i="0" kern="1200" dirty="0" err="1">
                <a:solidFill>
                  <a:schemeClr val="tx1"/>
                </a:solidFill>
                <a:effectLst/>
                <a:latin typeface="+mn-lt"/>
                <a:ea typeface="+mn-ea"/>
                <a:cs typeface="+mn-cs"/>
              </a:rPr>
              <a:t>còn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gọi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High Impedance Input (đầu vào trở kháng cao)</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chân </a:t>
            </a:r>
            <a:r>
              <a:rPr lang="en-US" sz="1200" b="0" i="0" kern="1200" dirty="0">
                <a:solidFill>
                  <a:schemeClr val="tx1"/>
                </a:solidFill>
                <a:effectLst/>
                <a:latin typeface="+mn-lt"/>
                <a:ea typeface="+mn-ea"/>
                <a:cs typeface="+mn-cs"/>
              </a:rPr>
              <a:t>Input </a:t>
            </a:r>
            <a:r>
              <a:rPr lang="vi-VN" sz="1200" b="0" i="0" kern="1200" dirty="0">
                <a:solidFill>
                  <a:schemeClr val="tx1"/>
                </a:solidFill>
                <a:effectLst/>
                <a:latin typeface="+mn-lt"/>
                <a:ea typeface="+mn-ea"/>
                <a:cs typeface="+mn-cs"/>
              </a:rPr>
              <a:t>bị thả nổi mức tín hiệu, mức tín hiệu trên chân vi điều khiển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ở trạng thái không xác định.</a:t>
            </a:r>
            <a:endParaRPr lang="en-US" b="0" i="0"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1007872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b="0" i="0" baseline="0" dirty="0"/>
              <a:t>Trong mạch dưới đây, I là đầu vào và O là đầu ra</a:t>
            </a:r>
          </a:p>
          <a:p>
            <a:pPr marL="0" marR="0" lvl="0" indent="0" algn="l" defTabSz="457200" rtl="0" eaLnBrk="1" fontAlgn="auto" latinLnBrk="0" hangingPunct="1">
              <a:lnSpc>
                <a:spcPct val="100000"/>
              </a:lnSpc>
              <a:spcBef>
                <a:spcPts val="0"/>
              </a:spcBef>
              <a:spcAft>
                <a:spcPts val="0"/>
              </a:spcAft>
              <a:buClrTx/>
              <a:buSzTx/>
              <a:buFontTx/>
              <a:buNone/>
              <a:tabLst/>
              <a:defRPr/>
            </a:pPr>
            <a:endParaRPr lang="vi-VN" b="0" i="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vi-VN" b="0" i="0" baseline="0" dirty="0"/>
              <a:t>khi </a:t>
            </a:r>
            <a:r>
              <a:rPr lang="en-US" b="0" i="0" baseline="0" dirty="0"/>
              <a:t>I</a:t>
            </a:r>
            <a:r>
              <a:rPr lang="vi-VN" b="0" i="0" baseline="0" dirty="0"/>
              <a:t> </a:t>
            </a:r>
            <a:r>
              <a:rPr lang="en-US" b="0" i="0" baseline="0" dirty="0"/>
              <a:t>=</a:t>
            </a:r>
            <a:r>
              <a:rPr lang="vi-VN" b="0" i="0" baseline="0" dirty="0"/>
              <a:t> 1, PMOS tắt và NMOS bật làm cho O </a:t>
            </a:r>
            <a:r>
              <a:rPr lang="en-US" b="0" i="0" baseline="0" dirty="0"/>
              <a:t>=</a:t>
            </a:r>
            <a:r>
              <a:rPr lang="vi-VN" b="0" i="0" baseline="0" dirty="0"/>
              <a:t> 0</a:t>
            </a:r>
          </a:p>
          <a:p>
            <a:pPr marL="0" marR="0" lvl="0" indent="0" algn="l" defTabSz="457200" rtl="0" eaLnBrk="1" fontAlgn="auto" latinLnBrk="0" hangingPunct="1">
              <a:lnSpc>
                <a:spcPct val="100000"/>
              </a:lnSpc>
              <a:spcBef>
                <a:spcPts val="0"/>
              </a:spcBef>
              <a:spcAft>
                <a:spcPts val="0"/>
              </a:spcAft>
              <a:buClrTx/>
              <a:buSzTx/>
              <a:buFontTx/>
              <a:buNone/>
              <a:tabLst/>
              <a:defRPr/>
            </a:pPr>
            <a:r>
              <a:rPr lang="vi-VN" b="0" i="0" baseline="0" dirty="0"/>
              <a:t>khi </a:t>
            </a:r>
            <a:r>
              <a:rPr lang="en-US" b="0" i="0" baseline="0" dirty="0"/>
              <a:t>I =</a:t>
            </a:r>
            <a:r>
              <a:rPr lang="vi-VN" b="0" i="0" baseline="0" dirty="0"/>
              <a:t> 0, PMOS bật và NMOS tắt, điều này làm cho O </a:t>
            </a:r>
            <a:r>
              <a:rPr lang="en-US" b="0" i="0" baseline="0" dirty="0"/>
              <a:t>=</a:t>
            </a:r>
            <a:r>
              <a:rPr lang="vi-VN" b="0" i="0" baseline="0" dirty="0"/>
              <a:t> 1</a:t>
            </a: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2681937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 is 1, O is pulled to 0</a:t>
            </a:r>
          </a:p>
          <a:p>
            <a:r>
              <a:rPr lang="en-US" sz="1200" b="0" i="0" kern="1200" dirty="0">
                <a:solidFill>
                  <a:schemeClr val="tx1"/>
                </a:solidFill>
                <a:effectLst/>
                <a:latin typeface="+mn-lt"/>
                <a:ea typeface="+mn-ea"/>
                <a:cs typeface="+mn-cs"/>
              </a:rPr>
              <a:t>when I is 0, O is “open”</a:t>
            </a:r>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547473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ra </a:t>
            </a:r>
            <a:r>
              <a:rPr lang="en-US" altLang="en-US" b="1" dirty="0"/>
              <a:t>Push-pull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nguồn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khoảng</a:t>
            </a:r>
            <a:r>
              <a:rPr lang="en-US" sz="1200" b="0" i="0" kern="1200" dirty="0">
                <a:solidFill>
                  <a:schemeClr val="tx1"/>
                </a:solidFill>
                <a:effectLst/>
                <a:latin typeface="+mn-lt"/>
                <a:ea typeface="+mn-ea"/>
                <a:cs typeface="+mn-cs"/>
              </a:rPr>
              <a:t> +/- 8mA</a:t>
            </a:r>
            <a:endParaRPr lang="en-US" b="0" i="0"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3681165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Slew rate được định nghĩa là sự thay đổi của điện áp hoặc dòng điện, hoặc bất kỳ đại lượng điện nào khác, trên một đơn vị thời gian. Được biểu thị bằng đơn vị SI, đơn vị đo là </a:t>
            </a:r>
            <a:r>
              <a:rPr lang="en-US" sz="1200" b="0" i="0" kern="1200" dirty="0">
                <a:solidFill>
                  <a:schemeClr val="tx1"/>
                </a:solidFill>
                <a:effectLst/>
                <a:latin typeface="+mn-lt"/>
                <a:ea typeface="+mn-ea"/>
                <a:cs typeface="+mn-cs"/>
              </a:rPr>
              <a:t>V</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a:t>
            </a:r>
            <a:r>
              <a:rPr lang="vi-VN" sz="1200" b="0" i="0" kern="1200" dirty="0">
                <a:solidFill>
                  <a:schemeClr val="tx1"/>
                </a:solidFill>
                <a:effectLst/>
                <a:latin typeface="+mn-lt"/>
                <a:ea typeface="+mn-ea"/>
                <a:cs typeface="+mn-cs"/>
              </a:rPr>
              <a:t> hoặc </a:t>
            </a:r>
            <a:r>
              <a:rPr lang="en-US" sz="1200" b="0"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a:t>
            </a:r>
            <a:r>
              <a:rPr lang="vi-VN" sz="1200" b="0" i="0" kern="1200" dirty="0">
                <a:solidFill>
                  <a:schemeClr val="tx1"/>
                </a:solidFill>
                <a:effectLst/>
                <a:latin typeface="+mn-lt"/>
                <a:ea typeface="+mn-ea"/>
                <a:cs typeface="+mn-cs"/>
              </a:rPr>
              <a:t> (nhưng thường được biểu thị bằng V/</a:t>
            </a:r>
            <a:r>
              <a:rPr lang="el-GR" sz="1200" b="0" i="0" kern="1200" dirty="0">
                <a:solidFill>
                  <a:schemeClr val="tx1"/>
                </a:solidFill>
                <a:effectLst/>
                <a:latin typeface="+mn-lt"/>
                <a:ea typeface="+mn-ea"/>
                <a:cs typeface="+mn-cs"/>
              </a:rPr>
              <a:t>μ</a:t>
            </a:r>
            <a:r>
              <a:rPr lang="vi-VN" sz="1200" b="0"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(Wiki)</a:t>
            </a: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3627446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1525892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1041670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Khả năng tương thích</a:t>
            </a:r>
            <a:r>
              <a:rPr lang="vi-VN" sz="1200" b="0"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Hardware</a:t>
            </a:r>
            <a:r>
              <a:rPr lang="vi-VN" sz="1200" b="0" i="0" kern="1200" dirty="0">
                <a:solidFill>
                  <a:schemeClr val="tx1"/>
                </a:solidFill>
                <a:effectLst/>
                <a:latin typeface="+mn-lt"/>
                <a:ea typeface="+mn-ea"/>
                <a:cs typeface="+mn-cs"/>
              </a:rPr>
              <a:t> có hỗ trợ các cảm biến và </a:t>
            </a:r>
            <a:r>
              <a:rPr lang="en-US" sz="1200" b="0" i="0" kern="1200" dirty="0">
                <a:solidFill>
                  <a:schemeClr val="tx1"/>
                </a:solidFill>
                <a:effectLst/>
                <a:latin typeface="+mn-lt"/>
                <a:ea typeface="+mn-ea"/>
                <a:cs typeface="+mn-cs"/>
              </a:rPr>
              <a:t>component </a:t>
            </a:r>
            <a:r>
              <a:rPr lang="vi-VN" sz="1200" b="0" i="0" kern="1200" dirty="0">
                <a:solidFill>
                  <a:schemeClr val="tx1"/>
                </a:solidFill>
                <a:effectLst/>
                <a:latin typeface="+mn-lt"/>
                <a:ea typeface="+mn-ea"/>
                <a:cs typeface="+mn-cs"/>
              </a:rPr>
              <a:t>bạn muốn sử dụng không?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đảm bảo rằng </a:t>
            </a:r>
            <a:r>
              <a:rPr lang="en-US" sz="1200" b="0" i="0" kern="1200" dirty="0">
                <a:solidFill>
                  <a:schemeClr val="tx1"/>
                </a:solidFill>
                <a:effectLst/>
                <a:latin typeface="+mn-lt"/>
                <a:ea typeface="+mn-ea"/>
                <a:cs typeface="+mn-cs"/>
              </a:rPr>
              <a:t>hardware</a:t>
            </a:r>
            <a:r>
              <a:rPr lang="vi-VN" sz="1200" b="0" i="0" kern="1200" dirty="0">
                <a:solidFill>
                  <a:schemeClr val="tx1"/>
                </a:solidFill>
                <a:effectLst/>
                <a:latin typeface="+mn-lt"/>
                <a:ea typeface="+mn-ea"/>
                <a:cs typeface="+mn-cs"/>
              </a:rPr>
              <a:t> có đủ cổng đầu vào / đầu ra.</a:t>
            </a:r>
            <a:endParaRPr lang="en-US" sz="1200" b="0" i="0" kern="1200" dirty="0">
              <a:solidFill>
                <a:schemeClr val="tx1"/>
              </a:solidFill>
              <a:effectLst/>
              <a:latin typeface="+mn-lt"/>
              <a:ea typeface="+mn-ea"/>
              <a:cs typeface="+mn-cs"/>
            </a:endParaRPr>
          </a:p>
          <a:p>
            <a:r>
              <a:rPr lang="vi-VN" b="1" dirty="0"/>
              <a:t>Bộ nhớ</a:t>
            </a:r>
            <a:r>
              <a:rPr lang="vi-VN" dirty="0"/>
              <a:t>: MCU có đủ bộ nhớ - RAM và Flash - cho chương trình không?</a:t>
            </a:r>
            <a:endParaRPr lang="en-US" dirty="0"/>
          </a:p>
          <a:p>
            <a:r>
              <a:rPr lang="vi-VN" sz="1200" b="1" i="0" kern="1200" dirty="0">
                <a:solidFill>
                  <a:schemeClr val="tx1"/>
                </a:solidFill>
                <a:effectLst/>
                <a:latin typeface="+mn-lt"/>
                <a:ea typeface="+mn-ea"/>
                <a:cs typeface="+mn-cs"/>
              </a:rPr>
              <a:t>Sẵn có</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dễ dàng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có được </a:t>
            </a:r>
            <a:r>
              <a:rPr lang="en-US" sz="1200" b="0" i="0" kern="1200" dirty="0">
                <a:solidFill>
                  <a:schemeClr val="tx1"/>
                </a:solidFill>
                <a:effectLst/>
                <a:latin typeface="+mn-lt"/>
                <a:ea typeface="+mn-ea"/>
                <a:cs typeface="+mn-cs"/>
              </a:rPr>
              <a:t>hardware</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vi-VN" sz="1200" b="0" i="0" kern="1200" dirty="0">
                <a:solidFill>
                  <a:schemeClr val="tx1"/>
                </a:solidFill>
                <a:effectLst/>
                <a:latin typeface="+mn-lt"/>
                <a:ea typeface="+mn-ea"/>
                <a:cs typeface="+mn-cs"/>
              </a:rPr>
              <a:t> không?</a:t>
            </a:r>
            <a:endParaRPr lang="en-US" sz="1200" b="0" i="0" kern="1200" dirty="0">
              <a:solidFill>
                <a:schemeClr val="tx1"/>
              </a:solidFill>
              <a:effectLst/>
              <a:latin typeface="+mn-lt"/>
              <a:ea typeface="+mn-ea"/>
              <a:cs typeface="+mn-cs"/>
            </a:endParaRPr>
          </a:p>
          <a:p>
            <a:r>
              <a:rPr lang="en-US" b="1" dirty="0"/>
              <a:t>Power</a:t>
            </a:r>
            <a:r>
              <a:rPr lang="en-US" dirty="0"/>
              <a:t>: </a:t>
            </a:r>
            <a:r>
              <a:rPr lang="en-US" sz="1200" b="0" i="0" kern="1200" dirty="0">
                <a:solidFill>
                  <a:schemeClr val="tx1"/>
                </a:solidFill>
                <a:effectLst/>
                <a:latin typeface="+mn-lt"/>
                <a:ea typeface="+mn-ea"/>
                <a:cs typeface="+mn-cs"/>
              </a:rPr>
              <a:t>Hardware</a:t>
            </a:r>
            <a:r>
              <a:rPr lang="vi-VN" dirty="0"/>
              <a:t> sẽ cần bao nhiêu năng lượng? Nó sẽ cần phải có dây h</a:t>
            </a:r>
            <a:r>
              <a:rPr lang="en-US" dirty="0"/>
              <a:t>ay </a:t>
            </a:r>
            <a:r>
              <a:rPr lang="vi-VN" dirty="0"/>
              <a:t>có thể sử dụng pin?</a:t>
            </a:r>
            <a:endParaRPr lang="en-US" dirty="0"/>
          </a:p>
          <a:p>
            <a:r>
              <a:rPr lang="en-US" b="1" dirty="0"/>
              <a:t>Chi </a:t>
            </a:r>
            <a:r>
              <a:rPr lang="en-US" b="1" dirty="0" err="1"/>
              <a:t>phí</a:t>
            </a:r>
            <a:r>
              <a:rPr lang="en-US" dirty="0"/>
              <a:t>:</a:t>
            </a:r>
          </a:p>
          <a:p>
            <a:r>
              <a:rPr lang="en-US" b="1" dirty="0"/>
              <a:t>Development toolset</a:t>
            </a:r>
            <a:r>
              <a:rPr lang="en-US" dirty="0"/>
              <a:t>: </a:t>
            </a:r>
          </a:p>
          <a:p>
            <a:r>
              <a:rPr lang="en-US" b="1" dirty="0"/>
              <a:t>Support development</a:t>
            </a:r>
            <a:r>
              <a:rPr lang="en-US" dirty="0"/>
              <a:t>: </a:t>
            </a:r>
            <a:r>
              <a:rPr lang="vi-VN" dirty="0"/>
              <a:t>Tài liệu cho </a:t>
            </a:r>
            <a:r>
              <a:rPr lang="en-US" sz="1200" b="0" i="0" kern="1200" dirty="0">
                <a:solidFill>
                  <a:schemeClr val="tx1"/>
                </a:solidFill>
                <a:effectLst/>
                <a:latin typeface="+mn-lt"/>
                <a:ea typeface="+mn-ea"/>
                <a:cs typeface="+mn-cs"/>
              </a:rPr>
              <a:t>Hardware</a:t>
            </a:r>
            <a:r>
              <a:rPr lang="vi-VN" dirty="0"/>
              <a:t> của có sẵn không? Cộng đồng </a:t>
            </a:r>
            <a:r>
              <a:rPr lang="en-US" dirty="0" err="1"/>
              <a:t>sử</a:t>
            </a:r>
            <a:r>
              <a:rPr lang="en-US" dirty="0"/>
              <a:t> </a:t>
            </a:r>
            <a:r>
              <a:rPr lang="en-US" dirty="0" err="1"/>
              <a:t>dụng</a:t>
            </a:r>
            <a:r>
              <a:rPr lang="en-US" dirty="0"/>
              <a:t> hardware </a:t>
            </a:r>
            <a:r>
              <a:rPr lang="vi-VN" dirty="0"/>
              <a:t>này như thế nào? Một cộng đồng trực tuyến tốt có thể giúp hướng dẫn </a:t>
            </a:r>
            <a:r>
              <a:rPr lang="en-US" dirty="0" err="1"/>
              <a:t>chúng</a:t>
            </a:r>
            <a:r>
              <a:rPr lang="en-US" dirty="0"/>
              <a:t> ta</a:t>
            </a:r>
            <a:r>
              <a:rPr lang="vi-VN" dirty="0"/>
              <a:t> khi gặp khó khăn hoặc gặp phải vấn đề.</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0718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05487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3197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Giới</a:t>
            </a:r>
            <a:r>
              <a:rPr lang="en-US" baseline="0" dirty="0"/>
              <a:t> </a:t>
            </a:r>
            <a:r>
              <a:rPr lang="en-US" baseline="0" dirty="0" err="1"/>
              <a:t>thiệu</a:t>
            </a:r>
            <a:r>
              <a:rPr lang="en-US" baseline="0" dirty="0"/>
              <a:t> qua </a:t>
            </a:r>
            <a:r>
              <a:rPr lang="en-US" baseline="0" dirty="0" err="1"/>
              <a:t>về</a:t>
            </a:r>
            <a:r>
              <a:rPr lang="en-US" baseline="0" dirty="0"/>
              <a:t> </a:t>
            </a:r>
            <a:r>
              <a:rPr lang="en-US" baseline="0" dirty="0" err="1"/>
              <a:t>cty</a:t>
            </a:r>
            <a:r>
              <a:rPr lang="en-US" baseline="0" dirty="0"/>
              <a:t> Freescale: </a:t>
            </a:r>
          </a:p>
          <a:p>
            <a:pPr marL="171450" indent="-171450">
              <a:buFontTx/>
              <a:buChar char="-"/>
            </a:pPr>
            <a:endParaRPr lang="en-US" baseline="0" dirty="0"/>
          </a:p>
          <a:p>
            <a:pPr>
              <a:lnSpc>
                <a:spcPct val="90000"/>
              </a:lnSpc>
            </a:pPr>
            <a:r>
              <a:rPr lang="en-US" dirty="0"/>
              <a:t>- In operation since </a:t>
            </a:r>
            <a:r>
              <a:rPr lang="en-US" b="1" dirty="0">
                <a:solidFill>
                  <a:schemeClr val="tx2"/>
                </a:solidFill>
              </a:rPr>
              <a:t>1953</a:t>
            </a:r>
          </a:p>
          <a:p>
            <a:pPr>
              <a:lnSpc>
                <a:spcPct val="90000"/>
              </a:lnSpc>
            </a:pPr>
            <a:endParaRPr lang="en-US" dirty="0"/>
          </a:p>
          <a:p>
            <a:pPr>
              <a:lnSpc>
                <a:spcPct val="90000"/>
              </a:lnSpc>
            </a:pPr>
            <a:r>
              <a:rPr lang="en-US" dirty="0"/>
              <a:t>- Engaged with </a:t>
            </a:r>
            <a:r>
              <a:rPr lang="en-US" b="1" dirty="0">
                <a:solidFill>
                  <a:schemeClr val="tx2"/>
                </a:solidFill>
              </a:rPr>
              <a:t>10,000+</a:t>
            </a:r>
            <a:r>
              <a:rPr lang="en-US" dirty="0"/>
              <a:t> customers globally; over </a:t>
            </a:r>
            <a:r>
              <a:rPr lang="en-US" b="1" dirty="0">
                <a:solidFill>
                  <a:schemeClr val="tx2"/>
                </a:solidFill>
              </a:rPr>
              <a:t>100</a:t>
            </a:r>
            <a:r>
              <a:rPr lang="en-US" dirty="0"/>
              <a:t> of the top electronic manufacturers</a:t>
            </a:r>
          </a:p>
          <a:p>
            <a:pPr>
              <a:lnSpc>
                <a:spcPct val="90000"/>
              </a:lnSpc>
            </a:pPr>
            <a:endParaRPr lang="en-US" dirty="0"/>
          </a:p>
          <a:p>
            <a:pPr>
              <a:lnSpc>
                <a:spcPct val="90000"/>
              </a:lnSpc>
            </a:pPr>
            <a:r>
              <a:rPr lang="en-US" b="1" dirty="0">
                <a:solidFill>
                  <a:schemeClr val="tx2"/>
                </a:solidFill>
              </a:rPr>
              <a:t>- $4.46 billion </a:t>
            </a:r>
            <a:r>
              <a:rPr lang="en-US" dirty="0"/>
              <a:t>in sales in 2010</a:t>
            </a:r>
          </a:p>
          <a:p>
            <a:pPr>
              <a:lnSpc>
                <a:spcPct val="90000"/>
              </a:lnSpc>
            </a:pPr>
            <a:endParaRPr lang="en-US" dirty="0"/>
          </a:p>
          <a:p>
            <a:pPr>
              <a:lnSpc>
                <a:spcPct val="90000"/>
              </a:lnSpc>
            </a:pPr>
            <a:r>
              <a:rPr lang="en-US" dirty="0"/>
              <a:t>- Headquartered in Austin, Texas. More than </a:t>
            </a:r>
            <a:r>
              <a:rPr lang="en-US" b="1" dirty="0">
                <a:solidFill>
                  <a:schemeClr val="tx2"/>
                </a:solidFill>
              </a:rPr>
              <a:t>20,000</a:t>
            </a:r>
            <a:r>
              <a:rPr lang="en-US" dirty="0"/>
              <a:t> employees in over </a:t>
            </a:r>
            <a:r>
              <a:rPr lang="en-US" b="1" dirty="0">
                <a:solidFill>
                  <a:schemeClr val="tx2"/>
                </a:solidFill>
              </a:rPr>
              <a:t>24</a:t>
            </a:r>
            <a:r>
              <a:rPr lang="en-US" dirty="0"/>
              <a:t> countries</a:t>
            </a:r>
          </a:p>
          <a:p>
            <a:pPr>
              <a:lnSpc>
                <a:spcPct val="90000"/>
              </a:lnSpc>
            </a:pPr>
            <a:endParaRPr lang="en-US" dirty="0"/>
          </a:p>
          <a:p>
            <a:pPr>
              <a:lnSpc>
                <a:spcPct val="90000"/>
              </a:lnSpc>
            </a:pPr>
            <a:r>
              <a:rPr lang="en-US" dirty="0"/>
              <a:t>- Separated from Motorola in </a:t>
            </a:r>
            <a:r>
              <a:rPr lang="en-US" b="1" dirty="0">
                <a:solidFill>
                  <a:schemeClr val="tx2"/>
                </a:solidFill>
              </a:rPr>
              <a:t>2004</a:t>
            </a:r>
            <a:r>
              <a:rPr lang="en-US" dirty="0"/>
              <a:t> (IPO/Spin)</a:t>
            </a:r>
          </a:p>
          <a:p>
            <a:pPr>
              <a:lnSpc>
                <a:spcPct val="90000"/>
              </a:lnSpc>
            </a:pPr>
            <a:endParaRPr lang="en-US" dirty="0"/>
          </a:p>
          <a:p>
            <a:pPr>
              <a:lnSpc>
                <a:spcPct val="90000"/>
              </a:lnSpc>
            </a:pPr>
            <a:r>
              <a:rPr lang="en-US" dirty="0"/>
              <a:t>- Leveraged buyout by consortium of private equity funds completed </a:t>
            </a:r>
            <a:r>
              <a:rPr lang="en-US" b="1" dirty="0">
                <a:solidFill>
                  <a:schemeClr val="tx2"/>
                </a:solidFill>
              </a:rPr>
              <a:t>December 1, 2006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71757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Giới</a:t>
            </a:r>
            <a:r>
              <a:rPr lang="en-US" baseline="0" dirty="0"/>
              <a:t> </a:t>
            </a:r>
            <a:r>
              <a:rPr lang="en-US" baseline="0" dirty="0" err="1"/>
              <a:t>thiệu</a:t>
            </a:r>
            <a:r>
              <a:rPr lang="en-US" baseline="0" dirty="0"/>
              <a:t> qua </a:t>
            </a:r>
            <a:r>
              <a:rPr lang="en-US" baseline="0" dirty="0" err="1"/>
              <a:t>về</a:t>
            </a:r>
            <a:r>
              <a:rPr lang="en-US" baseline="0" dirty="0"/>
              <a:t> </a:t>
            </a:r>
            <a:r>
              <a:rPr lang="en-US" baseline="0" dirty="0" err="1"/>
              <a:t>các</a:t>
            </a:r>
            <a:r>
              <a:rPr lang="en-US" baseline="0" dirty="0"/>
              <a:t> </a:t>
            </a:r>
            <a:r>
              <a:rPr lang="en-US" baseline="0" dirty="0" err="1"/>
              <a:t>dòng</a:t>
            </a:r>
            <a:r>
              <a:rPr lang="en-US" baseline="0" dirty="0"/>
              <a:t> chip </a:t>
            </a:r>
            <a:r>
              <a:rPr lang="en-US" baseline="0" dirty="0" err="1"/>
              <a:t>Kinetis</a:t>
            </a:r>
            <a:r>
              <a:rPr lang="en-US" baseline="0" dirty="0"/>
              <a:t> </a:t>
            </a:r>
            <a:r>
              <a:rPr lang="en-US" baseline="0" dirty="0" err="1"/>
              <a:t>của</a:t>
            </a:r>
            <a:r>
              <a:rPr lang="en-US" baseline="0" dirty="0"/>
              <a:t> Freescale, </a:t>
            </a:r>
            <a:r>
              <a:rPr lang="en-US" baseline="0" dirty="0" err="1"/>
              <a:t>ứng</a:t>
            </a:r>
            <a:r>
              <a:rPr lang="en-US" baseline="0" dirty="0"/>
              <a:t> </a:t>
            </a:r>
            <a:r>
              <a:rPr lang="en-US" baseline="0" dirty="0" err="1"/>
              <a:t>dụng</a:t>
            </a:r>
            <a:r>
              <a:rPr lang="en-US" baseline="0" dirty="0"/>
              <a:t> </a:t>
            </a:r>
            <a:r>
              <a:rPr lang="en-US" baseline="0" dirty="0" err="1"/>
              <a:t>chính</a:t>
            </a:r>
            <a:r>
              <a:rPr lang="en-US" baseline="0" dirty="0"/>
              <a:t> </a:t>
            </a:r>
            <a:r>
              <a:rPr lang="en-US" baseline="0" dirty="0" err="1"/>
              <a:t>của</a:t>
            </a:r>
            <a:r>
              <a:rPr lang="en-US" baseline="0" dirty="0"/>
              <a:t> </a:t>
            </a:r>
            <a:r>
              <a:rPr lang="en-US" baseline="0" dirty="0" err="1"/>
              <a:t>các</a:t>
            </a:r>
            <a:r>
              <a:rPr lang="en-US" baseline="0" dirty="0"/>
              <a:t> </a:t>
            </a:r>
            <a:r>
              <a:rPr lang="en-US" baseline="0" dirty="0" err="1"/>
              <a:t>dòng</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chính</a:t>
            </a:r>
            <a:r>
              <a:rPr lang="en-US" baseline="0" dirty="0"/>
              <a:t> </a:t>
            </a:r>
            <a:r>
              <a:rPr lang="en-US" baseline="0" dirty="0" err="1"/>
              <a:t>vào</a:t>
            </a:r>
            <a:r>
              <a:rPr lang="en-US" baseline="0" dirty="0"/>
              <a:t> </a:t>
            </a:r>
            <a:r>
              <a:rPr lang="en-US" baseline="0" dirty="0" err="1"/>
              <a:t>một</a:t>
            </a:r>
            <a:r>
              <a:rPr lang="en-US" baseline="0" dirty="0"/>
              <a:t> </a:t>
            </a:r>
            <a:r>
              <a:rPr lang="en-US" baseline="0" dirty="0" err="1"/>
              <a:t>số</a:t>
            </a:r>
            <a:r>
              <a:rPr lang="en-US" baseline="0" dirty="0"/>
              <a:t> </a:t>
            </a:r>
            <a:r>
              <a:rPr lang="en-US" baseline="0" dirty="0" err="1"/>
              <a:t>dòng</a:t>
            </a:r>
            <a:r>
              <a:rPr lang="en-US" baseline="0" dirty="0"/>
              <a:t> </a:t>
            </a:r>
            <a:r>
              <a:rPr lang="en-US" baseline="0" dirty="0" err="1"/>
              <a:t>cơ</a:t>
            </a:r>
            <a:r>
              <a:rPr lang="en-US" baseline="0" dirty="0"/>
              <a:t> </a:t>
            </a:r>
            <a:r>
              <a:rPr lang="en-US" baseline="0" dirty="0" err="1"/>
              <a:t>bản</a:t>
            </a:r>
            <a:r>
              <a:rPr lang="en-US" baseline="0" dirty="0"/>
              <a:t>, hay </a:t>
            </a:r>
            <a:r>
              <a:rPr lang="en-US" baseline="0" dirty="0" err="1"/>
              <a:t>dùng</a:t>
            </a:r>
            <a:endParaRPr lang="en-US" baseline="0" dirty="0"/>
          </a:p>
          <a:p>
            <a:pPr marL="0" indent="0">
              <a:buFontTx/>
              <a:buNone/>
            </a:pPr>
            <a:r>
              <a:rPr lang="en-US" baseline="0" dirty="0"/>
              <a:t>    K-Series: </a:t>
            </a:r>
            <a:r>
              <a:rPr lang="en-US" baseline="0" dirty="0" err="1"/>
              <a:t>Hiệu</a:t>
            </a:r>
            <a:r>
              <a:rPr lang="en-US" baseline="0" dirty="0"/>
              <a:t> </a:t>
            </a:r>
            <a:r>
              <a:rPr lang="en-US" baseline="0" dirty="0" err="1"/>
              <a:t>suất</a:t>
            </a:r>
            <a:r>
              <a:rPr lang="en-US" baseline="0" dirty="0"/>
              <a:t> </a:t>
            </a:r>
            <a:r>
              <a:rPr lang="en-US" baseline="0" dirty="0" err="1"/>
              <a:t>cao</a:t>
            </a:r>
            <a:r>
              <a:rPr lang="en-US" baseline="0" dirty="0"/>
              <a:t>, </a:t>
            </a:r>
            <a:r>
              <a:rPr lang="en-US" baseline="0" dirty="0" err="1"/>
              <a:t>và</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mở</a:t>
            </a:r>
            <a:r>
              <a:rPr lang="en-US" baseline="0" dirty="0"/>
              <a:t> </a:t>
            </a:r>
            <a:r>
              <a:rPr lang="en-US" baseline="0" dirty="0" err="1"/>
              <a:t>rộng</a:t>
            </a:r>
            <a:r>
              <a:rPr lang="en-US" baseline="0" dirty="0"/>
              <a:t> </a:t>
            </a:r>
            <a:r>
              <a:rPr lang="en-US" baseline="0" dirty="0" err="1"/>
              <a:t>lớn</a:t>
            </a:r>
            <a:r>
              <a:rPr lang="en-US" baseline="0" dirty="0"/>
              <a:t>.</a:t>
            </a:r>
          </a:p>
          <a:p>
            <a:pPr marL="0" indent="0">
              <a:buFontTx/>
              <a:buNone/>
            </a:pPr>
            <a:r>
              <a:rPr lang="en-US" baseline="0" dirty="0"/>
              <a:t>                    MPU base on Cortex M4</a:t>
            </a:r>
          </a:p>
          <a:p>
            <a:pPr marL="0" indent="0">
              <a:buFontTx/>
              <a:buNone/>
            </a:pPr>
            <a:r>
              <a:rPr lang="en-US" baseline="0" dirty="0"/>
              <a:t>                  - Clock support: 50-180 </a:t>
            </a:r>
            <a:r>
              <a:rPr lang="en-US" baseline="0" dirty="0" err="1"/>
              <a:t>Mhz</a:t>
            </a:r>
            <a:r>
              <a:rPr lang="en-US" baseline="0" dirty="0"/>
              <a:t> / Flash : 32K – 2M / RAM: up to 256KB / Support Floating point</a:t>
            </a:r>
          </a:p>
          <a:p>
            <a:pPr marL="0" indent="0">
              <a:buFontTx/>
              <a:buNone/>
            </a:pPr>
            <a:r>
              <a:rPr lang="en-US" baseline="0" dirty="0"/>
              <a:t>    - V- family: </a:t>
            </a:r>
            <a:r>
              <a:rPr lang="en-US" baseline="0" dirty="0" err="1"/>
              <a:t>Thiết</a:t>
            </a:r>
            <a:r>
              <a:rPr lang="en-US" baseline="0" dirty="0"/>
              <a:t> </a:t>
            </a:r>
            <a:r>
              <a:rPr lang="en-US" baseline="0" dirty="0" err="1"/>
              <a:t>kế</a:t>
            </a:r>
            <a:r>
              <a:rPr lang="en-US" baseline="0" dirty="0"/>
              <a:t> </a:t>
            </a:r>
            <a:r>
              <a:rPr lang="en-US" baseline="0" dirty="0" err="1"/>
              <a:t>cho</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động</a:t>
            </a:r>
            <a:r>
              <a:rPr lang="en-US" baseline="0" dirty="0"/>
              <a:t> </a:t>
            </a:r>
            <a:r>
              <a:rPr lang="en-US" baseline="0" dirty="0" err="1"/>
              <a:t>cơ</a:t>
            </a:r>
            <a:r>
              <a:rPr lang="en-US" baseline="0" dirty="0"/>
              <a:t>/ </a:t>
            </a:r>
            <a:r>
              <a:rPr lang="en-US" baseline="0" dirty="0" err="1"/>
              <a:t>hiệu</a:t>
            </a:r>
            <a:r>
              <a:rPr lang="en-US" baseline="0" dirty="0"/>
              <a:t> </a:t>
            </a:r>
            <a:r>
              <a:rPr lang="en-US" baseline="0" dirty="0" err="1"/>
              <a:t>suất</a:t>
            </a:r>
            <a:r>
              <a:rPr lang="en-US" baseline="0" dirty="0"/>
              <a:t> </a:t>
            </a:r>
            <a:r>
              <a:rPr lang="en-US" baseline="0" dirty="0" err="1"/>
              <a:t>cao</a:t>
            </a:r>
            <a:r>
              <a:rPr lang="en-US" baseline="0" dirty="0"/>
              <a:t>: 75-200Mhz/ Flash : 32K – 2M / RAM: up to 256KB </a:t>
            </a:r>
          </a:p>
          <a:p>
            <a:pPr marL="0" indent="0">
              <a:buFontTx/>
              <a:buNone/>
            </a:pPr>
            <a:r>
              <a:rPr lang="en-US" baseline="0" dirty="0"/>
              <a:t>   </a:t>
            </a:r>
          </a:p>
          <a:p>
            <a:pPr marL="171450" indent="-171450">
              <a:buFontTx/>
              <a:buChar char="-"/>
            </a:pPr>
            <a:r>
              <a:rPr lang="en-US" baseline="0" dirty="0" err="1"/>
              <a:t>Nhấn</a:t>
            </a:r>
            <a:r>
              <a:rPr lang="en-US" baseline="0" dirty="0"/>
              <a:t> </a:t>
            </a:r>
            <a:r>
              <a:rPr lang="en-US" baseline="0" dirty="0" err="1"/>
              <a:t>mạnh</a:t>
            </a:r>
            <a:r>
              <a:rPr lang="en-US" baseline="0" dirty="0"/>
              <a:t> KL46Z </a:t>
            </a:r>
            <a:r>
              <a:rPr lang="en-US" baseline="0" dirty="0">
                <a:sym typeface="Wingdings" panose="05000000000000000000" pitchFamily="2" charset="2"/>
              </a:rPr>
              <a:t> </a:t>
            </a:r>
            <a:r>
              <a:rPr lang="en-US" baseline="0" dirty="0" err="1">
                <a:sym typeface="Wingdings" panose="05000000000000000000" pitchFamily="2" charset="2"/>
              </a:rPr>
              <a:t>sử</a:t>
            </a:r>
            <a:r>
              <a:rPr lang="en-US" baseline="0" dirty="0">
                <a:sym typeface="Wingdings" panose="05000000000000000000" pitchFamily="2" charset="2"/>
              </a:rPr>
              <a:t> </a:t>
            </a:r>
            <a:r>
              <a:rPr lang="en-US" baseline="0" dirty="0" err="1">
                <a:sym typeface="Wingdings" panose="05000000000000000000" pitchFamily="2" charset="2"/>
              </a:rPr>
              <a:t>dụng</a:t>
            </a:r>
            <a:r>
              <a:rPr lang="en-US" baseline="0" dirty="0">
                <a:sym typeface="Wingdings" panose="05000000000000000000" pitchFamily="2" charset="2"/>
              </a:rPr>
              <a:t> </a:t>
            </a:r>
            <a:r>
              <a:rPr lang="en-US" baseline="0" dirty="0" err="1">
                <a:sym typeface="Wingdings" panose="05000000000000000000" pitchFamily="2" charset="2"/>
              </a:rPr>
              <a:t>dòng</a:t>
            </a:r>
            <a:r>
              <a:rPr lang="en-US" baseline="0" dirty="0">
                <a:sym typeface="Wingdings" panose="05000000000000000000" pitchFamily="2" charset="2"/>
              </a:rPr>
              <a:t> L/ </a:t>
            </a:r>
            <a:r>
              <a:rPr lang="en-US" baseline="0" dirty="0" err="1">
                <a:sym typeface="Wingdings" panose="05000000000000000000" pitchFamily="2" charset="2"/>
              </a:rPr>
              <a:t>Giới</a:t>
            </a:r>
            <a:r>
              <a:rPr lang="en-US" baseline="0" dirty="0">
                <a:sym typeface="Wingdings" panose="05000000000000000000" pitchFamily="2" charset="2"/>
              </a:rPr>
              <a:t> </a:t>
            </a:r>
            <a:r>
              <a:rPr lang="en-US" baseline="0" dirty="0" err="1">
                <a:sym typeface="Wingdings" panose="05000000000000000000" pitchFamily="2" charset="2"/>
              </a:rPr>
              <a:t>thiệu</a:t>
            </a:r>
            <a:r>
              <a:rPr lang="en-US" baseline="0" dirty="0">
                <a:sym typeface="Wingdings" panose="05000000000000000000" pitchFamily="2" charset="2"/>
              </a:rPr>
              <a:t> </a:t>
            </a:r>
            <a:r>
              <a:rPr lang="en-US" baseline="0" dirty="0" err="1">
                <a:sym typeface="Wingdings" panose="05000000000000000000" pitchFamily="2" charset="2"/>
              </a:rPr>
              <a:t>các</a:t>
            </a:r>
            <a:r>
              <a:rPr lang="en-US" baseline="0" dirty="0">
                <a:sym typeface="Wingdings" panose="05000000000000000000" pitchFamily="2" charset="2"/>
              </a:rPr>
              <a:t> features </a:t>
            </a:r>
            <a:r>
              <a:rPr lang="en-US" baseline="0" dirty="0" err="1">
                <a:sym typeface="Wingdings" panose="05000000000000000000" pitchFamily="2" charset="2"/>
              </a:rPr>
              <a:t>chính</a:t>
            </a:r>
            <a:r>
              <a:rPr lang="en-US" baseline="0" dirty="0">
                <a:sym typeface="Wingdings" panose="05000000000000000000" pitchFamily="2" charset="2"/>
              </a:rPr>
              <a:t> </a:t>
            </a:r>
            <a:r>
              <a:rPr lang="en-US" baseline="0" dirty="0" err="1">
                <a:sym typeface="Wingdings" panose="05000000000000000000" pitchFamily="2" charset="2"/>
              </a:rPr>
              <a:t>của</a:t>
            </a:r>
            <a:r>
              <a:rPr lang="en-US" baseline="0" dirty="0">
                <a:sym typeface="Wingdings" panose="05000000000000000000" pitchFamily="2" charset="2"/>
              </a:rPr>
              <a:t> L series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93025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629736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10/14/2022</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10/14/2022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10/14/2022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10/14/2022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10/14/2022</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10/14/2022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10/14/2022</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10/14/2022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10/14/2022</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Getting Started with KE16 freedom board</a:t>
            </a:r>
          </a:p>
        </p:txBody>
      </p:sp>
      <p:sp>
        <p:nvSpPr>
          <p:cNvPr id="8" name="Subtitle 7"/>
          <p:cNvSpPr>
            <a:spLocks noGrp="1"/>
          </p:cNvSpPr>
          <p:nvPr>
            <p:ph type="subTitle" idx="1"/>
          </p:nvPr>
        </p:nvSpPr>
        <p:spPr/>
        <p:txBody>
          <a:bodyPr/>
          <a:lstStyle/>
          <a:p>
            <a:r>
              <a:rPr lang="en-US"/>
              <a:t>&lt;Training Topic /Lesson Name&gt;</a:t>
            </a:r>
          </a:p>
        </p:txBody>
      </p:sp>
      <p:sp>
        <p:nvSpPr>
          <p:cNvPr id="4" name="Date Placeholder 3"/>
          <p:cNvSpPr>
            <a:spLocks noGrp="1"/>
          </p:cNvSpPr>
          <p:nvPr>
            <p:ph type="dt" sz="half" idx="10"/>
          </p:nvPr>
        </p:nvSpPr>
        <p:spPr/>
        <p:txBody>
          <a:bodyPr/>
          <a:lstStyle/>
          <a:p>
            <a:fld id="{1F45074E-53EC-4432-BF9B-A29996D62E7F}" type="datetime1">
              <a:rPr lang="en-US" smtClean="0"/>
              <a:t>10/14/2022</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Kinetis Series MCUs</a:t>
            </a:r>
          </a:p>
        </p:txBody>
      </p:sp>
      <p:pic>
        <p:nvPicPr>
          <p:cNvPr id="8" name="Picture 2">
            <a:extLst>
              <a:ext uri="{FF2B5EF4-FFF2-40B4-BE49-F238E27FC236}">
                <a16:creationId xmlns:a16="http://schemas.microsoft.com/office/drawing/2014/main" id="{891C8034-24C6-4DE0-82DC-569426A66E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573" y="1462706"/>
            <a:ext cx="4252912" cy="261554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dirty="0"/>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10</a:t>
            </a:fld>
            <a:endParaRPr lang="en-US"/>
          </a:p>
        </p:txBody>
      </p:sp>
      <p:sp>
        <p:nvSpPr>
          <p:cNvPr id="4" name="TextBox 3">
            <a:extLst>
              <a:ext uri="{FF2B5EF4-FFF2-40B4-BE49-F238E27FC236}">
                <a16:creationId xmlns:a16="http://schemas.microsoft.com/office/drawing/2014/main" id="{9A9E25D6-A2E3-4FA9-BE97-16E60F117AFC}"/>
              </a:ext>
            </a:extLst>
          </p:cNvPr>
          <p:cNvSpPr txBox="1"/>
          <p:nvPr/>
        </p:nvSpPr>
        <p:spPr>
          <a:xfrm>
            <a:off x="5103453" y="1966095"/>
            <a:ext cx="3302000" cy="1569660"/>
          </a:xfrm>
          <a:prstGeom prst="rect">
            <a:avLst/>
          </a:prstGeom>
          <a:noFill/>
        </p:spPr>
        <p:txBody>
          <a:bodyPr wrap="square" rtlCol="0">
            <a:spAutoFit/>
          </a:bodyPr>
          <a:lstStyle/>
          <a:p>
            <a:r>
              <a:rPr lang="en-US" sz="2400" b="1" dirty="0" err="1"/>
              <a:t>Kinetis</a:t>
            </a:r>
            <a:r>
              <a:rPr lang="en-US" sz="2400" b="1" dirty="0"/>
              <a:t> E Series MCUs</a:t>
            </a:r>
          </a:p>
          <a:p>
            <a:pPr marL="285750" indent="-285750">
              <a:buFontTx/>
              <a:buChar char="-"/>
            </a:pPr>
            <a:r>
              <a:rPr lang="en-US" dirty="0"/>
              <a:t>Robust MCUs</a:t>
            </a:r>
          </a:p>
          <a:p>
            <a:pPr marL="285750" indent="-285750">
              <a:buFontTx/>
              <a:buChar char="-"/>
            </a:pPr>
            <a:r>
              <a:rPr lang="en-US" dirty="0"/>
              <a:t>Up to 48 MHz performance</a:t>
            </a:r>
          </a:p>
          <a:p>
            <a:pPr marL="285750" indent="-285750">
              <a:buFontTx/>
              <a:buChar char="-"/>
            </a:pPr>
            <a:r>
              <a:rPr lang="en-US" dirty="0"/>
              <a:t>8KB – 64KB Flash</a:t>
            </a:r>
          </a:p>
          <a:p>
            <a:pPr marL="285750" indent="-285750">
              <a:buFontTx/>
              <a:buChar char="-"/>
            </a:pPr>
            <a:r>
              <a:rPr lang="en-US" dirty="0"/>
              <a:t>Up to 16KB SRAM</a:t>
            </a:r>
          </a:p>
        </p:txBody>
      </p:sp>
    </p:spTree>
    <p:extLst>
      <p:ext uri="{BB962C8B-B14F-4D97-AF65-F5344CB8AC3E}">
        <p14:creationId xmlns:p14="http://schemas.microsoft.com/office/powerpoint/2010/main" val="229072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dirty="0"/>
              <a:t>FRDM-K</a:t>
            </a:r>
            <a:r>
              <a:rPr lang="en-US" altLang="en-US" dirty="0"/>
              <a:t>E1</a:t>
            </a:r>
            <a:r>
              <a:rPr lang="vi-VN" altLang="en-US" dirty="0"/>
              <a:t>6Z</a:t>
            </a:r>
          </a:p>
        </p:txBody>
      </p:sp>
      <p:sp>
        <p:nvSpPr>
          <p:cNvPr id="10" name="Title 1">
            <a:extLst>
              <a:ext uri="{FF2B5EF4-FFF2-40B4-BE49-F238E27FC236}">
                <a16:creationId xmlns:a16="http://schemas.microsoft.com/office/drawing/2014/main" id="{F4088217-A1F1-4006-85DF-25D8D681DD06}"/>
              </a:ext>
            </a:extLst>
          </p:cNvPr>
          <p:cNvSpPr>
            <a:spLocks noGrp="1"/>
          </p:cNvSpPr>
          <p:nvPr>
            <p:ph sz="half" idx="2"/>
          </p:nvPr>
        </p:nvSpPr>
        <p:spPr>
          <a:xfrm>
            <a:off x="4648200" y="900113"/>
            <a:ext cx="4252912" cy="3771900"/>
          </a:xfrm>
        </p:spPr>
        <p:txBody>
          <a:bodyPr>
            <a:normAutofit/>
          </a:bodyPr>
          <a:lstStyle/>
          <a:p>
            <a:r>
              <a:rPr lang="en-US" altLang="en-US" i="1" dirty="0"/>
              <a:t>The FRDM-KE16Z is an ultra-low-cost development platform.</a:t>
            </a:r>
          </a:p>
          <a:p>
            <a:endParaRPr lang="en-US" altLang="en-US" i="1" dirty="0"/>
          </a:p>
          <a:p>
            <a:r>
              <a:rPr lang="en-US" altLang="en-US" i="1" dirty="0"/>
              <a:t>Features include easy access to MCU I/O, battery-ready, low-power operation, a standard-based form factor with expansion board options and a built-in debug interface for flash programming and run-control. </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dirty="0"/>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11</a:t>
            </a:fld>
            <a:endParaRPr lang="en-US"/>
          </a:p>
        </p:txBody>
      </p:sp>
      <p:pic>
        <p:nvPicPr>
          <p:cNvPr id="8" name="Picture 7">
            <a:extLst>
              <a:ext uri="{FF2B5EF4-FFF2-40B4-BE49-F238E27FC236}">
                <a16:creationId xmlns:a16="http://schemas.microsoft.com/office/drawing/2014/main" id="{265AAF54-A2F5-404F-9E44-68EBE599613B}"/>
              </a:ext>
            </a:extLst>
          </p:cNvPr>
          <p:cNvPicPr/>
          <p:nvPr/>
        </p:nvPicPr>
        <p:blipFill>
          <a:blip r:embed="rId3"/>
          <a:stretch>
            <a:fillRect/>
          </a:stretch>
        </p:blipFill>
        <p:spPr>
          <a:xfrm>
            <a:off x="398781" y="739307"/>
            <a:ext cx="4097020" cy="3909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858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dirty="0"/>
              <a:t>FRDM-KL46Z</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dirty="0"/>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12</a:t>
            </a:fld>
            <a:endParaRPr lang="en-US"/>
          </a:p>
        </p:txBody>
      </p:sp>
      <p:sp>
        <p:nvSpPr>
          <p:cNvPr id="9" name="Title 1">
            <a:extLst>
              <a:ext uri="{FF2B5EF4-FFF2-40B4-BE49-F238E27FC236}">
                <a16:creationId xmlns:a16="http://schemas.microsoft.com/office/drawing/2014/main" id="{3CD83AAF-72E0-4325-99A1-8A8225AC690E}"/>
              </a:ext>
            </a:extLst>
          </p:cNvPr>
          <p:cNvSpPr>
            <a:spLocks noGrp="1"/>
          </p:cNvSpPr>
          <p:nvPr>
            <p:ph idx="1"/>
          </p:nvPr>
        </p:nvSpPr>
        <p:spPr>
          <a:xfrm>
            <a:off x="278605" y="850106"/>
            <a:ext cx="8622507" cy="3744517"/>
          </a:xfrm>
        </p:spPr>
        <p:txBody>
          <a:bodyPr>
            <a:normAutofit/>
          </a:bodyPr>
          <a:lstStyle/>
          <a:p>
            <a:pPr marL="0" indent="0" algn="just">
              <a:buNone/>
            </a:pPr>
            <a:r>
              <a:rPr lang="en-US" altLang="en-US" b="1" i="1" dirty="0"/>
              <a:t>References</a:t>
            </a:r>
            <a:r>
              <a:rPr lang="en-US" altLang="en-US" i="1" dirty="0"/>
              <a:t>:</a:t>
            </a:r>
          </a:p>
          <a:p>
            <a:pPr algn="just"/>
            <a:r>
              <a:rPr lang="en-US" altLang="en-US" i="1" dirty="0"/>
              <a:t>FRDM-KE16Z User’s Manual</a:t>
            </a:r>
          </a:p>
          <a:p>
            <a:pPr algn="just"/>
            <a:r>
              <a:rPr lang="en-US" altLang="en-US" i="1" dirty="0"/>
              <a:t>KE16 Sub-Family Reference Manual</a:t>
            </a:r>
          </a:p>
          <a:p>
            <a:pPr algn="just"/>
            <a:r>
              <a:rPr lang="en-US" altLang="en-US" i="1" dirty="0"/>
              <a:t>FRDM-KE16Z Schematic</a:t>
            </a:r>
          </a:p>
          <a:p>
            <a:pPr algn="just"/>
            <a:r>
              <a:rPr lang="en-US" altLang="en-US" i="1" dirty="0"/>
              <a:t>FRDM-KE16 Sample Code</a:t>
            </a:r>
          </a:p>
        </p:txBody>
      </p:sp>
    </p:spTree>
    <p:extLst>
      <p:ext uri="{BB962C8B-B14F-4D97-AF65-F5344CB8AC3E}">
        <p14:creationId xmlns:p14="http://schemas.microsoft.com/office/powerpoint/2010/main" val="90445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FRDM-K</a:t>
            </a:r>
            <a:r>
              <a:rPr lang="en-US" sz="2400" b="0" cap="none" dirty="0">
                <a:solidFill>
                  <a:schemeClr val="tx1">
                    <a:lumMod val="95000"/>
                    <a:lumOff val="5000"/>
                  </a:schemeClr>
                </a:solidFill>
                <a:latin typeface="Arial" charset="0"/>
                <a:ea typeface="+mn-ea"/>
                <a:cs typeface="Arial" charset="0"/>
              </a:rPr>
              <a:t>E1</a:t>
            </a:r>
            <a:r>
              <a:rPr lang="vi-VN" sz="2400" b="0" cap="none" dirty="0">
                <a:solidFill>
                  <a:schemeClr val="tx1">
                    <a:lumMod val="95000"/>
                    <a:lumOff val="5000"/>
                  </a:schemeClr>
                </a:solidFill>
                <a:latin typeface="Arial" charset="0"/>
                <a:ea typeface="+mn-ea"/>
                <a:cs typeface="Arial" charset="0"/>
              </a:rPr>
              <a:t>6Z Hardware Description</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260661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FRDM-KE16Z Hardware Description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Components</a:t>
            </a:r>
          </a:p>
          <a:p>
            <a:pPr algn="just"/>
            <a:r>
              <a:rPr lang="en-US" altLang="en-US" i="1" dirty="0" err="1"/>
              <a:t>OpenSDA</a:t>
            </a:r>
            <a:endParaRPr lang="en-US" altLang="en-US" i="1" dirty="0"/>
          </a:p>
          <a:p>
            <a:pPr algn="just"/>
            <a:r>
              <a:rPr lang="en-US" altLang="en-US" i="1" dirty="0"/>
              <a:t>MKE16Z4 Microcontroller</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10/14/2022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18221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i="1"/>
              <a:t>Components</a:t>
            </a:r>
            <a:endParaRPr lang="vi-VN" altLang="en-US"/>
          </a:p>
        </p:txBody>
      </p:sp>
      <p:sp>
        <p:nvSpPr>
          <p:cNvPr id="6" name="Title 1"/>
          <p:cNvSpPr>
            <a:spLocks noGrp="1"/>
          </p:cNvSpPr>
          <p:nvPr>
            <p:ph sz="half" idx="1"/>
          </p:nvPr>
        </p:nvSpPr>
        <p:spPr>
          <a:xfrm>
            <a:off x="278606" y="900113"/>
            <a:ext cx="4217194" cy="3771900"/>
          </a:xfrm>
        </p:spPr>
        <p:txBody>
          <a:bodyPr>
            <a:normAutofit/>
          </a:bodyPr>
          <a:lstStyle/>
          <a:p>
            <a:pPr>
              <a:lnSpc>
                <a:spcPct val="90000"/>
              </a:lnSpc>
            </a:pPr>
            <a:r>
              <a:rPr lang="en-US" altLang="en-US" sz="1400" i="1" dirty="0"/>
              <a:t>Power Supply</a:t>
            </a:r>
          </a:p>
          <a:p>
            <a:pPr>
              <a:lnSpc>
                <a:spcPct val="90000"/>
              </a:lnSpc>
            </a:pPr>
            <a:r>
              <a:rPr lang="en-US" altLang="en-US" sz="1400" i="1" dirty="0" err="1"/>
              <a:t>OpenSDA</a:t>
            </a:r>
            <a:r>
              <a:rPr lang="en-US" altLang="en-US" sz="1400" i="1" dirty="0"/>
              <a:t> &amp; USB Interface</a:t>
            </a:r>
          </a:p>
          <a:p>
            <a:pPr>
              <a:lnSpc>
                <a:spcPct val="90000"/>
              </a:lnSpc>
            </a:pPr>
            <a:r>
              <a:rPr lang="en-US" altLang="en-US" sz="1400" i="1" dirty="0"/>
              <a:t>MKE16Z4  Microcontroller </a:t>
            </a:r>
          </a:p>
          <a:p>
            <a:pPr>
              <a:lnSpc>
                <a:spcPct val="90000"/>
              </a:lnSpc>
            </a:pPr>
            <a:r>
              <a:rPr lang="en-US" altLang="en-US" sz="1400" i="1" dirty="0"/>
              <a:t>Clock source</a:t>
            </a:r>
          </a:p>
          <a:p>
            <a:pPr>
              <a:lnSpc>
                <a:spcPct val="90000"/>
              </a:lnSpc>
            </a:pPr>
            <a:r>
              <a:rPr lang="en-US" altLang="en-US" sz="1400" i="1" dirty="0"/>
              <a:t>Serial Port</a:t>
            </a:r>
          </a:p>
          <a:p>
            <a:pPr>
              <a:lnSpc>
                <a:spcPct val="90000"/>
              </a:lnSpc>
            </a:pPr>
            <a:r>
              <a:rPr lang="en-US" altLang="en-US" sz="1400" i="1" dirty="0"/>
              <a:t>Reset</a:t>
            </a:r>
          </a:p>
          <a:p>
            <a:pPr>
              <a:lnSpc>
                <a:spcPct val="90000"/>
              </a:lnSpc>
            </a:pPr>
            <a:r>
              <a:rPr lang="en-US" altLang="en-US" sz="1400" i="1" dirty="0"/>
              <a:t>Debug</a:t>
            </a:r>
          </a:p>
          <a:p>
            <a:pPr>
              <a:lnSpc>
                <a:spcPct val="90000"/>
              </a:lnSpc>
            </a:pPr>
            <a:r>
              <a:rPr lang="en-US" altLang="en-US" sz="1400" i="1" dirty="0"/>
              <a:t>Segment LCD</a:t>
            </a:r>
          </a:p>
          <a:p>
            <a:pPr>
              <a:lnSpc>
                <a:spcPct val="90000"/>
              </a:lnSpc>
            </a:pPr>
            <a:r>
              <a:rPr lang="en-US" altLang="en-US" sz="1400" i="1" dirty="0"/>
              <a:t>Touch Electrodes</a:t>
            </a:r>
          </a:p>
          <a:p>
            <a:pPr>
              <a:lnSpc>
                <a:spcPct val="90000"/>
              </a:lnSpc>
            </a:pPr>
            <a:r>
              <a:rPr lang="en-US" altLang="en-US" sz="1400" i="1" dirty="0"/>
              <a:t>Three-axis </a:t>
            </a:r>
            <a:r>
              <a:rPr lang="en-US" altLang="en-US" sz="1400" i="1" dirty="0" err="1"/>
              <a:t>Acceleromter</a:t>
            </a:r>
            <a:r>
              <a:rPr lang="en-US" altLang="en-US" sz="1400" i="1" dirty="0"/>
              <a:t> </a:t>
            </a:r>
          </a:p>
          <a:p>
            <a:pPr>
              <a:lnSpc>
                <a:spcPct val="90000"/>
              </a:lnSpc>
            </a:pPr>
            <a:r>
              <a:rPr lang="en-US" altLang="en-US" sz="1400" i="1" dirty="0"/>
              <a:t>Three-axis Digital Magnetometer</a:t>
            </a:r>
          </a:p>
          <a:p>
            <a:pPr>
              <a:lnSpc>
                <a:spcPct val="90000"/>
              </a:lnSpc>
            </a:pPr>
            <a:r>
              <a:rPr lang="en-US" altLang="en-US" sz="1400" i="1" dirty="0"/>
              <a:t>RGB LEDs</a:t>
            </a:r>
          </a:p>
          <a:p>
            <a:pPr>
              <a:lnSpc>
                <a:spcPct val="90000"/>
              </a:lnSpc>
            </a:pPr>
            <a:r>
              <a:rPr lang="en-US" altLang="en-US" sz="1400" i="1" dirty="0" err="1"/>
              <a:t>Input/Output</a:t>
            </a:r>
            <a:r>
              <a:rPr lang="en-US" altLang="en-US" sz="1400" i="1" dirty="0"/>
              <a:t> Connector</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15</a:t>
            </a:fld>
            <a:endParaRPr lang="en-US"/>
          </a:p>
        </p:txBody>
      </p:sp>
      <p:pic>
        <p:nvPicPr>
          <p:cNvPr id="9" name="Picture 8">
            <a:extLst>
              <a:ext uri="{FF2B5EF4-FFF2-40B4-BE49-F238E27FC236}">
                <a16:creationId xmlns:a16="http://schemas.microsoft.com/office/drawing/2014/main" id="{8164287B-5EA4-4BE4-869F-D6DB33349B95}"/>
              </a:ext>
            </a:extLst>
          </p:cNvPr>
          <p:cNvPicPr/>
          <p:nvPr/>
        </p:nvPicPr>
        <p:blipFill>
          <a:blip r:embed="rId3"/>
          <a:stretch>
            <a:fillRect/>
          </a:stretch>
        </p:blipFill>
        <p:spPr>
          <a:xfrm>
            <a:off x="4468336" y="739307"/>
            <a:ext cx="4097020" cy="3909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608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en-US" altLang="en-US" i="1" err="1"/>
              <a:t>OpenSDA</a:t>
            </a:r>
            <a:endParaRPr lang="vi-VN" altLang="en-US"/>
          </a:p>
        </p:txBody>
      </p:sp>
      <p:pic>
        <p:nvPicPr>
          <p:cNvPr id="9" name="Picture 2">
            <a:extLst>
              <a:ext uri="{FF2B5EF4-FFF2-40B4-BE49-F238E27FC236}">
                <a16:creationId xmlns:a16="http://schemas.microsoft.com/office/drawing/2014/main" id="{C46AEB79-B0D0-446B-B526-85AFCE602A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6330" y="850106"/>
            <a:ext cx="7967057" cy="3744517"/>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107386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vi-VN" altLang="en-US" dirty="0"/>
              <a:t>MK</a:t>
            </a:r>
            <a:r>
              <a:rPr lang="en-US" altLang="en-US" dirty="0"/>
              <a:t>E1</a:t>
            </a:r>
            <a:r>
              <a:rPr lang="vi-VN" altLang="en-US" dirty="0"/>
              <a:t>6Z4 Microcontroller</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17</a:t>
            </a:fld>
            <a:endParaRPr lang="en-US"/>
          </a:p>
        </p:txBody>
      </p:sp>
      <p:pic>
        <p:nvPicPr>
          <p:cNvPr id="4" name="Picture 3">
            <a:extLst>
              <a:ext uri="{FF2B5EF4-FFF2-40B4-BE49-F238E27FC236}">
                <a16:creationId xmlns:a16="http://schemas.microsoft.com/office/drawing/2014/main" id="{000A9584-7878-4736-A24A-ED05B66FEE67}"/>
              </a:ext>
            </a:extLst>
          </p:cNvPr>
          <p:cNvPicPr>
            <a:picLocks noChangeAspect="1"/>
          </p:cNvPicPr>
          <p:nvPr/>
        </p:nvPicPr>
        <p:blipFill>
          <a:blip r:embed="rId3"/>
          <a:stretch>
            <a:fillRect/>
          </a:stretch>
        </p:blipFill>
        <p:spPr>
          <a:xfrm>
            <a:off x="2041398" y="655972"/>
            <a:ext cx="5061203" cy="43851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568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FRDM-KE16Z Started Project </a:t>
            </a:r>
            <a:endParaRPr lang="en-US" sz="4400" dirty="0">
              <a:solidFill>
                <a:schemeClr val="tx1">
                  <a:lumMod val="95000"/>
                  <a:lumOff val="5000"/>
                </a:schemeClr>
              </a:solidFill>
            </a:endParaRPr>
          </a:p>
        </p:txBody>
      </p:sp>
      <p:sp>
        <p:nvSpPr>
          <p:cNvPr id="6" name="Title 1"/>
          <p:cNvSpPr>
            <a:spLocks noGrp="1"/>
          </p:cNvSpPr>
          <p:nvPr>
            <p:ph type="body" idx="1"/>
          </p:nvPr>
        </p:nvSpPr>
        <p:spPr>
          <a:xfrm>
            <a:off x="442912" y="2139339"/>
            <a:ext cx="8458199" cy="1125140"/>
          </a:xfrm>
        </p:spPr>
        <p:txBody>
          <a:bodyPr/>
          <a:lstStyle/>
          <a:p>
            <a:pPr>
              <a:defRPr/>
            </a:pPr>
            <a:r>
              <a:rPr lang="en-GB" dirty="0">
                <a:latin typeface="Arial" charset="0"/>
                <a:cs typeface="Arial" charset="0"/>
              </a:rPr>
              <a:t>Section 4</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337024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FRDM-KE16Z Started Project </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Requirement</a:t>
            </a:r>
          </a:p>
          <a:p>
            <a:pPr algn="just"/>
            <a:r>
              <a:rPr lang="en-US" altLang="en-US" i="1" dirty="0"/>
              <a:t>Modules need to used</a:t>
            </a:r>
          </a:p>
          <a:p>
            <a:pPr algn="just"/>
            <a:r>
              <a:rPr lang="en-US" altLang="en-US" i="1" dirty="0"/>
              <a:t>Project Flow chart with pooling </a:t>
            </a:r>
          </a:p>
        </p:txBody>
      </p:sp>
      <p:sp>
        <p:nvSpPr>
          <p:cNvPr id="3" name="Date Placeholder 2"/>
          <p:cNvSpPr>
            <a:spLocks noGrp="1"/>
          </p:cNvSpPr>
          <p:nvPr>
            <p:ph type="dt" sz="half" idx="10"/>
          </p:nvPr>
        </p:nvSpPr>
        <p:spPr/>
        <p:txBody>
          <a:bodyPr/>
          <a:lstStyle/>
          <a:p>
            <a:fld id="{2879C26C-EA9B-46F9-9E85-988B19AAD8EA}" type="datetime1">
              <a:rPr lang="en-US" smtClean="0"/>
              <a:t>10/14/2022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128337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i="1" dirty="0"/>
              <a:t>Introduce about the FRD-KE16Z boards and its peripheral</a:t>
            </a:r>
          </a:p>
        </p:txBody>
      </p:sp>
      <p:sp>
        <p:nvSpPr>
          <p:cNvPr id="4" name="Date Placeholder 3"/>
          <p:cNvSpPr>
            <a:spLocks noGrp="1"/>
          </p:cNvSpPr>
          <p:nvPr>
            <p:ph type="dt" sz="half" idx="10"/>
          </p:nvPr>
        </p:nvSpPr>
        <p:spPr/>
        <p:txBody>
          <a:bodyPr/>
          <a:lstStyle/>
          <a:p>
            <a:fld id="{6D833602-3032-40E0-910C-A05081070B9D}" type="datetime1">
              <a:rPr lang="en-US" smtClean="0"/>
              <a:t>10/14/2022</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nchor="ctr">
            <a:normAutofit/>
          </a:bodyPr>
          <a:lstStyle/>
          <a:p>
            <a:pPr>
              <a:lnSpc>
                <a:spcPct val="90000"/>
              </a:lnSpc>
            </a:pPr>
            <a:r>
              <a:rPr lang="en-US" altLang="en-US" i="1"/>
              <a:t>Overview</a:t>
            </a:r>
            <a:endParaRPr lang="vi-VN" altLang="en-US"/>
          </a:p>
        </p:txBody>
      </p:sp>
      <p:sp>
        <p:nvSpPr>
          <p:cNvPr id="6" name="Title 1"/>
          <p:cNvSpPr>
            <a:spLocks noGrp="1"/>
          </p:cNvSpPr>
          <p:nvPr>
            <p:ph sz="half" idx="2"/>
          </p:nvPr>
        </p:nvSpPr>
        <p:spPr>
          <a:xfrm>
            <a:off x="157163" y="933449"/>
            <a:ext cx="4271963" cy="3276601"/>
          </a:xfrm>
        </p:spPr>
        <p:txBody>
          <a:bodyPr>
            <a:normAutofit/>
          </a:bodyPr>
          <a:lstStyle/>
          <a:p>
            <a:pPr>
              <a:lnSpc>
                <a:spcPct val="90000"/>
              </a:lnSpc>
            </a:pPr>
            <a:r>
              <a:rPr lang="en-US" altLang="en-US" i="1" dirty="0"/>
              <a:t>Using SW1 to control Red LED</a:t>
            </a:r>
          </a:p>
          <a:p>
            <a:pPr lvl="1">
              <a:lnSpc>
                <a:spcPct val="90000"/>
              </a:lnSpc>
            </a:pPr>
            <a:r>
              <a:rPr lang="en-US" altLang="en-US" i="1" dirty="0"/>
              <a:t>Press SW1 to toggle Red LED</a:t>
            </a:r>
          </a:p>
          <a:p>
            <a:pPr>
              <a:lnSpc>
                <a:spcPct val="90000"/>
              </a:lnSpc>
            </a:pPr>
            <a:endParaRPr lang="en-US" altLang="en-US" i="1" dirty="0"/>
          </a:p>
        </p:txBody>
      </p:sp>
      <p:sp>
        <p:nvSpPr>
          <p:cNvPr id="3" name="Date Placeholder 2"/>
          <p:cNvSpPr>
            <a:spLocks noGrp="1"/>
          </p:cNvSpPr>
          <p:nvPr>
            <p:ph type="dt" sz="half" idx="10"/>
          </p:nvPr>
        </p:nvSpPr>
        <p:spPr>
          <a:xfrm>
            <a:off x="157163" y="4767263"/>
            <a:ext cx="1488758"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20</a:t>
            </a:fld>
            <a:endParaRPr lang="en-US"/>
          </a:p>
        </p:txBody>
      </p:sp>
      <p:pic>
        <p:nvPicPr>
          <p:cNvPr id="4" name="Picture 3">
            <a:extLst>
              <a:ext uri="{FF2B5EF4-FFF2-40B4-BE49-F238E27FC236}">
                <a16:creationId xmlns:a16="http://schemas.microsoft.com/office/drawing/2014/main" id="{B59089B2-4D8B-459F-9017-BD260D37145D}"/>
              </a:ext>
            </a:extLst>
          </p:cNvPr>
          <p:cNvPicPr>
            <a:picLocks noChangeAspect="1"/>
          </p:cNvPicPr>
          <p:nvPr/>
        </p:nvPicPr>
        <p:blipFill>
          <a:blip r:embed="rId3"/>
          <a:stretch>
            <a:fillRect/>
          </a:stretch>
        </p:blipFill>
        <p:spPr>
          <a:xfrm>
            <a:off x="242888" y="2940527"/>
            <a:ext cx="7042069" cy="1826736"/>
          </a:xfrm>
          <a:prstGeom prst="rect">
            <a:avLst/>
          </a:prstGeom>
        </p:spPr>
      </p:pic>
      <p:pic>
        <p:nvPicPr>
          <p:cNvPr id="8" name="Picture 7">
            <a:extLst>
              <a:ext uri="{FF2B5EF4-FFF2-40B4-BE49-F238E27FC236}">
                <a16:creationId xmlns:a16="http://schemas.microsoft.com/office/drawing/2014/main" id="{148F04A9-FC47-45C5-9115-0B7CFD5D5DF8}"/>
              </a:ext>
            </a:extLst>
          </p:cNvPr>
          <p:cNvPicPr>
            <a:picLocks noChangeAspect="1"/>
          </p:cNvPicPr>
          <p:nvPr/>
        </p:nvPicPr>
        <p:blipFill>
          <a:blip r:embed="rId4"/>
          <a:stretch>
            <a:fillRect/>
          </a:stretch>
        </p:blipFill>
        <p:spPr>
          <a:xfrm>
            <a:off x="5644673" y="771357"/>
            <a:ext cx="2920920" cy="2595080"/>
          </a:xfrm>
          <a:prstGeom prst="rect">
            <a:avLst/>
          </a:prstGeom>
        </p:spPr>
      </p:pic>
    </p:spTree>
    <p:extLst>
      <p:ext uri="{BB962C8B-B14F-4D97-AF65-F5344CB8AC3E}">
        <p14:creationId xmlns:p14="http://schemas.microsoft.com/office/powerpoint/2010/main" val="1179174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Modules need to used</a:t>
            </a:r>
          </a:p>
        </p:txBody>
      </p:sp>
      <p:sp>
        <p:nvSpPr>
          <p:cNvPr id="6" name="Title 1"/>
          <p:cNvSpPr>
            <a:spLocks noGrp="1"/>
          </p:cNvSpPr>
          <p:nvPr>
            <p:ph idx="1"/>
          </p:nvPr>
        </p:nvSpPr>
        <p:spPr/>
        <p:txBody>
          <a:bodyPr>
            <a:normAutofit/>
          </a:bodyPr>
          <a:lstStyle/>
          <a:p>
            <a:pPr marL="0" indent="0" algn="just">
              <a:buNone/>
            </a:pPr>
            <a:r>
              <a:rPr lang="en-US" altLang="en-US" sz="2000" b="1" dirty="0"/>
              <a:t>PORT Module</a:t>
            </a:r>
            <a:r>
              <a:rPr lang="en-US" altLang="en-US" sz="2000" dirty="0"/>
              <a:t>:</a:t>
            </a:r>
          </a:p>
          <a:p>
            <a:pPr algn="just"/>
            <a:r>
              <a:rPr lang="en-US" altLang="en-US" sz="2000" i="1" dirty="0"/>
              <a:t>The port control and interrupt (PORT) module provides support for port control, and external interrupt functions.</a:t>
            </a:r>
          </a:p>
          <a:p>
            <a:pPr marL="0" indent="0" algn="just">
              <a:buNone/>
            </a:pPr>
            <a:r>
              <a:rPr lang="en-US" altLang="en-US" sz="2000" b="1" dirty="0"/>
              <a:t>Features</a:t>
            </a:r>
            <a:r>
              <a:rPr lang="en-US" altLang="en-US" sz="2000" dirty="0"/>
              <a:t>:</a:t>
            </a:r>
          </a:p>
          <a:p>
            <a:pPr algn="just"/>
            <a:r>
              <a:rPr lang="en-US" altLang="en-US" sz="2000" i="1" dirty="0"/>
              <a:t>Pin interrupt on selected pins</a:t>
            </a:r>
          </a:p>
          <a:p>
            <a:pPr algn="just"/>
            <a:r>
              <a:rPr lang="en-US" altLang="en-US" sz="2000" i="1" dirty="0"/>
              <a:t>Port control</a:t>
            </a:r>
          </a:p>
          <a:p>
            <a:pPr lvl="1" algn="just"/>
            <a:r>
              <a:rPr lang="en-US" altLang="en-US" sz="1600" i="1" dirty="0"/>
              <a:t>Individual pull control fields pullup, pulldown, pull-disable</a:t>
            </a:r>
          </a:p>
          <a:p>
            <a:pPr lvl="1" algn="just"/>
            <a:r>
              <a:rPr lang="en-US" altLang="en-US" sz="1600" i="1" dirty="0"/>
              <a:t>Individual mux control field supporting analog or pin disabled, GPIO, and up to six chip-specific digital functions</a:t>
            </a:r>
          </a:p>
        </p:txBody>
      </p:sp>
      <p:sp>
        <p:nvSpPr>
          <p:cNvPr id="3" name="Date Placeholder 2"/>
          <p:cNvSpPr>
            <a:spLocks noGrp="1"/>
          </p:cNvSpPr>
          <p:nvPr>
            <p:ph type="dt" sz="half" idx="10"/>
          </p:nvPr>
        </p:nvSpPr>
        <p:spPr/>
        <p:txBody>
          <a:bodyPr/>
          <a:lstStyle/>
          <a:p>
            <a:fld id="{962A1C72-7C97-4A80-BEDB-F1B897A0A0E1}"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94337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Modules need to used</a:t>
            </a:r>
          </a:p>
        </p:txBody>
      </p:sp>
      <p:sp>
        <p:nvSpPr>
          <p:cNvPr id="6" name="Title 1"/>
          <p:cNvSpPr>
            <a:spLocks noGrp="1"/>
          </p:cNvSpPr>
          <p:nvPr>
            <p:ph idx="1"/>
          </p:nvPr>
        </p:nvSpPr>
        <p:spPr/>
        <p:txBody>
          <a:bodyPr>
            <a:normAutofit/>
          </a:bodyPr>
          <a:lstStyle/>
          <a:p>
            <a:pPr marL="0" indent="0" algn="just">
              <a:buNone/>
            </a:pPr>
            <a:r>
              <a:rPr lang="en-US" altLang="en-US" sz="2000" b="1" dirty="0"/>
              <a:t>GPIO Module</a:t>
            </a:r>
            <a:r>
              <a:rPr lang="en-US" altLang="en-US" sz="2000" dirty="0"/>
              <a:t>:</a:t>
            </a:r>
          </a:p>
          <a:p>
            <a:pPr algn="just"/>
            <a:r>
              <a:rPr lang="en-US" altLang="en-US" sz="2000" i="1" dirty="0"/>
              <a:t>	GPIO (General Purpose Input Output) is a generic pin on a chip whose behavior can be controlled (programmed) through software</a:t>
            </a:r>
          </a:p>
          <a:p>
            <a:pPr algn="just"/>
            <a:endParaRPr lang="en-US" altLang="en-US" sz="2000" i="1" dirty="0"/>
          </a:p>
          <a:p>
            <a:pPr marL="0" indent="0" algn="just">
              <a:buNone/>
            </a:pPr>
            <a:r>
              <a:rPr lang="en-US" altLang="en-US" sz="2000" b="1" dirty="0"/>
              <a:t>Features</a:t>
            </a:r>
            <a:r>
              <a:rPr lang="en-US" altLang="en-US" sz="2000" dirty="0"/>
              <a:t>:</a:t>
            </a:r>
          </a:p>
          <a:p>
            <a:pPr algn="just"/>
            <a:r>
              <a:rPr lang="en-US" altLang="en-US" sz="2000" i="1" dirty="0"/>
              <a:t>Pin input data register visible in all digital pin-multiplexing modes</a:t>
            </a:r>
          </a:p>
          <a:p>
            <a:pPr algn="just"/>
            <a:r>
              <a:rPr lang="en-US" altLang="en-US" sz="2000" i="1" dirty="0"/>
              <a:t>Pin output data register with corresponding set/clear/toggle registers</a:t>
            </a:r>
          </a:p>
          <a:p>
            <a:pPr algn="just"/>
            <a:r>
              <a:rPr lang="en-US" altLang="en-US" sz="2000" i="1" dirty="0"/>
              <a:t>Pin data direction register</a:t>
            </a:r>
          </a:p>
          <a:p>
            <a:pPr algn="just"/>
            <a:r>
              <a:rPr lang="en-US" altLang="en-US" sz="2000" i="1" dirty="0"/>
              <a:t>Zero wait state access to GPIO registers through IOPORT</a:t>
            </a:r>
          </a:p>
          <a:p>
            <a:pPr algn="just"/>
            <a:endParaRPr lang="en-US" altLang="en-US" sz="2000" i="1" dirty="0"/>
          </a:p>
        </p:txBody>
      </p:sp>
      <p:sp>
        <p:nvSpPr>
          <p:cNvPr id="3" name="Date Placeholder 2"/>
          <p:cNvSpPr>
            <a:spLocks noGrp="1"/>
          </p:cNvSpPr>
          <p:nvPr>
            <p:ph type="dt" sz="half" idx="10"/>
          </p:nvPr>
        </p:nvSpPr>
        <p:spPr/>
        <p:txBody>
          <a:bodyPr/>
          <a:lstStyle/>
          <a:p>
            <a:fld id="{962A1C72-7C97-4A80-BEDB-F1B897A0A0E1}"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152359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i="1" dirty="0"/>
              <a:t>Pull-up/down Resistor</a:t>
            </a:r>
          </a:p>
          <a:p>
            <a:pPr marL="0" indent="0">
              <a:buNone/>
            </a:pPr>
            <a:r>
              <a:rPr lang="en-US" altLang="en-US" i="1" dirty="0"/>
              <a:t>	</a:t>
            </a:r>
            <a:r>
              <a:rPr lang="en-US" i="1" u="sng" dirty="0"/>
              <a:t>Issue</a:t>
            </a:r>
            <a:r>
              <a:rPr lang="en-US" dirty="0"/>
              <a:t>: When one pin is configured as an input and nothing is connected to the pin -&gt;program cannot read the pin state (floating or unknown state)</a:t>
            </a:r>
          </a:p>
          <a:p>
            <a:pPr marL="0" indent="0" algn="just">
              <a:buNone/>
            </a:pPr>
            <a:r>
              <a:rPr lang="en-US" altLang="en-US" b="1" i="1" dirty="0"/>
              <a:t>Floating</a:t>
            </a:r>
          </a:p>
          <a:p>
            <a:pPr marL="0" indent="0" algn="just">
              <a:buNone/>
            </a:pPr>
            <a:r>
              <a:rPr lang="en-US" altLang="en-US" i="1" dirty="0"/>
              <a:t>	</a:t>
            </a:r>
            <a:r>
              <a:rPr lang="en-US" i="1" dirty="0"/>
              <a:t>Floating, high impedance, and tri-stated are three terms that mean the same thing</a:t>
            </a:r>
            <a:endParaRPr lang="en-US" altLang="en-US" i="1" dirty="0"/>
          </a:p>
          <a:p>
            <a:pPr marL="0" indent="0">
              <a:buNone/>
            </a:pPr>
            <a:endParaRPr lang="en-US" dirty="0"/>
          </a:p>
          <a:p>
            <a:pPr marL="0" indent="0">
              <a:buNone/>
            </a:pPr>
            <a:endParaRPr lang="en-US" altLang="en-US" i="1" dirty="0"/>
          </a:p>
        </p:txBody>
      </p:sp>
      <p:pic>
        <p:nvPicPr>
          <p:cNvPr id="9" name="Content Placeholder 3" descr="Switch_inputs_sm.png">
            <a:extLst>
              <a:ext uri="{FF2B5EF4-FFF2-40B4-BE49-F238E27FC236}">
                <a16:creationId xmlns:a16="http://schemas.microsoft.com/office/drawing/2014/main" id="{1489C381-F5CC-474C-9A99-0ECD60794BDC}"/>
              </a:ext>
            </a:extLst>
          </p:cNvPr>
          <p:cNvPicPr>
            <a:picLocks noChangeAspect="1"/>
          </p:cNvPicPr>
          <p:nvPr/>
        </p:nvPicPr>
        <p:blipFill>
          <a:blip r:embed="rId3">
            <a:extLst>
              <a:ext uri="{28A0092B-C50C-407E-A947-70E740481C1C}">
                <a14:useLocalDpi xmlns:a14="http://schemas.microsoft.com/office/drawing/2010/main" val="0"/>
              </a:ext>
            </a:extLst>
          </a:blip>
          <a:srcRect t="-27007" b="-27007"/>
          <a:stretch>
            <a:fillRect/>
          </a:stretch>
        </p:blipFill>
        <p:spPr>
          <a:xfrm>
            <a:off x="4648200" y="1518155"/>
            <a:ext cx="4252912" cy="2535816"/>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23</a:t>
            </a:fld>
            <a:endParaRPr lang="en-US"/>
          </a:p>
        </p:txBody>
      </p:sp>
    </p:spTree>
    <p:extLst>
      <p:ext uri="{BB962C8B-B14F-4D97-AF65-F5344CB8AC3E}">
        <p14:creationId xmlns:p14="http://schemas.microsoft.com/office/powerpoint/2010/main" val="1439486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Push-pull</a:t>
            </a:r>
          </a:p>
          <a:p>
            <a:pPr marL="0" indent="0">
              <a:buNone/>
            </a:pPr>
            <a:r>
              <a:rPr lang="en-US" altLang="en-US" i="1" dirty="0"/>
              <a:t>	</a:t>
            </a:r>
            <a:r>
              <a:rPr lang="en-US" i="1" dirty="0"/>
              <a:t>The pin has the ability to “push” the signal high or “pull” it low. It does this using a pair of complementary transistors(CMOS).</a:t>
            </a:r>
            <a:endParaRPr lang="en-US" altLang="en-US" i="1" dirty="0"/>
          </a:p>
        </p:txBody>
      </p:sp>
      <p:pic>
        <p:nvPicPr>
          <p:cNvPr id="4" name="Picture 3">
            <a:extLst>
              <a:ext uri="{FF2B5EF4-FFF2-40B4-BE49-F238E27FC236}">
                <a16:creationId xmlns:a16="http://schemas.microsoft.com/office/drawing/2014/main" id="{6F422CC0-3179-40FF-B526-43398785499C}"/>
              </a:ext>
            </a:extLst>
          </p:cNvPr>
          <p:cNvPicPr>
            <a:picLocks noChangeAspect="1"/>
          </p:cNvPicPr>
          <p:nvPr/>
        </p:nvPicPr>
        <p:blipFill>
          <a:blip r:embed="rId3"/>
          <a:stretch>
            <a:fillRect/>
          </a:stretch>
        </p:blipFill>
        <p:spPr>
          <a:xfrm>
            <a:off x="5100875" y="900113"/>
            <a:ext cx="3347561" cy="3771900"/>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24</a:t>
            </a:fld>
            <a:endParaRPr lang="en-US"/>
          </a:p>
        </p:txBody>
      </p:sp>
    </p:spTree>
    <p:extLst>
      <p:ext uri="{BB962C8B-B14F-4D97-AF65-F5344CB8AC3E}">
        <p14:creationId xmlns:p14="http://schemas.microsoft.com/office/powerpoint/2010/main" val="414787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Open-Drain</a:t>
            </a:r>
          </a:p>
          <a:p>
            <a:pPr marL="0" indent="0">
              <a:buNone/>
            </a:pPr>
            <a:r>
              <a:rPr lang="en-US" altLang="en-US" i="1" dirty="0"/>
              <a:t>	</a:t>
            </a:r>
            <a:endParaRPr lang="en-US" i="1" dirty="0"/>
          </a:p>
          <a:p>
            <a:pPr marL="0" indent="0">
              <a:buNone/>
            </a:pPr>
            <a:endParaRPr lang="en-US" altLang="en-US" i="1" dirty="0"/>
          </a:p>
        </p:txBody>
      </p:sp>
      <p:pic>
        <p:nvPicPr>
          <p:cNvPr id="4" name="Picture 3" descr="Diagram&#10;&#10;Description automatically generated">
            <a:extLst>
              <a:ext uri="{FF2B5EF4-FFF2-40B4-BE49-F238E27FC236}">
                <a16:creationId xmlns:a16="http://schemas.microsoft.com/office/drawing/2014/main" id="{ED8CA21E-DA30-4FC8-A3A1-9E7A4D091D5D}"/>
              </a:ext>
            </a:extLst>
          </p:cNvPr>
          <p:cNvPicPr>
            <a:picLocks noChangeAspect="1"/>
          </p:cNvPicPr>
          <p:nvPr/>
        </p:nvPicPr>
        <p:blipFill>
          <a:blip r:embed="rId3"/>
          <a:stretch>
            <a:fillRect/>
          </a:stretch>
        </p:blipFill>
        <p:spPr>
          <a:xfrm>
            <a:off x="531838" y="1628738"/>
            <a:ext cx="3278135" cy="2278304"/>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25</a:t>
            </a:fld>
            <a:endParaRPr lang="en-US"/>
          </a:p>
        </p:txBody>
      </p:sp>
      <p:pic>
        <p:nvPicPr>
          <p:cNvPr id="10" name="Picture 9" descr="Diagram, schematic&#10;&#10;Description automatically generated">
            <a:extLst>
              <a:ext uri="{FF2B5EF4-FFF2-40B4-BE49-F238E27FC236}">
                <a16:creationId xmlns:a16="http://schemas.microsoft.com/office/drawing/2014/main" id="{8FE1016F-6D6A-4374-B504-708694550771}"/>
              </a:ext>
            </a:extLst>
          </p:cNvPr>
          <p:cNvPicPr>
            <a:picLocks noChangeAspect="1"/>
          </p:cNvPicPr>
          <p:nvPr/>
        </p:nvPicPr>
        <p:blipFill>
          <a:blip r:embed="rId4"/>
          <a:stretch>
            <a:fillRect/>
          </a:stretch>
        </p:blipFill>
        <p:spPr>
          <a:xfrm>
            <a:off x="5044757" y="1169142"/>
            <a:ext cx="3184843" cy="3233841"/>
          </a:xfrm>
          <a:prstGeom prst="rect">
            <a:avLst/>
          </a:prstGeom>
        </p:spPr>
      </p:pic>
    </p:spTree>
    <p:extLst>
      <p:ext uri="{BB962C8B-B14F-4D97-AF65-F5344CB8AC3E}">
        <p14:creationId xmlns:p14="http://schemas.microsoft.com/office/powerpoint/2010/main" val="390852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Terminologies</a:t>
            </a:r>
          </a:p>
        </p:txBody>
      </p:sp>
      <p:sp>
        <p:nvSpPr>
          <p:cNvPr id="6" name="Title 1"/>
          <p:cNvSpPr>
            <a:spLocks noGrp="1"/>
          </p:cNvSpPr>
          <p:nvPr>
            <p:ph idx="1"/>
          </p:nvPr>
        </p:nvSpPr>
        <p:spPr/>
        <p:txBody>
          <a:bodyPr>
            <a:normAutofit/>
          </a:bodyPr>
          <a:lstStyle/>
          <a:p>
            <a:pPr marL="0" indent="0" algn="just">
              <a:buNone/>
            </a:pPr>
            <a:r>
              <a:rPr lang="en-US" altLang="en-US" sz="2000" b="1" dirty="0"/>
              <a:t>Drive Strength</a:t>
            </a:r>
          </a:p>
          <a:p>
            <a:pPr marL="0" indent="0" algn="just">
              <a:buNone/>
            </a:pPr>
            <a:r>
              <a:rPr lang="en-US" altLang="en-US" sz="2000" i="1" dirty="0"/>
              <a:t>	</a:t>
            </a:r>
            <a:r>
              <a:rPr lang="en-US" sz="2000" i="1" dirty="0"/>
              <a:t>A typical push-pull output is able to source/sink around +/-8mA. If you want a nice bright LED indicator, you will use about 20mA which is more than a run-of-the-mill GPIO pin can provide.</a:t>
            </a:r>
          </a:p>
          <a:p>
            <a:pPr marL="0" indent="0" algn="just">
              <a:buNone/>
            </a:pPr>
            <a:r>
              <a:rPr lang="en-US" sz="2000" i="1" dirty="0"/>
              <a:t>       -&gt; Drive Strength output may be up to +/-40ma.</a:t>
            </a:r>
          </a:p>
          <a:p>
            <a:pPr marL="0" indent="0" algn="just">
              <a:buNone/>
            </a:pPr>
            <a:endParaRPr lang="en-US" altLang="en-US" sz="2000" i="1" dirty="0"/>
          </a:p>
        </p:txBody>
      </p:sp>
      <p:sp>
        <p:nvSpPr>
          <p:cNvPr id="3" name="Date Placeholder 2"/>
          <p:cNvSpPr>
            <a:spLocks noGrp="1"/>
          </p:cNvSpPr>
          <p:nvPr>
            <p:ph type="dt" sz="half" idx="10"/>
          </p:nvPr>
        </p:nvSpPr>
        <p:spPr/>
        <p:txBody>
          <a:bodyPr/>
          <a:lstStyle/>
          <a:p>
            <a:fld id="{962A1C72-7C97-4A80-BEDB-F1B897A0A0E1}"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2211558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Slew rate</a:t>
            </a:r>
          </a:p>
          <a:p>
            <a:pPr marL="0" indent="0">
              <a:buNone/>
            </a:pPr>
            <a:r>
              <a:rPr lang="en-US" altLang="en-US" i="1" dirty="0"/>
              <a:t>	</a:t>
            </a:r>
            <a:r>
              <a:rPr lang="en-US" i="1" dirty="0"/>
              <a:t>Slew rate is defined as the change of voltage or current, or any other electrical quantity, per unit of time.</a:t>
            </a:r>
          </a:p>
          <a:p>
            <a:pPr marL="0" indent="0">
              <a:buNone/>
            </a:pPr>
            <a:endParaRPr lang="en-US" altLang="en-US" i="1" dirty="0"/>
          </a:p>
        </p:txBody>
      </p:sp>
      <p:pic>
        <p:nvPicPr>
          <p:cNvPr id="1026" name="Picture 2">
            <a:extLst>
              <a:ext uri="{FF2B5EF4-FFF2-40B4-BE49-F238E27FC236}">
                <a16:creationId xmlns:a16="http://schemas.microsoft.com/office/drawing/2014/main" id="{4F98C835-7109-4FCF-9618-3B64FC4318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8200" y="1084899"/>
            <a:ext cx="4252912" cy="3402328"/>
          </a:xfrm>
          <a:prstGeom prst="rect">
            <a:avLst/>
          </a:prstGeom>
          <a:solidFill>
            <a:srgbClr val="FFFFFF"/>
          </a:solid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27</a:t>
            </a:fld>
            <a:endParaRPr lang="en-US"/>
          </a:p>
        </p:txBody>
      </p:sp>
    </p:spTree>
    <p:extLst>
      <p:ext uri="{BB962C8B-B14F-4D97-AF65-F5344CB8AC3E}">
        <p14:creationId xmlns:p14="http://schemas.microsoft.com/office/powerpoint/2010/main" val="1401462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vi-VN" altLang="en-US"/>
              <a:t>Project Flowchart with pooling</a:t>
            </a:r>
          </a:p>
        </p:txBody>
      </p:sp>
      <p:pic>
        <p:nvPicPr>
          <p:cNvPr id="9" name="Picture 2" descr="Diagram&#10;&#10;Description automatically generated">
            <a:extLst>
              <a:ext uri="{FF2B5EF4-FFF2-40B4-BE49-F238E27FC236}">
                <a16:creationId xmlns:a16="http://schemas.microsoft.com/office/drawing/2014/main" id="{0B6EB819-FCBB-4202-B2C1-02A7D9E4752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57142" y="850106"/>
            <a:ext cx="2265432" cy="3744517"/>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10/14/2022</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28</a:t>
            </a:fld>
            <a:endParaRPr lang="en-US"/>
          </a:p>
        </p:txBody>
      </p:sp>
    </p:spTree>
    <p:extLst>
      <p:ext uri="{BB962C8B-B14F-4D97-AF65-F5344CB8AC3E}">
        <p14:creationId xmlns:p14="http://schemas.microsoft.com/office/powerpoint/2010/main" val="924011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fontScale="92500" lnSpcReduction="10000"/>
          </a:bodyPr>
          <a:lstStyle/>
          <a:p>
            <a:r>
              <a:rPr lang="en-US" altLang="en-US" b="1" i="1" dirty="0"/>
              <a:t>The FRDM-KE16Z features</a:t>
            </a:r>
            <a:r>
              <a:rPr lang="en-US" altLang="en-US" i="1" dirty="0"/>
              <a:t>:</a:t>
            </a:r>
          </a:p>
          <a:p>
            <a:pPr lvl="1"/>
            <a:r>
              <a:rPr lang="en-US" altLang="en-US" i="1" dirty="0"/>
              <a:t>MKE16Z64VLF4, up to 48MHz Clock, 64KB of flash, 8KB RAM, and loads of analog and digital peripherals.</a:t>
            </a:r>
          </a:p>
          <a:p>
            <a:pPr lvl="1"/>
            <a:r>
              <a:rPr lang="en-US" altLang="en-US" i="1" dirty="0" err="1"/>
              <a:t>OpenSDA</a:t>
            </a:r>
            <a:r>
              <a:rPr lang="en-US" altLang="en-US" i="1" dirty="0"/>
              <a:t> circuit with several options (serial communication, run-control debug, flash programming). </a:t>
            </a:r>
          </a:p>
          <a:p>
            <a:endParaRPr lang="en-US" altLang="en-US" i="1" dirty="0"/>
          </a:p>
          <a:p>
            <a:r>
              <a:rPr lang="en-US" altLang="en-US" b="1" i="1" dirty="0"/>
              <a:t>The MDK-ARM </a:t>
            </a:r>
            <a:r>
              <a:rPr lang="en-US" altLang="en-US" i="1" dirty="0"/>
              <a:t>is a complete software development environment for Cortex™-M, Cortex-R4, ARM7™ and ARM9™processor-based devices</a:t>
            </a:r>
          </a:p>
          <a:p>
            <a:endParaRPr lang="en-US" altLang="en-US" i="1" dirty="0"/>
          </a:p>
          <a:p>
            <a:r>
              <a:rPr lang="en-US" altLang="en-US" i="1" dirty="0"/>
              <a:t>Getting Started Project with GPIO and PORT modules in KEIL</a:t>
            </a:r>
          </a:p>
        </p:txBody>
      </p:sp>
      <p:sp>
        <p:nvSpPr>
          <p:cNvPr id="3" name="Date Placeholder 2"/>
          <p:cNvSpPr>
            <a:spLocks noGrp="1"/>
          </p:cNvSpPr>
          <p:nvPr>
            <p:ph type="dt" sz="half" idx="10"/>
          </p:nvPr>
        </p:nvSpPr>
        <p:spPr/>
        <p:txBody>
          <a:bodyPr/>
          <a:lstStyle/>
          <a:p>
            <a:fld id="{EA9862C2-9A3A-4A99-B55C-4814DDFFAC13}"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301662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Hardware</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10/14/2022</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Hardware</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Selecting a Hardware</a:t>
            </a:r>
          </a:p>
          <a:p>
            <a:pPr algn="just"/>
            <a:r>
              <a:rPr lang="en-US" altLang="en-US" i="1" dirty="0"/>
              <a:t>What documents and what to learn</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10/14/2022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Selecting a Hardware</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sz="2000" i="1" dirty="0"/>
              <a:t>Compatibility</a:t>
            </a:r>
          </a:p>
          <a:p>
            <a:pPr algn="just"/>
            <a:r>
              <a:rPr lang="en-US" altLang="en-US" sz="2000" i="1" dirty="0"/>
              <a:t>Memory</a:t>
            </a:r>
          </a:p>
          <a:p>
            <a:pPr algn="just"/>
            <a:r>
              <a:rPr lang="en-US" altLang="en-US" sz="2000" i="1" dirty="0"/>
              <a:t>Available</a:t>
            </a:r>
          </a:p>
          <a:p>
            <a:pPr algn="just"/>
            <a:r>
              <a:rPr lang="en-US" altLang="en-US" sz="2000" i="1" dirty="0"/>
              <a:t>Power</a:t>
            </a:r>
          </a:p>
          <a:p>
            <a:pPr algn="just"/>
            <a:r>
              <a:rPr lang="en-US" altLang="en-US" sz="2000" i="1" dirty="0"/>
              <a:t>Cost</a:t>
            </a:r>
          </a:p>
          <a:p>
            <a:pPr algn="just"/>
            <a:r>
              <a:rPr lang="en-US" altLang="en-US" sz="2000" i="1" dirty="0"/>
              <a:t>Development toolset</a:t>
            </a:r>
          </a:p>
          <a:p>
            <a:pPr algn="just"/>
            <a:r>
              <a:rPr lang="en-US" altLang="en-US" sz="2000" i="1" dirty="0"/>
              <a:t>Support development</a:t>
            </a:r>
          </a:p>
          <a:p>
            <a:pPr algn="just"/>
            <a:endParaRPr lang="en-US" altLang="en-US" sz="2000" i="1" dirty="0">
              <a:latin typeface="Arial" panose="020B0604020202020204" pitchFamily="34" charset="0"/>
            </a:endParaRPr>
          </a:p>
        </p:txBody>
      </p:sp>
      <p:sp>
        <p:nvSpPr>
          <p:cNvPr id="3" name="Date Placeholder 2"/>
          <p:cNvSpPr>
            <a:spLocks noGrp="1"/>
          </p:cNvSpPr>
          <p:nvPr>
            <p:ph type="dt" sz="half" idx="10"/>
          </p:nvPr>
        </p:nvSpPr>
        <p:spPr/>
        <p:txBody>
          <a:bodyPr/>
          <a:lstStyle/>
          <a:p>
            <a:fld id="{962A1C72-7C97-4A80-BEDB-F1B897A0A0E1}"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232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What documents and what to learn</a:t>
            </a:r>
          </a:p>
        </p:txBody>
      </p:sp>
      <p:sp>
        <p:nvSpPr>
          <p:cNvPr id="6" name="Title 1"/>
          <p:cNvSpPr>
            <a:spLocks noGrp="1"/>
          </p:cNvSpPr>
          <p:nvPr>
            <p:ph idx="1"/>
          </p:nvPr>
        </p:nvSpPr>
        <p:spPr/>
        <p:txBody>
          <a:bodyPr>
            <a:normAutofit/>
          </a:bodyPr>
          <a:lstStyle/>
          <a:p>
            <a:pPr algn="just"/>
            <a:r>
              <a:rPr lang="en-US" altLang="en-US" sz="2000" i="1" dirty="0"/>
              <a:t>Datasheet</a:t>
            </a:r>
          </a:p>
          <a:p>
            <a:pPr algn="just"/>
            <a:r>
              <a:rPr lang="en-US" altLang="en-US" sz="2000" i="1" dirty="0"/>
              <a:t>User’s Manual</a:t>
            </a:r>
          </a:p>
          <a:p>
            <a:pPr algn="just"/>
            <a:r>
              <a:rPr lang="en-US" altLang="en-US" sz="2000" i="1" dirty="0"/>
              <a:t>Reference Manual</a:t>
            </a:r>
          </a:p>
          <a:p>
            <a:pPr algn="just"/>
            <a:r>
              <a:rPr lang="en-US" altLang="en-US" sz="2000" i="1" dirty="0"/>
              <a:t>Schematic</a:t>
            </a:r>
          </a:p>
          <a:p>
            <a:pPr algn="just"/>
            <a:r>
              <a:rPr lang="en-US" altLang="en-US" sz="2000" i="1" dirty="0"/>
              <a:t>Sample Code</a:t>
            </a:r>
          </a:p>
          <a:p>
            <a:pPr algn="just"/>
            <a:r>
              <a:rPr lang="en-US" altLang="en-US" sz="2000" i="1" dirty="0">
                <a:latin typeface="Arial" panose="020B0604020202020204" pitchFamily="34" charset="0"/>
              </a:rPr>
              <a:t>…</a:t>
            </a:r>
          </a:p>
        </p:txBody>
      </p:sp>
      <p:sp>
        <p:nvSpPr>
          <p:cNvPr id="3" name="Date Placeholder 2"/>
          <p:cNvSpPr>
            <a:spLocks noGrp="1"/>
          </p:cNvSpPr>
          <p:nvPr>
            <p:ph type="dt" sz="half" idx="10"/>
          </p:nvPr>
        </p:nvSpPr>
        <p:spPr/>
        <p:txBody>
          <a:bodyPr/>
          <a:lstStyle/>
          <a:p>
            <a:fld id="{962A1C72-7C97-4A80-BEDB-F1B897A0A0E1}"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89466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FRDM-K</a:t>
            </a:r>
            <a:r>
              <a:rPr lang="en-US" sz="2400" b="0" cap="none" dirty="0">
                <a:solidFill>
                  <a:schemeClr val="tx1">
                    <a:lumMod val="95000"/>
                    <a:lumOff val="5000"/>
                  </a:schemeClr>
                </a:solidFill>
                <a:latin typeface="Arial" charset="0"/>
                <a:ea typeface="+mn-ea"/>
                <a:cs typeface="Arial" charset="0"/>
              </a:rPr>
              <a:t>E1</a:t>
            </a:r>
            <a:r>
              <a:rPr lang="vi-VN" sz="2400" b="0" cap="none" dirty="0">
                <a:solidFill>
                  <a:schemeClr val="tx1">
                    <a:lumMod val="95000"/>
                    <a:lumOff val="5000"/>
                  </a:schemeClr>
                </a:solidFill>
                <a:latin typeface="Arial" charset="0"/>
                <a:ea typeface="+mn-ea"/>
                <a:cs typeface="Arial" charset="0"/>
              </a:rPr>
              <a:t>6Z Overview</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88053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FRDM-KE16Z Overview</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Freescale Introduction</a:t>
            </a:r>
          </a:p>
          <a:p>
            <a:pPr algn="just"/>
            <a:r>
              <a:rPr lang="en-US" altLang="en-US" i="1" dirty="0" err="1"/>
              <a:t>Kinetis</a:t>
            </a:r>
            <a:r>
              <a:rPr lang="en-US" altLang="en-US" i="1" dirty="0"/>
              <a:t> Series MCUs</a:t>
            </a:r>
          </a:p>
          <a:p>
            <a:pPr algn="just"/>
            <a:r>
              <a:rPr lang="en-US" altLang="en-US" i="1" dirty="0"/>
              <a:t>FRDM-KE16Z</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10/14/2022</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71127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Freescale Introduction</a:t>
            </a:r>
          </a:p>
        </p:txBody>
      </p:sp>
      <p:sp>
        <p:nvSpPr>
          <p:cNvPr id="6" name="Title 1"/>
          <p:cNvSpPr>
            <a:spLocks noGrp="1"/>
          </p:cNvSpPr>
          <p:nvPr>
            <p:ph idx="1"/>
          </p:nvPr>
        </p:nvSpPr>
        <p:spPr/>
        <p:txBody>
          <a:bodyPr>
            <a:normAutofit/>
          </a:bodyPr>
          <a:lstStyle/>
          <a:p>
            <a:pPr algn="just"/>
            <a:r>
              <a:rPr lang="en-US" altLang="en-US" sz="2000" i="1" dirty="0"/>
              <a:t>Freescale is a leader in embedded processing solutions for the automotive, consumer, industrial and networking markets. </a:t>
            </a:r>
          </a:p>
          <a:p>
            <a:pPr algn="just"/>
            <a:endParaRPr lang="en-US" altLang="en-US" sz="2000" i="1" dirty="0"/>
          </a:p>
          <a:p>
            <a:pPr algn="just"/>
            <a:r>
              <a:rPr lang="en-US" altLang="en-US" sz="2000" i="1" dirty="0"/>
              <a:t>2010: Freescale announced more than 200 ultra-low-power 32-bit </a:t>
            </a:r>
            <a:r>
              <a:rPr lang="en-US" altLang="en-US" sz="2000" i="1" dirty="0" err="1"/>
              <a:t>Kinetis</a:t>
            </a:r>
            <a:r>
              <a:rPr lang="en-US" altLang="en-US" sz="2000" i="1" dirty="0"/>
              <a:t> MCU. It represents the most scalable portfolio of ARM® Cortex™ microprocessors in the industry with comprehensive enablement for consumer and industrial applications.</a:t>
            </a:r>
          </a:p>
        </p:txBody>
      </p:sp>
      <p:sp>
        <p:nvSpPr>
          <p:cNvPr id="3" name="Date Placeholder 2"/>
          <p:cNvSpPr>
            <a:spLocks noGrp="1"/>
          </p:cNvSpPr>
          <p:nvPr>
            <p:ph type="dt" sz="half" idx="10"/>
          </p:nvPr>
        </p:nvSpPr>
        <p:spPr/>
        <p:txBody>
          <a:bodyPr/>
          <a:lstStyle/>
          <a:p>
            <a:fld id="{962A1C72-7C97-4A80-BEDB-F1B897A0A0E1}" type="datetime1">
              <a:rPr lang="en-US" smtClean="0"/>
              <a:t>10/14/2022</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118218271"/>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0E3C0644D30A47B7553174789F2086" ma:contentTypeVersion="12" ma:contentTypeDescription="Create a new document." ma:contentTypeScope="" ma:versionID="e9690466216033ae3cb1a371bbcd7ff4">
  <xsd:schema xmlns:xsd="http://www.w3.org/2001/XMLSchema" xmlns:xs="http://www.w3.org/2001/XMLSchema" xmlns:p="http://schemas.microsoft.com/office/2006/metadata/properties" xmlns:ns3="fbeeca5f-b98a-47ac-acdc-cb0c690cd06b" xmlns:ns4="f9df24d8-8c62-4f60-b8e3-66b7bd45152e" targetNamespace="http://schemas.microsoft.com/office/2006/metadata/properties" ma:root="true" ma:fieldsID="2fba7e56455423793922b8bcbab41249" ns3:_="" ns4:_="">
    <xsd:import namespace="fbeeca5f-b98a-47ac-acdc-cb0c690cd06b"/>
    <xsd:import namespace="f9df24d8-8c62-4f60-b8e3-66b7bd4515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eca5f-b98a-47ac-acdc-cb0c690cd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df24d8-8c62-4f60-b8e3-66b7bd4515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9015DB-B0AF-4B2F-854E-56A9AC2B6F1D}">
  <ds:schemaRefs>
    <ds:schemaRef ds:uri="http://schemas.microsoft.com/sharepoint/v3/contenttype/forms"/>
  </ds:schemaRefs>
</ds:datastoreItem>
</file>

<file path=customXml/itemProps2.xml><?xml version="1.0" encoding="utf-8"?>
<ds:datastoreItem xmlns:ds="http://schemas.openxmlformats.org/officeDocument/2006/customXml" ds:itemID="{A99DAE63-FC22-461C-8900-33A3B06AD4C6}">
  <ds:schemaRefs>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fbeeca5f-b98a-47ac-acdc-cb0c690cd06b"/>
    <ds:schemaRef ds:uri="http://schemas.microsoft.com/office/2006/documentManagement/types"/>
    <ds:schemaRef ds:uri="f9df24d8-8c62-4f60-b8e3-66b7bd45152e"/>
    <ds:schemaRef ds:uri="http://purl.org/dc/dcmitype/"/>
  </ds:schemaRefs>
</ds:datastoreItem>
</file>

<file path=customXml/itemProps3.xml><?xml version="1.0" encoding="utf-8"?>
<ds:datastoreItem xmlns:ds="http://schemas.openxmlformats.org/officeDocument/2006/customXml" ds:itemID="{3C70CBF6-024E-4743-9B8D-F251AF8E5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eca5f-b98a-47ac-acdc-cb0c690cd06b"/>
    <ds:schemaRef ds:uri="f9df24d8-8c62-4f60-b8e3-66b7bd451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497</TotalTime>
  <Words>3006</Words>
  <Application>Microsoft Office PowerPoint</Application>
  <PresentationFormat>On-screen Show (16:9)</PresentationFormat>
  <Paragraphs>375</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Template_Internal_Course</vt:lpstr>
      <vt:lpstr>Getting Started with KE16 freedom board</vt:lpstr>
      <vt:lpstr>Lesson Objectives</vt:lpstr>
      <vt:lpstr>Hardware</vt:lpstr>
      <vt:lpstr>Hardware</vt:lpstr>
      <vt:lpstr>Selecting a Hardware</vt:lpstr>
      <vt:lpstr>What documents and what to learn</vt:lpstr>
      <vt:lpstr>FRDM-KE16Z Overview</vt:lpstr>
      <vt:lpstr>FRDM-KE16Z Overview</vt:lpstr>
      <vt:lpstr>Freescale Introduction</vt:lpstr>
      <vt:lpstr>Kinetis Series MCUs</vt:lpstr>
      <vt:lpstr>FRDM-KE16Z</vt:lpstr>
      <vt:lpstr>FRDM-KL46Z</vt:lpstr>
      <vt:lpstr>FRDM-KE16Z Hardware Description</vt:lpstr>
      <vt:lpstr>FRDM-KE16Z Hardware Description</vt:lpstr>
      <vt:lpstr>Components</vt:lpstr>
      <vt:lpstr>OpenSDA</vt:lpstr>
      <vt:lpstr>MKE16Z4 Microcontroller</vt:lpstr>
      <vt:lpstr>FRDM-KE16Z Started Project </vt:lpstr>
      <vt:lpstr>FRDM-KE16Z Started Project </vt:lpstr>
      <vt:lpstr>Overview</vt:lpstr>
      <vt:lpstr>Modules need to used</vt:lpstr>
      <vt:lpstr>Modules need to used</vt:lpstr>
      <vt:lpstr>Terminologies</vt:lpstr>
      <vt:lpstr>Terminologies</vt:lpstr>
      <vt:lpstr>Terminologies</vt:lpstr>
      <vt:lpstr>Terminologies</vt:lpstr>
      <vt:lpstr>Terminologies</vt:lpstr>
      <vt:lpstr>Project Flowchart with pooling</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NghiaNV16 </cp:lastModifiedBy>
  <cp:revision>92</cp:revision>
  <dcterms:created xsi:type="dcterms:W3CDTF">2015-08-31T01:44:46Z</dcterms:created>
  <dcterms:modified xsi:type="dcterms:W3CDTF">2022-10-14T02:17:35Z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0x010100AD0E3C0644D30A47B7553174789F2086</vt:lpwstr>
  </property>
</Properties>
</file>