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894C-F8AD-49AE-95C9-9DD959F3DC0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1F5-814F-4D0F-96E8-6057E443AF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7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894C-F8AD-49AE-95C9-9DD959F3DC0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1F5-814F-4D0F-96E8-6057E443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894C-F8AD-49AE-95C9-9DD959F3DC0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1F5-814F-4D0F-96E8-6057E443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894C-F8AD-49AE-95C9-9DD959F3DC0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1F5-814F-4D0F-96E8-6057E443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8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894C-F8AD-49AE-95C9-9DD959F3DC0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1F5-814F-4D0F-96E8-6057E443AF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13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894C-F8AD-49AE-95C9-9DD959F3DC0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1F5-814F-4D0F-96E8-6057E443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894C-F8AD-49AE-95C9-9DD959F3DC0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1F5-814F-4D0F-96E8-6057E443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1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894C-F8AD-49AE-95C9-9DD959F3DC0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1F5-814F-4D0F-96E8-6057E443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2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894C-F8AD-49AE-95C9-9DD959F3DC0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1F5-814F-4D0F-96E8-6057E443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2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35894C-F8AD-49AE-95C9-9DD959F3DC0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F9A1F5-814F-4D0F-96E8-6057E443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6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894C-F8AD-49AE-95C9-9DD959F3DC0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A1F5-814F-4D0F-96E8-6057E443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8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35894C-F8AD-49AE-95C9-9DD959F3DC0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F9A1F5-814F-4D0F-96E8-6057E443AF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5D47-967C-4138-80C4-85FF90D20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BÁO CÁO SẢN PHẨM CUỐI  KỲ MÔN C</a:t>
            </a:r>
            <a:r>
              <a:rPr lang="vi-VN" dirty="0"/>
              <a:t>Ơ</a:t>
            </a:r>
            <a:r>
              <a:rPr lang="en-US" dirty="0"/>
              <a:t> SỞ DỮ LIỆU NÂNG CAO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C4008-4EDF-4E87-BF07-2087B62005DB}"/>
              </a:ext>
            </a:extLst>
          </p:cNvPr>
          <p:cNvSpPr txBox="1"/>
          <p:nvPr/>
        </p:nvSpPr>
        <p:spPr>
          <a:xfrm>
            <a:off x="1192696" y="4651513"/>
            <a:ext cx="60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K68C</a:t>
            </a:r>
          </a:p>
        </p:txBody>
      </p:sp>
    </p:spTree>
    <p:extLst>
      <p:ext uri="{BB962C8B-B14F-4D97-AF65-F5344CB8AC3E}">
        <p14:creationId xmlns:p14="http://schemas.microsoft.com/office/powerpoint/2010/main" val="271970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A55D-C99C-449D-B4D6-9E1244AB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905" y="553278"/>
            <a:ext cx="10601739" cy="2628834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7757C-47DE-4A3F-A633-EF3A47EA1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1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59E479-996E-40A7-BC9F-C934A562475B}"/>
              </a:ext>
            </a:extLst>
          </p:cNvPr>
          <p:cNvSpPr txBox="1"/>
          <p:nvPr/>
        </p:nvSpPr>
        <p:spPr>
          <a:xfrm>
            <a:off x="1265583" y="2093844"/>
            <a:ext cx="96608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id,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theloai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tacgia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nhaxuatban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soluongton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giaban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NhaXuatBan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id,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tenNXB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TheLoai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id,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tentheloai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DoDungHocTap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id,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tensanpham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soluongton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giaban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NhanVien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gioitinh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tenhang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ngaynhap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dongia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Ban: id,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tenhang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ngaynhap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dongia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6FCEE-BC6B-4E06-8269-37D7B35A186D}"/>
              </a:ext>
            </a:extLst>
          </p:cNvPr>
          <p:cNvSpPr txBox="1"/>
          <p:nvPr/>
        </p:nvSpPr>
        <p:spPr>
          <a:xfrm>
            <a:off x="1404730" y="840005"/>
            <a:ext cx="8706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Các</a:t>
            </a:r>
            <a:r>
              <a:rPr lang="en-US" sz="4400" dirty="0"/>
              <a:t> Collection </a:t>
            </a: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</a:t>
            </a:r>
            <a:r>
              <a:rPr lang="en-US" sz="4400" dirty="0" err="1"/>
              <a:t>trong</a:t>
            </a:r>
            <a:r>
              <a:rPr lang="en-US" sz="4400" dirty="0"/>
              <a:t> </a:t>
            </a:r>
            <a:r>
              <a:rPr lang="en-US" sz="4400" dirty="0" err="1"/>
              <a:t>bài</a:t>
            </a:r>
            <a:r>
              <a:rPr lang="en-US" sz="4400" dirty="0"/>
              <a:t> </a:t>
            </a:r>
            <a:r>
              <a:rPr lang="en-US" sz="4400" dirty="0" err="1"/>
              <a:t>làm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7333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4ACC88-2524-4054-85A4-D11007BA6D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1169326"/>
            <a:ext cx="10058400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Giao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diện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gồm</a:t>
            </a:r>
            <a:r>
              <a:rPr lang="en-US" sz="3600" dirty="0">
                <a:solidFill>
                  <a:schemeClr val="tx1"/>
                </a:solidFill>
              </a:rPr>
              <a:t> 4 tab </a:t>
            </a:r>
            <a:r>
              <a:rPr lang="en-US" sz="3600" dirty="0" err="1">
                <a:solidFill>
                  <a:schemeClr val="tx1"/>
                </a:solidFill>
              </a:rPr>
              <a:t>quản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lý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và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một</a:t>
            </a:r>
            <a:r>
              <a:rPr lang="en-US" sz="3600" dirty="0">
                <a:solidFill>
                  <a:schemeClr val="tx1"/>
                </a:solidFill>
              </a:rPr>
              <a:t> 1 tab </a:t>
            </a:r>
            <a:r>
              <a:rPr lang="en-US" sz="3600" dirty="0" err="1">
                <a:solidFill>
                  <a:schemeClr val="tx1"/>
                </a:solidFill>
              </a:rPr>
              <a:t>thống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kê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AF6D9-2659-4008-AB0A-A86159A6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28" y="1828798"/>
            <a:ext cx="8953500" cy="4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105536-58E5-41CE-8318-B75BBA15B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43" y="3545163"/>
            <a:ext cx="5808513" cy="2471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21D592-BB2B-4FC3-B574-D8BCF26FC7A6}"/>
              </a:ext>
            </a:extLst>
          </p:cNvPr>
          <p:cNvSpPr txBox="1"/>
          <p:nvPr/>
        </p:nvSpPr>
        <p:spPr>
          <a:xfrm>
            <a:off x="1431235" y="490330"/>
            <a:ext cx="9117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sach</a:t>
            </a:r>
            <a:r>
              <a:rPr lang="en-US" sz="2400" dirty="0"/>
              <a:t>,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dồ</a:t>
            </a:r>
            <a:r>
              <a:rPr lang="en-US" sz="2400" dirty="0"/>
              <a:t> dung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,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4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bao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, </a:t>
            </a:r>
            <a:r>
              <a:rPr lang="en-US" sz="2400" dirty="0" err="1"/>
              <a:t>sửa</a:t>
            </a:r>
            <a:r>
              <a:rPr lang="en-US" sz="2400" dirty="0"/>
              <a:t>, </a:t>
            </a:r>
            <a:r>
              <a:rPr lang="en-US" sz="2400" dirty="0" err="1"/>
              <a:t>xoá</a:t>
            </a:r>
            <a:r>
              <a:rPr lang="en-US" sz="2400" dirty="0"/>
              <a:t>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Thêm</a:t>
            </a:r>
            <a:r>
              <a:rPr lang="en-US" sz="2400" dirty="0"/>
              <a:t>: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Sửa</a:t>
            </a:r>
            <a:r>
              <a:rPr lang="en-US" sz="2400" dirty="0"/>
              <a:t>: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Xoá</a:t>
            </a:r>
            <a:r>
              <a:rPr lang="en-US" sz="2400" dirty="0"/>
              <a:t>: </a:t>
            </a:r>
            <a:r>
              <a:rPr lang="en-US" sz="2400" dirty="0" err="1"/>
              <a:t>xoá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: </a:t>
            </a:r>
            <a:r>
              <a:rPr lang="en-US" sz="2400" dirty="0" err="1"/>
              <a:t>xoá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ở </a:t>
            </a:r>
            <a:r>
              <a:rPr lang="en-US" sz="2400" dirty="0" err="1"/>
              <a:t>cột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160294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22B597-5CC4-418F-9006-23DED921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82" y="2107096"/>
            <a:ext cx="6848723" cy="4576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214D36-2329-4798-859C-903D47BA41B5}"/>
              </a:ext>
            </a:extLst>
          </p:cNvPr>
          <p:cNvSpPr txBox="1"/>
          <p:nvPr/>
        </p:nvSpPr>
        <p:spPr>
          <a:xfrm>
            <a:off x="1325217" y="410817"/>
            <a:ext cx="942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hoá</a:t>
            </a:r>
            <a:r>
              <a:rPr lang="en-US" sz="2400" dirty="0"/>
              <a:t> đ</a:t>
            </a:r>
            <a:r>
              <a:rPr lang="vi-VN" sz="2400" dirty="0"/>
              <a:t>ơ</a:t>
            </a:r>
            <a:r>
              <a:rPr lang="en-US" sz="2400" dirty="0"/>
              <a:t>n </a:t>
            </a:r>
            <a:r>
              <a:rPr lang="en-US" sz="2400" dirty="0" err="1"/>
              <a:t>Nhập</a:t>
            </a:r>
            <a:r>
              <a:rPr lang="en-US" sz="2400" dirty="0"/>
              <a:t>,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. </a:t>
            </a:r>
            <a:r>
              <a:rPr lang="en-US" sz="2400" dirty="0" err="1"/>
              <a:t>Ngoài</a:t>
            </a:r>
            <a:r>
              <a:rPr lang="en-US" sz="2400" dirty="0"/>
              <a:t> ra </a:t>
            </a:r>
            <a:r>
              <a:rPr lang="en-US" sz="2400" dirty="0" err="1"/>
              <a:t>số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/</a:t>
            </a:r>
            <a:r>
              <a:rPr lang="en-US" sz="2400" dirty="0" err="1"/>
              <a:t>bán</a:t>
            </a:r>
            <a:r>
              <a:rPr lang="en-US" sz="2400" dirty="0"/>
              <a:t> ra ở </a:t>
            </a: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.  Tab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doanh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63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4C35BA-395C-437B-851B-168AAB1A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195" y="1999928"/>
            <a:ext cx="7139609" cy="46626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699816-E18C-46E7-9F17-C735FC0EEBDE}"/>
              </a:ext>
            </a:extLst>
          </p:cNvPr>
          <p:cNvSpPr txBox="1"/>
          <p:nvPr/>
        </p:nvSpPr>
        <p:spPr>
          <a:xfrm>
            <a:off x="1126434" y="707478"/>
            <a:ext cx="9872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,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. </a:t>
            </a:r>
            <a:r>
              <a:rPr lang="en-US" sz="2400" dirty="0" err="1"/>
              <a:t>Ngoài</a:t>
            </a:r>
            <a:r>
              <a:rPr lang="en-US" sz="2400" dirty="0"/>
              <a:t> ra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042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298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BÁO CÁO SẢN PHẨM CUỐI  KỲ MÔN CƠ SỞ DỮ LIỆU NÂNG CAO</vt:lpstr>
      <vt:lpstr>Bài toán quản lý nhà sách</vt:lpstr>
      <vt:lpstr>PowerPoint Presentation</vt:lpstr>
      <vt:lpstr>Giao diện gồm 4 tab quản lý và một 1 tab thống kê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SẢN PHẨM CUỐI  KỲ MÔN CƠ SỞ DỮ LIỆU NÂNG CAO</dc:title>
  <dc:creator>Ophis</dc:creator>
  <cp:lastModifiedBy>Ophis</cp:lastModifiedBy>
  <cp:revision>9</cp:revision>
  <dcterms:created xsi:type="dcterms:W3CDTF">2020-12-23T14:21:58Z</dcterms:created>
  <dcterms:modified xsi:type="dcterms:W3CDTF">2020-12-23T16:21:17Z</dcterms:modified>
</cp:coreProperties>
</file>