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51463-FDCA-482D-9F30-D1D1861056F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AF0A902-A644-44D0-B3EC-BFED3BBA4A31}">
      <dgm:prSet phldrT="[Text]" custT="1"/>
      <dgm:spPr/>
      <dgm:t>
        <a:bodyPr/>
        <a:lstStyle/>
        <a:p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Tổng quan về đề tài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CD2595-961B-4140-A42A-9C000A221E58}" type="parTrans" cxnId="{D2B331B8-E5EB-46FB-B16E-D6F7E80267B4}">
      <dgm:prSet/>
      <dgm:spPr/>
      <dgm:t>
        <a:bodyPr/>
        <a:lstStyle/>
        <a:p>
          <a:endParaRPr lang="en-US"/>
        </a:p>
      </dgm:t>
    </dgm:pt>
    <dgm:pt modelId="{53792FA8-6D47-4CB8-9AE0-3AB870FFFEB6}" type="sibTrans" cxnId="{D2B331B8-E5EB-46FB-B16E-D6F7E80267B4}">
      <dgm:prSet/>
      <dgm:spPr/>
      <dgm:t>
        <a:bodyPr/>
        <a:lstStyle/>
        <a:p>
          <a:endParaRPr lang="en-US"/>
        </a:p>
      </dgm:t>
    </dgm:pt>
    <dgm:pt modelId="{220CB713-BBA6-47C0-94D3-086F9643FEE0}">
      <dgm:prSet phldrT="[Text]" custT="1"/>
      <dgm:spPr/>
      <dgm:t>
        <a:bodyPr/>
        <a:lstStyle/>
        <a:p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Cơ sở lý thuyết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63DFEB-9ADE-416D-AAF6-4CCB48791410}" type="parTrans" cxnId="{69BBA873-686D-45E0-8DA7-31E19BCBAFD3}">
      <dgm:prSet/>
      <dgm:spPr/>
      <dgm:t>
        <a:bodyPr/>
        <a:lstStyle/>
        <a:p>
          <a:endParaRPr lang="en-US"/>
        </a:p>
      </dgm:t>
    </dgm:pt>
    <dgm:pt modelId="{A5DDE62D-D39E-4A02-AF9D-38A99587C26C}" type="sibTrans" cxnId="{69BBA873-686D-45E0-8DA7-31E19BCBAFD3}">
      <dgm:prSet/>
      <dgm:spPr/>
      <dgm:t>
        <a:bodyPr/>
        <a:lstStyle/>
        <a:p>
          <a:endParaRPr lang="en-US"/>
        </a:p>
      </dgm:t>
    </dgm:pt>
    <dgm:pt modelId="{862BDB06-B504-4660-AAE5-09EC5506CCF4}">
      <dgm:prSet phldrT="[Text]" custT="1"/>
      <dgm:spPr/>
      <dgm:t>
        <a:bodyPr/>
        <a:lstStyle/>
        <a:p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Nội dung thực hiện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0B2AB9-6032-42F4-92E9-4C7891646B35}" type="parTrans" cxnId="{CDB5EBEA-C236-47CE-ABBD-4669AEC10337}">
      <dgm:prSet/>
      <dgm:spPr/>
      <dgm:t>
        <a:bodyPr/>
        <a:lstStyle/>
        <a:p>
          <a:endParaRPr lang="en-US"/>
        </a:p>
      </dgm:t>
    </dgm:pt>
    <dgm:pt modelId="{526E47AC-865E-48AD-A2A4-6F4C408CA7F7}" type="sibTrans" cxnId="{CDB5EBEA-C236-47CE-ABBD-4669AEC10337}">
      <dgm:prSet/>
      <dgm:spPr/>
      <dgm:t>
        <a:bodyPr/>
        <a:lstStyle/>
        <a:p>
          <a:endParaRPr lang="en-US"/>
        </a:p>
      </dgm:t>
    </dgm:pt>
    <dgm:pt modelId="{1E4FDCA8-857A-4494-9A2C-EAB798331B6B}">
      <dgm:prSet phldrT="[Text]" custT="1"/>
      <dgm:spPr/>
      <dgm:t>
        <a:bodyPr/>
        <a:lstStyle/>
        <a:p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C24207-927E-46E1-980E-927AA3FB73E8}" type="parTrans" cxnId="{D9D3A6AF-85B9-437F-A639-7F52B7F238F5}">
      <dgm:prSet/>
      <dgm:spPr/>
      <dgm:t>
        <a:bodyPr/>
        <a:lstStyle/>
        <a:p>
          <a:endParaRPr lang="en-US"/>
        </a:p>
      </dgm:t>
    </dgm:pt>
    <dgm:pt modelId="{0A5925E7-461B-48D7-9716-0DB5B123C8A4}" type="sibTrans" cxnId="{D9D3A6AF-85B9-437F-A639-7F52B7F238F5}">
      <dgm:prSet/>
      <dgm:spPr/>
      <dgm:t>
        <a:bodyPr/>
        <a:lstStyle/>
        <a:p>
          <a:endParaRPr lang="en-US"/>
        </a:p>
      </dgm:t>
    </dgm:pt>
    <dgm:pt modelId="{4568E235-9A53-40EB-804B-AF8F9D6D56B1}" type="pres">
      <dgm:prSet presAssocID="{86551463-FDCA-482D-9F30-D1D1861056F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D612D98-61C8-4382-8D9C-FEB8A8CD361B}" type="pres">
      <dgm:prSet presAssocID="{86551463-FDCA-482D-9F30-D1D1861056F4}" presName="Name1" presStyleCnt="0"/>
      <dgm:spPr/>
    </dgm:pt>
    <dgm:pt modelId="{6BC9DA0A-7E57-4866-9ECD-CFD1326AAB1D}" type="pres">
      <dgm:prSet presAssocID="{86551463-FDCA-482D-9F30-D1D1861056F4}" presName="cycle" presStyleCnt="0"/>
      <dgm:spPr/>
    </dgm:pt>
    <dgm:pt modelId="{FE2137A6-1219-4200-914D-19C03EF5F0ED}" type="pres">
      <dgm:prSet presAssocID="{86551463-FDCA-482D-9F30-D1D1861056F4}" presName="srcNode" presStyleLbl="node1" presStyleIdx="0" presStyleCnt="4"/>
      <dgm:spPr/>
    </dgm:pt>
    <dgm:pt modelId="{AEC2111E-0B5D-4877-8022-009690EA1F5A}" type="pres">
      <dgm:prSet presAssocID="{86551463-FDCA-482D-9F30-D1D1861056F4}" presName="conn" presStyleLbl="parChTrans1D2" presStyleIdx="0" presStyleCnt="1"/>
      <dgm:spPr/>
      <dgm:t>
        <a:bodyPr/>
        <a:lstStyle/>
        <a:p>
          <a:endParaRPr lang="en-US"/>
        </a:p>
      </dgm:t>
    </dgm:pt>
    <dgm:pt modelId="{279854DF-67DD-4FF7-A7AF-3F0FDDBF9D69}" type="pres">
      <dgm:prSet presAssocID="{86551463-FDCA-482D-9F30-D1D1861056F4}" presName="extraNode" presStyleLbl="node1" presStyleIdx="0" presStyleCnt="4"/>
      <dgm:spPr/>
    </dgm:pt>
    <dgm:pt modelId="{491FBC84-A437-4A1F-B98F-2A8504B2A4E5}" type="pres">
      <dgm:prSet presAssocID="{86551463-FDCA-482D-9F30-D1D1861056F4}" presName="dstNode" presStyleLbl="node1" presStyleIdx="0" presStyleCnt="4"/>
      <dgm:spPr/>
    </dgm:pt>
    <dgm:pt modelId="{79DFFC28-10A5-488E-BEE2-3038B6984655}" type="pres">
      <dgm:prSet presAssocID="{6AF0A902-A644-44D0-B3EC-BFED3BBA4A3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B1C79-21E3-4500-934D-AFFFB610F7C6}" type="pres">
      <dgm:prSet presAssocID="{6AF0A902-A644-44D0-B3EC-BFED3BBA4A31}" presName="accent_1" presStyleCnt="0"/>
      <dgm:spPr/>
    </dgm:pt>
    <dgm:pt modelId="{813B2D97-804D-4785-B468-8A24F8F59684}" type="pres">
      <dgm:prSet presAssocID="{6AF0A902-A644-44D0-B3EC-BFED3BBA4A31}" presName="accentRepeatNode" presStyleLbl="solidFgAcc1" presStyleIdx="0" presStyleCnt="4"/>
      <dgm:spPr/>
    </dgm:pt>
    <dgm:pt modelId="{175F5F5E-FEAD-4C4A-B617-2A54DD192DAE}" type="pres">
      <dgm:prSet presAssocID="{220CB713-BBA6-47C0-94D3-086F9643FEE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98AF0-EB47-491D-94E3-DB2514077012}" type="pres">
      <dgm:prSet presAssocID="{220CB713-BBA6-47C0-94D3-086F9643FEE0}" presName="accent_2" presStyleCnt="0"/>
      <dgm:spPr/>
    </dgm:pt>
    <dgm:pt modelId="{C61B383F-DECE-4D27-A39F-C30D41317831}" type="pres">
      <dgm:prSet presAssocID="{220CB713-BBA6-47C0-94D3-086F9643FEE0}" presName="accentRepeatNode" presStyleLbl="solidFgAcc1" presStyleIdx="1" presStyleCnt="4"/>
      <dgm:spPr/>
    </dgm:pt>
    <dgm:pt modelId="{1B0738DD-7269-4090-B4BB-FCC8B5E99961}" type="pres">
      <dgm:prSet presAssocID="{862BDB06-B504-4660-AAE5-09EC5506CCF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1F4A1-6EDD-4F53-8858-1655B83A12F4}" type="pres">
      <dgm:prSet presAssocID="{862BDB06-B504-4660-AAE5-09EC5506CCF4}" presName="accent_3" presStyleCnt="0"/>
      <dgm:spPr/>
    </dgm:pt>
    <dgm:pt modelId="{CAF61EBE-1C4C-4F9A-8C3E-E78E714326E5}" type="pres">
      <dgm:prSet presAssocID="{862BDB06-B504-4660-AAE5-09EC5506CCF4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8E10A460-86E4-4ECC-898C-EB1B72899815}" type="pres">
      <dgm:prSet presAssocID="{1E4FDCA8-857A-4494-9A2C-EAB798331B6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9186C-1080-45C7-A62F-40777F97943B}" type="pres">
      <dgm:prSet presAssocID="{1E4FDCA8-857A-4494-9A2C-EAB798331B6B}" presName="accent_4" presStyleCnt="0"/>
      <dgm:spPr/>
    </dgm:pt>
    <dgm:pt modelId="{DB475886-ACE0-415D-9B02-93427BB19FF2}" type="pres">
      <dgm:prSet presAssocID="{1E4FDCA8-857A-4494-9A2C-EAB798331B6B}" presName="accentRepeatNode" presStyleLbl="solidFgAcc1" presStyleIdx="3" presStyleCnt="4"/>
      <dgm:spPr/>
    </dgm:pt>
  </dgm:ptLst>
  <dgm:cxnLst>
    <dgm:cxn modelId="{69BBA873-686D-45E0-8DA7-31E19BCBAFD3}" srcId="{86551463-FDCA-482D-9F30-D1D1861056F4}" destId="{220CB713-BBA6-47C0-94D3-086F9643FEE0}" srcOrd="1" destOrd="0" parTransId="{0363DFEB-9ADE-416D-AAF6-4CCB48791410}" sibTransId="{A5DDE62D-D39E-4A02-AF9D-38A99587C26C}"/>
    <dgm:cxn modelId="{D2B331B8-E5EB-46FB-B16E-D6F7E80267B4}" srcId="{86551463-FDCA-482D-9F30-D1D1861056F4}" destId="{6AF0A902-A644-44D0-B3EC-BFED3BBA4A31}" srcOrd="0" destOrd="0" parTransId="{3ECD2595-961B-4140-A42A-9C000A221E58}" sibTransId="{53792FA8-6D47-4CB8-9AE0-3AB870FFFEB6}"/>
    <dgm:cxn modelId="{CDB5EBEA-C236-47CE-ABBD-4669AEC10337}" srcId="{86551463-FDCA-482D-9F30-D1D1861056F4}" destId="{862BDB06-B504-4660-AAE5-09EC5506CCF4}" srcOrd="2" destOrd="0" parTransId="{C20B2AB9-6032-42F4-92E9-4C7891646B35}" sibTransId="{526E47AC-865E-48AD-A2A4-6F4C408CA7F7}"/>
    <dgm:cxn modelId="{DBF7FDA9-7BA7-486C-B771-199E5F20C69C}" type="presOf" srcId="{53792FA8-6D47-4CB8-9AE0-3AB870FFFEB6}" destId="{AEC2111E-0B5D-4877-8022-009690EA1F5A}" srcOrd="0" destOrd="0" presId="urn:microsoft.com/office/officeart/2008/layout/VerticalCurvedList"/>
    <dgm:cxn modelId="{00B4AE3C-019F-4283-A584-A9533592DC16}" type="presOf" srcId="{220CB713-BBA6-47C0-94D3-086F9643FEE0}" destId="{175F5F5E-FEAD-4C4A-B617-2A54DD192DAE}" srcOrd="0" destOrd="0" presId="urn:microsoft.com/office/officeart/2008/layout/VerticalCurvedList"/>
    <dgm:cxn modelId="{33C86F17-C936-46EE-B188-12F79649A97C}" type="presOf" srcId="{86551463-FDCA-482D-9F30-D1D1861056F4}" destId="{4568E235-9A53-40EB-804B-AF8F9D6D56B1}" srcOrd="0" destOrd="0" presId="urn:microsoft.com/office/officeart/2008/layout/VerticalCurvedList"/>
    <dgm:cxn modelId="{BD39BF93-5E2B-41F8-BFD8-0D5ADFB4258E}" type="presOf" srcId="{6AF0A902-A644-44D0-B3EC-BFED3BBA4A31}" destId="{79DFFC28-10A5-488E-BEE2-3038B6984655}" srcOrd="0" destOrd="0" presId="urn:microsoft.com/office/officeart/2008/layout/VerticalCurvedList"/>
    <dgm:cxn modelId="{D9D3A6AF-85B9-437F-A639-7F52B7F238F5}" srcId="{86551463-FDCA-482D-9F30-D1D1861056F4}" destId="{1E4FDCA8-857A-4494-9A2C-EAB798331B6B}" srcOrd="3" destOrd="0" parTransId="{6BC24207-927E-46E1-980E-927AA3FB73E8}" sibTransId="{0A5925E7-461B-48D7-9716-0DB5B123C8A4}"/>
    <dgm:cxn modelId="{F9BA59BF-EDF0-4E28-AF01-F6FA604BA687}" type="presOf" srcId="{862BDB06-B504-4660-AAE5-09EC5506CCF4}" destId="{1B0738DD-7269-4090-B4BB-FCC8B5E99961}" srcOrd="0" destOrd="0" presId="urn:microsoft.com/office/officeart/2008/layout/VerticalCurvedList"/>
    <dgm:cxn modelId="{EBA5BE17-C191-46FC-A303-51B2CEDF63CE}" type="presOf" srcId="{1E4FDCA8-857A-4494-9A2C-EAB798331B6B}" destId="{8E10A460-86E4-4ECC-898C-EB1B72899815}" srcOrd="0" destOrd="0" presId="urn:microsoft.com/office/officeart/2008/layout/VerticalCurvedList"/>
    <dgm:cxn modelId="{F5977431-E582-4601-A07E-B7D88EB0FF68}" type="presParOf" srcId="{4568E235-9A53-40EB-804B-AF8F9D6D56B1}" destId="{FD612D98-61C8-4382-8D9C-FEB8A8CD361B}" srcOrd="0" destOrd="0" presId="urn:microsoft.com/office/officeart/2008/layout/VerticalCurvedList"/>
    <dgm:cxn modelId="{383C7D26-598C-4CE5-ABB2-5BA32212939D}" type="presParOf" srcId="{FD612D98-61C8-4382-8D9C-FEB8A8CD361B}" destId="{6BC9DA0A-7E57-4866-9ECD-CFD1326AAB1D}" srcOrd="0" destOrd="0" presId="urn:microsoft.com/office/officeart/2008/layout/VerticalCurvedList"/>
    <dgm:cxn modelId="{44ED8E9C-0F75-4DBC-9FA7-C82762115FBC}" type="presParOf" srcId="{6BC9DA0A-7E57-4866-9ECD-CFD1326AAB1D}" destId="{FE2137A6-1219-4200-914D-19C03EF5F0ED}" srcOrd="0" destOrd="0" presId="urn:microsoft.com/office/officeart/2008/layout/VerticalCurvedList"/>
    <dgm:cxn modelId="{404BB520-A64A-4320-82EA-87B470C065F6}" type="presParOf" srcId="{6BC9DA0A-7E57-4866-9ECD-CFD1326AAB1D}" destId="{AEC2111E-0B5D-4877-8022-009690EA1F5A}" srcOrd="1" destOrd="0" presId="urn:microsoft.com/office/officeart/2008/layout/VerticalCurvedList"/>
    <dgm:cxn modelId="{398A52C9-C113-4ABC-B14F-290E1B1EC232}" type="presParOf" srcId="{6BC9DA0A-7E57-4866-9ECD-CFD1326AAB1D}" destId="{279854DF-67DD-4FF7-A7AF-3F0FDDBF9D69}" srcOrd="2" destOrd="0" presId="urn:microsoft.com/office/officeart/2008/layout/VerticalCurvedList"/>
    <dgm:cxn modelId="{4D492D75-6426-409F-9901-3AAAB47334A7}" type="presParOf" srcId="{6BC9DA0A-7E57-4866-9ECD-CFD1326AAB1D}" destId="{491FBC84-A437-4A1F-B98F-2A8504B2A4E5}" srcOrd="3" destOrd="0" presId="urn:microsoft.com/office/officeart/2008/layout/VerticalCurvedList"/>
    <dgm:cxn modelId="{AA449D08-86F8-4904-A61C-5C2AD46EED9E}" type="presParOf" srcId="{FD612D98-61C8-4382-8D9C-FEB8A8CD361B}" destId="{79DFFC28-10A5-488E-BEE2-3038B6984655}" srcOrd="1" destOrd="0" presId="urn:microsoft.com/office/officeart/2008/layout/VerticalCurvedList"/>
    <dgm:cxn modelId="{CAA5E9D3-BADD-4EE1-AE0B-A1F05407D9EE}" type="presParOf" srcId="{FD612D98-61C8-4382-8D9C-FEB8A8CD361B}" destId="{976B1C79-21E3-4500-934D-AFFFB610F7C6}" srcOrd="2" destOrd="0" presId="urn:microsoft.com/office/officeart/2008/layout/VerticalCurvedList"/>
    <dgm:cxn modelId="{68611E0F-79D5-46DE-BA9C-D87D046BB45E}" type="presParOf" srcId="{976B1C79-21E3-4500-934D-AFFFB610F7C6}" destId="{813B2D97-804D-4785-B468-8A24F8F59684}" srcOrd="0" destOrd="0" presId="urn:microsoft.com/office/officeart/2008/layout/VerticalCurvedList"/>
    <dgm:cxn modelId="{5F011584-6D24-43A7-9A69-AF551DB4A912}" type="presParOf" srcId="{FD612D98-61C8-4382-8D9C-FEB8A8CD361B}" destId="{175F5F5E-FEAD-4C4A-B617-2A54DD192DAE}" srcOrd="3" destOrd="0" presId="urn:microsoft.com/office/officeart/2008/layout/VerticalCurvedList"/>
    <dgm:cxn modelId="{D521C9D4-1376-44D3-9CB0-99EA96A1A5BA}" type="presParOf" srcId="{FD612D98-61C8-4382-8D9C-FEB8A8CD361B}" destId="{6E998AF0-EB47-491D-94E3-DB2514077012}" srcOrd="4" destOrd="0" presId="urn:microsoft.com/office/officeart/2008/layout/VerticalCurvedList"/>
    <dgm:cxn modelId="{7B5FB8A6-C8CD-447B-AF57-D64AD3F03FBE}" type="presParOf" srcId="{6E998AF0-EB47-491D-94E3-DB2514077012}" destId="{C61B383F-DECE-4D27-A39F-C30D41317831}" srcOrd="0" destOrd="0" presId="urn:microsoft.com/office/officeart/2008/layout/VerticalCurvedList"/>
    <dgm:cxn modelId="{0220130F-8AD1-4FC2-94DA-4B502BD64213}" type="presParOf" srcId="{FD612D98-61C8-4382-8D9C-FEB8A8CD361B}" destId="{1B0738DD-7269-4090-B4BB-FCC8B5E99961}" srcOrd="5" destOrd="0" presId="urn:microsoft.com/office/officeart/2008/layout/VerticalCurvedList"/>
    <dgm:cxn modelId="{813BD124-08E7-4EB0-A4A0-D747090E01B6}" type="presParOf" srcId="{FD612D98-61C8-4382-8D9C-FEB8A8CD361B}" destId="{4B81F4A1-6EDD-4F53-8858-1655B83A12F4}" srcOrd="6" destOrd="0" presId="urn:microsoft.com/office/officeart/2008/layout/VerticalCurvedList"/>
    <dgm:cxn modelId="{D1103D10-11D1-4A2F-8CC2-8C76186147FA}" type="presParOf" srcId="{4B81F4A1-6EDD-4F53-8858-1655B83A12F4}" destId="{CAF61EBE-1C4C-4F9A-8C3E-E78E714326E5}" srcOrd="0" destOrd="0" presId="urn:microsoft.com/office/officeart/2008/layout/VerticalCurvedList"/>
    <dgm:cxn modelId="{10D26407-FA0D-476A-97AA-6F97071D24C7}" type="presParOf" srcId="{FD612D98-61C8-4382-8D9C-FEB8A8CD361B}" destId="{8E10A460-86E4-4ECC-898C-EB1B72899815}" srcOrd="7" destOrd="0" presId="urn:microsoft.com/office/officeart/2008/layout/VerticalCurvedList"/>
    <dgm:cxn modelId="{748D82FC-4213-4436-851F-5FEA4DEFE20F}" type="presParOf" srcId="{FD612D98-61C8-4382-8D9C-FEB8A8CD361B}" destId="{AA59186C-1080-45C7-A62F-40777F97943B}" srcOrd="8" destOrd="0" presId="urn:microsoft.com/office/officeart/2008/layout/VerticalCurvedList"/>
    <dgm:cxn modelId="{A8DD0A32-B25D-4CEC-A9A6-842B72C58166}" type="presParOf" srcId="{AA59186C-1080-45C7-A62F-40777F97943B}" destId="{DB475886-ACE0-415D-9B02-93427BB19F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7686-AE00-45F7-BA6F-1D50BCC7F474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376E176-90D3-4A5F-BBE3-DD401DC451F4}">
      <dgm:prSet phldrT="[Text]" custT="1"/>
      <dgm:spPr/>
      <dgm:t>
        <a:bodyPr/>
        <a:lstStyle/>
        <a:p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Lý do chọn đề tài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F006B-2D62-4071-ABC8-CCABF9C4F7A6}" type="parTrans" cxnId="{8E69E36A-1966-4873-8FE5-C7A4AD9C431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75AE0F-884D-4A2C-A65C-CC4FD150FB71}" type="sibTrans" cxnId="{8E69E36A-1966-4873-8FE5-C7A4AD9C431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3BE2B2-7205-4BAB-BDF0-BE105B0615F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Thiệt hại do mã độc gây ra ngày càng tăng.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C099C8-F7C0-49A4-AFAC-02EE7F355A07}" type="parTrans" cxnId="{C923306D-D7AD-4729-82ED-874F7AB8BC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8E1AB7-9A9A-4A0C-8CDE-6DA9FFFAF40C}" type="sibTrans" cxnId="{C923306D-D7AD-4729-82ED-874F7AB8BC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38FF69-F466-4FBF-8CED-6ED0585BB04D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Cung cấp cơ sở dữ liệu cho các chương trình AntiVirus.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B1CF01-1ABF-49A2-A3D9-839722C811C3}" type="parTrans" cxnId="{FB32DA29-67BC-4DEF-9B96-052F02B2B86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1AD0D-5AD1-438B-880C-0F87FF0DB7FC}" type="sibTrans" cxnId="{FB32DA29-67BC-4DEF-9B96-052F02B2B86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6E0D05-295B-4742-B924-792635C51523}">
      <dgm:prSet phldrT="[Text]" custT="1"/>
      <dgm:spPr/>
      <dgm:t>
        <a:bodyPr/>
        <a:lstStyle/>
        <a:p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Mục tiêu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0A4B2C-9B22-471E-BF5E-4BE05F5E86C9}" type="parTrans" cxnId="{115628EA-C4EA-4AC2-87E9-9A7B1FAD1B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32447A-A882-4F2F-82FC-391668A5B7B0}" type="sibTrans" cxnId="{115628EA-C4EA-4AC2-87E9-9A7B1FAD1B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D9732-AF27-4292-A392-FB00CCDA3A6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Nắm rõ về mã độc.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EBEED-A7D1-49A5-BDE8-928346E48E00}" type="parTrans" cxnId="{1BC3F2C3-5EA6-46D3-B16C-AE7EBBE198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BA9CB2-DF59-47FB-AEB5-9A49609B3738}" type="sibTrans" cxnId="{1BC3F2C3-5EA6-46D3-B16C-AE7EBBE198E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C1FA27-87A3-462A-8A7D-0F977FDE0053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Biết được kỹ thuật phát hiện và phương pháp phân tích mã độc.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6793D-259C-4E02-B7AC-FF3F3F9EF16D}" type="parTrans" cxnId="{F5AF1859-7E7B-47E8-8F2A-692B9D5A3DC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419419-12C5-4066-AF45-27D2963D3D39}" type="sibTrans" cxnId="{F5AF1859-7E7B-47E8-8F2A-692B9D5A3DC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8EC29B-AF2B-4693-BC3D-A287B049503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Công cụ hỗ trợ cho những người làm công việc phân tích mã độc.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3EEF30-FE33-4BE3-B53D-9F19231C20E6}" type="parTrans" cxnId="{31225FAF-B058-47A7-AFC3-87765A07548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60D719-C9BC-4D88-AA3D-E697A78FB61A}" type="sibTrans" cxnId="{31225FAF-B058-47A7-AFC3-87765A07548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5499DD-7447-4D22-BB02-3E421126C51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Nắm được cách tạo ra các tập mẫu để xây dựng cơ sở dữ liệu mã độc.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E2DD21-6C6B-476D-BF1F-518E9330C85F}" type="parTrans" cxnId="{17441013-D8BF-4428-84C3-116FED9B27D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AE62EF-6259-4597-9C52-EDECD0ED8634}" type="sibTrans" cxnId="{17441013-D8BF-4428-84C3-116FED9B27D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C804F6-E59B-432E-B1D0-6D88EBDE9064}" type="pres">
      <dgm:prSet presAssocID="{F2AC7686-AE00-45F7-BA6F-1D50BCC7F47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FE1FE-5002-410F-8085-B85ED5090E6E}" type="pres">
      <dgm:prSet presAssocID="{E376E176-90D3-4A5F-BBE3-DD401DC451F4}" presName="composite" presStyleCnt="0"/>
      <dgm:spPr/>
    </dgm:pt>
    <dgm:pt modelId="{84DD1A92-DC75-44FF-990D-CA8C859A6F73}" type="pres">
      <dgm:prSet presAssocID="{E376E176-90D3-4A5F-BBE3-DD401DC451F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E02B2-3C25-4985-B0FA-DE4A0CC8AA65}" type="pres">
      <dgm:prSet presAssocID="{E376E176-90D3-4A5F-BBE3-DD401DC451F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24046-2D80-445B-8854-AFD229454645}" type="pres">
      <dgm:prSet presAssocID="{1975AE0F-884D-4A2C-A65C-CC4FD150FB71}" presName="sp" presStyleCnt="0"/>
      <dgm:spPr/>
    </dgm:pt>
    <dgm:pt modelId="{4F0A0F94-B76D-4B57-9540-5A19DB3FB3AE}" type="pres">
      <dgm:prSet presAssocID="{1C6E0D05-295B-4742-B924-792635C51523}" presName="composite" presStyleCnt="0"/>
      <dgm:spPr/>
    </dgm:pt>
    <dgm:pt modelId="{4748AB72-128E-4CF2-AD71-FE7FD27C04E4}" type="pres">
      <dgm:prSet presAssocID="{1C6E0D05-295B-4742-B924-792635C5152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4380-2185-41D7-B6B7-AA85979ECC55}" type="pres">
      <dgm:prSet presAssocID="{1C6E0D05-295B-4742-B924-792635C5152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3306D-D7AD-4729-82ED-874F7AB8BC28}" srcId="{E376E176-90D3-4A5F-BBE3-DD401DC451F4}" destId="{593BE2B2-7205-4BAB-BDF0-BE105B0615F6}" srcOrd="0" destOrd="0" parTransId="{4CC099C8-F7C0-49A4-AFAC-02EE7F355A07}" sibTransId="{BA8E1AB7-9A9A-4A0C-8CDE-6DA9FFFAF40C}"/>
    <dgm:cxn modelId="{6C296B6A-1B57-4EA3-9393-8E95C9E36E32}" type="presOf" srcId="{593BE2B2-7205-4BAB-BDF0-BE105B0615F6}" destId="{17EE02B2-3C25-4985-B0FA-DE4A0CC8AA65}" srcOrd="0" destOrd="0" presId="urn:microsoft.com/office/officeart/2005/8/layout/chevron2"/>
    <dgm:cxn modelId="{A55726F2-FCDB-4CAA-8CE1-41D446EBAC45}" type="presOf" srcId="{AC8EC29B-AF2B-4693-BC3D-A287B049503C}" destId="{17EE02B2-3C25-4985-B0FA-DE4A0CC8AA65}" srcOrd="0" destOrd="2" presId="urn:microsoft.com/office/officeart/2005/8/layout/chevron2"/>
    <dgm:cxn modelId="{8E69E36A-1966-4873-8FE5-C7A4AD9C4314}" srcId="{F2AC7686-AE00-45F7-BA6F-1D50BCC7F474}" destId="{E376E176-90D3-4A5F-BBE3-DD401DC451F4}" srcOrd="0" destOrd="0" parTransId="{1F3F006B-2D62-4071-ABC8-CCABF9C4F7A6}" sibTransId="{1975AE0F-884D-4A2C-A65C-CC4FD150FB71}"/>
    <dgm:cxn modelId="{5815B83A-1DC2-4A13-BDEF-6A4BCF31C66E}" type="presOf" srcId="{275499DD-7447-4D22-BB02-3E421126C516}" destId="{C0A94380-2185-41D7-B6B7-AA85979ECC55}" srcOrd="0" destOrd="2" presId="urn:microsoft.com/office/officeart/2005/8/layout/chevron2"/>
    <dgm:cxn modelId="{73E01FBC-EB77-4E59-96EA-4595419AD6F8}" type="presOf" srcId="{F2AC7686-AE00-45F7-BA6F-1D50BCC7F474}" destId="{26C804F6-E59B-432E-B1D0-6D88EBDE9064}" srcOrd="0" destOrd="0" presId="urn:microsoft.com/office/officeart/2005/8/layout/chevron2"/>
    <dgm:cxn modelId="{8D90A629-507B-4E83-9B9A-5C97BFD80FBD}" type="presOf" srcId="{18C1FA27-87A3-462A-8A7D-0F977FDE0053}" destId="{C0A94380-2185-41D7-B6B7-AA85979ECC55}" srcOrd="0" destOrd="1" presId="urn:microsoft.com/office/officeart/2005/8/layout/chevron2"/>
    <dgm:cxn modelId="{7869E8A1-1581-4E8B-9E3F-B09991B1A654}" type="presOf" srcId="{5438FF69-F466-4FBF-8CED-6ED0585BB04D}" destId="{17EE02B2-3C25-4985-B0FA-DE4A0CC8AA65}" srcOrd="0" destOrd="1" presId="urn:microsoft.com/office/officeart/2005/8/layout/chevron2"/>
    <dgm:cxn modelId="{1BC3F2C3-5EA6-46D3-B16C-AE7EBBE198E4}" srcId="{1C6E0D05-295B-4742-B924-792635C51523}" destId="{537D9732-AF27-4292-A392-FB00CCDA3A6C}" srcOrd="0" destOrd="0" parTransId="{748EBEED-A7D1-49A5-BDE8-928346E48E00}" sibTransId="{E7BA9CB2-DF59-47FB-AEB5-9A49609B3738}"/>
    <dgm:cxn modelId="{115628EA-C4EA-4AC2-87E9-9A7B1FAD1B03}" srcId="{F2AC7686-AE00-45F7-BA6F-1D50BCC7F474}" destId="{1C6E0D05-295B-4742-B924-792635C51523}" srcOrd="1" destOrd="0" parTransId="{560A4B2C-9B22-471E-BF5E-4BE05F5E86C9}" sibTransId="{5D32447A-A882-4F2F-82FC-391668A5B7B0}"/>
    <dgm:cxn modelId="{F5AF1859-7E7B-47E8-8F2A-692B9D5A3DC1}" srcId="{1C6E0D05-295B-4742-B924-792635C51523}" destId="{18C1FA27-87A3-462A-8A7D-0F977FDE0053}" srcOrd="1" destOrd="0" parTransId="{ADF6793D-259C-4E02-B7AC-FF3F3F9EF16D}" sibTransId="{98419419-12C5-4066-AF45-27D2963D3D39}"/>
    <dgm:cxn modelId="{31225FAF-B058-47A7-AFC3-87765A075486}" srcId="{E376E176-90D3-4A5F-BBE3-DD401DC451F4}" destId="{AC8EC29B-AF2B-4693-BC3D-A287B049503C}" srcOrd="2" destOrd="0" parTransId="{5C3EEF30-FE33-4BE3-B53D-9F19231C20E6}" sibTransId="{5F60D719-C9BC-4D88-AA3D-E697A78FB61A}"/>
    <dgm:cxn modelId="{E6DFE512-C960-4F52-9A3D-17EE84E17CDF}" type="presOf" srcId="{E376E176-90D3-4A5F-BBE3-DD401DC451F4}" destId="{84DD1A92-DC75-44FF-990D-CA8C859A6F73}" srcOrd="0" destOrd="0" presId="urn:microsoft.com/office/officeart/2005/8/layout/chevron2"/>
    <dgm:cxn modelId="{17441013-D8BF-4428-84C3-116FED9B27D2}" srcId="{1C6E0D05-295B-4742-B924-792635C51523}" destId="{275499DD-7447-4D22-BB02-3E421126C516}" srcOrd="2" destOrd="0" parTransId="{74E2DD21-6C6B-476D-BF1F-518E9330C85F}" sibTransId="{71AE62EF-6259-4597-9C52-EDECD0ED8634}"/>
    <dgm:cxn modelId="{FB32DA29-67BC-4DEF-9B96-052F02B2B86C}" srcId="{E376E176-90D3-4A5F-BBE3-DD401DC451F4}" destId="{5438FF69-F466-4FBF-8CED-6ED0585BB04D}" srcOrd="1" destOrd="0" parTransId="{B6B1CF01-1ABF-49A2-A3D9-839722C811C3}" sibTransId="{6731AD0D-5AD1-438B-880C-0F87FF0DB7FC}"/>
    <dgm:cxn modelId="{AE4C38FB-09FF-4F8D-897A-6B8B0C847A84}" type="presOf" srcId="{537D9732-AF27-4292-A392-FB00CCDA3A6C}" destId="{C0A94380-2185-41D7-B6B7-AA85979ECC55}" srcOrd="0" destOrd="0" presId="urn:microsoft.com/office/officeart/2005/8/layout/chevron2"/>
    <dgm:cxn modelId="{02299C22-4830-4F0B-B723-6664B31A88F3}" type="presOf" srcId="{1C6E0D05-295B-4742-B924-792635C51523}" destId="{4748AB72-128E-4CF2-AD71-FE7FD27C04E4}" srcOrd="0" destOrd="0" presId="urn:microsoft.com/office/officeart/2005/8/layout/chevron2"/>
    <dgm:cxn modelId="{4A18D463-966B-45AD-8246-120EC03B71B6}" type="presParOf" srcId="{26C804F6-E59B-432E-B1D0-6D88EBDE9064}" destId="{A01FE1FE-5002-410F-8085-B85ED5090E6E}" srcOrd="0" destOrd="0" presId="urn:microsoft.com/office/officeart/2005/8/layout/chevron2"/>
    <dgm:cxn modelId="{9405A2B6-3DC4-4CA4-92E2-AA779FFC480B}" type="presParOf" srcId="{A01FE1FE-5002-410F-8085-B85ED5090E6E}" destId="{84DD1A92-DC75-44FF-990D-CA8C859A6F73}" srcOrd="0" destOrd="0" presId="urn:microsoft.com/office/officeart/2005/8/layout/chevron2"/>
    <dgm:cxn modelId="{B963DAAA-5803-4ED9-A0E7-E70A33C588F0}" type="presParOf" srcId="{A01FE1FE-5002-410F-8085-B85ED5090E6E}" destId="{17EE02B2-3C25-4985-B0FA-DE4A0CC8AA65}" srcOrd="1" destOrd="0" presId="urn:microsoft.com/office/officeart/2005/8/layout/chevron2"/>
    <dgm:cxn modelId="{AB14E208-39D2-404F-830E-990A0D402E78}" type="presParOf" srcId="{26C804F6-E59B-432E-B1D0-6D88EBDE9064}" destId="{ECA24046-2D80-445B-8854-AFD229454645}" srcOrd="1" destOrd="0" presId="urn:microsoft.com/office/officeart/2005/8/layout/chevron2"/>
    <dgm:cxn modelId="{AB78E0DF-4B24-4E7D-905E-A835C7012C07}" type="presParOf" srcId="{26C804F6-E59B-432E-B1D0-6D88EBDE9064}" destId="{4F0A0F94-B76D-4B57-9540-5A19DB3FB3AE}" srcOrd="2" destOrd="0" presId="urn:microsoft.com/office/officeart/2005/8/layout/chevron2"/>
    <dgm:cxn modelId="{99C6A728-C1A0-4518-84F2-882BCB9B71CF}" type="presParOf" srcId="{4F0A0F94-B76D-4B57-9540-5A19DB3FB3AE}" destId="{4748AB72-128E-4CF2-AD71-FE7FD27C04E4}" srcOrd="0" destOrd="0" presId="urn:microsoft.com/office/officeart/2005/8/layout/chevron2"/>
    <dgm:cxn modelId="{C0A0AF29-E8AF-4F36-8502-1CCEF3F7BD0B}" type="presParOf" srcId="{4F0A0F94-B76D-4B57-9540-5A19DB3FB3AE}" destId="{C0A94380-2185-41D7-B6B7-AA85979EC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56D173-0552-4FC5-8F94-E5894943E9B6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67A678E-B370-46F5-814D-6CB2F167FE6A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String</a:t>
          </a:r>
          <a:endParaRPr lang="en-US" sz="2000" dirty="0"/>
        </a:p>
      </dgm:t>
    </dgm:pt>
    <dgm:pt modelId="{ACA5F7F4-186D-4944-8DEA-459B490167E9}" type="parTrans" cxnId="{B7E3A6A4-0736-460C-8719-70CDE176FAA3}">
      <dgm:prSet/>
      <dgm:spPr/>
      <dgm:t>
        <a:bodyPr/>
        <a:lstStyle/>
        <a:p>
          <a:endParaRPr lang="en-US" sz="2000"/>
        </a:p>
      </dgm:t>
    </dgm:pt>
    <dgm:pt modelId="{E45630D3-12DD-4E7D-A519-64E60F96557C}" type="sibTrans" cxnId="{B7E3A6A4-0736-460C-8719-70CDE176FAA3}">
      <dgm:prSet/>
      <dgm:spPr/>
      <dgm:t>
        <a:bodyPr/>
        <a:lstStyle/>
        <a:p>
          <a:endParaRPr lang="en-US" sz="2000"/>
        </a:p>
      </dgm:t>
    </dgm:pt>
    <dgm:pt modelId="{21FBDCB4-CDE9-43DE-B513-C615C5B74AE2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Ký tự đại diện</a:t>
          </a:r>
          <a:endParaRPr lang="en-US" sz="2000" dirty="0"/>
        </a:p>
      </dgm:t>
    </dgm:pt>
    <dgm:pt modelId="{34D47FB8-81A2-4A5C-882F-B9238CA45A06}" type="parTrans" cxnId="{E40B0FA8-3361-461A-9966-00422FA664CB}">
      <dgm:prSet/>
      <dgm:spPr/>
      <dgm:t>
        <a:bodyPr/>
        <a:lstStyle/>
        <a:p>
          <a:endParaRPr lang="en-US" sz="2000"/>
        </a:p>
      </dgm:t>
    </dgm:pt>
    <dgm:pt modelId="{AB9BD51E-8883-44FB-8228-806D208ED7C5}" type="sibTrans" cxnId="{E40B0FA8-3361-461A-9966-00422FA664CB}">
      <dgm:prSet/>
      <dgm:spPr/>
      <dgm:t>
        <a:bodyPr/>
        <a:lstStyle/>
        <a:p>
          <a:endParaRPr lang="en-US" sz="2000"/>
        </a:p>
      </dgm:t>
    </dgm:pt>
    <dgm:pt modelId="{47ECB1C3-C712-487E-87DC-C165A25A2C18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Mã băm</a:t>
          </a:r>
          <a:endParaRPr lang="en-US" sz="2000" dirty="0"/>
        </a:p>
      </dgm:t>
    </dgm:pt>
    <dgm:pt modelId="{D9A601EB-E619-4C9F-AEC6-D504D0ECA97F}" type="parTrans" cxnId="{73ECC436-0DE2-4D95-9F04-53681ADC674E}">
      <dgm:prSet/>
      <dgm:spPr/>
      <dgm:t>
        <a:bodyPr/>
        <a:lstStyle/>
        <a:p>
          <a:endParaRPr lang="en-US" sz="2000"/>
        </a:p>
      </dgm:t>
    </dgm:pt>
    <dgm:pt modelId="{6E437EFE-45ED-436C-87BA-20C6B02F2200}" type="sibTrans" cxnId="{73ECC436-0DE2-4D95-9F04-53681ADC674E}">
      <dgm:prSet/>
      <dgm:spPr/>
      <dgm:t>
        <a:bodyPr/>
        <a:lstStyle/>
        <a:p>
          <a:endParaRPr lang="en-US" sz="2000"/>
        </a:p>
      </dgm:t>
    </dgm:pt>
    <dgm:pt modelId="{5A6BBB30-5B3D-49E3-ACC8-515DB9A89393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Khung mã độc có sẵn</a:t>
          </a:r>
          <a:endParaRPr lang="en-US" sz="2000" dirty="0"/>
        </a:p>
      </dgm:t>
    </dgm:pt>
    <dgm:pt modelId="{4C6B33AB-A949-45A2-8212-4ECA0AADB6B1}" type="parTrans" cxnId="{A58E0E59-52F1-4C4F-9806-18A77C06E00D}">
      <dgm:prSet/>
      <dgm:spPr/>
      <dgm:t>
        <a:bodyPr/>
        <a:lstStyle/>
        <a:p>
          <a:endParaRPr lang="en-US" sz="2000"/>
        </a:p>
      </dgm:t>
    </dgm:pt>
    <dgm:pt modelId="{C106D435-4F33-44A3-96D3-A7525C214726}" type="sibTrans" cxnId="{A58E0E59-52F1-4C4F-9806-18A77C06E00D}">
      <dgm:prSet/>
      <dgm:spPr/>
      <dgm:t>
        <a:bodyPr/>
        <a:lstStyle/>
        <a:p>
          <a:endParaRPr lang="en-US" sz="2000"/>
        </a:p>
      </dgm:t>
    </dgm:pt>
    <dgm:pt modelId="{9753484F-5D97-4042-8558-137161E540FC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Phương pháp dựa trên hành vi</a:t>
          </a:r>
          <a:endParaRPr lang="en-US" sz="2000" dirty="0"/>
        </a:p>
      </dgm:t>
    </dgm:pt>
    <dgm:pt modelId="{5CF201AA-C832-4C40-98C6-72BDC0473992}" type="parTrans" cxnId="{9079D027-A1AB-4BD5-9F83-72C3A1AB198C}">
      <dgm:prSet/>
      <dgm:spPr/>
      <dgm:t>
        <a:bodyPr/>
        <a:lstStyle/>
        <a:p>
          <a:endParaRPr lang="en-US" sz="2000"/>
        </a:p>
      </dgm:t>
    </dgm:pt>
    <dgm:pt modelId="{73D556E2-2AE3-400C-A27A-E7B3418AF93A}" type="sibTrans" cxnId="{9079D027-A1AB-4BD5-9F83-72C3A1AB198C}">
      <dgm:prSet/>
      <dgm:spPr/>
      <dgm:t>
        <a:bodyPr/>
        <a:lstStyle/>
        <a:p>
          <a:endParaRPr lang="en-US" sz="2000"/>
        </a:p>
      </dgm:t>
    </dgm:pt>
    <dgm:pt modelId="{987A57BC-2103-4CF0-9A53-863975570263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Kỹ thuật lọc</a:t>
          </a:r>
          <a:endParaRPr lang="en-US" sz="2000" dirty="0"/>
        </a:p>
      </dgm:t>
    </dgm:pt>
    <dgm:pt modelId="{03EE8592-71AB-4AC6-AF2C-35BB856208DA}" type="parTrans" cxnId="{B0A9023F-FE7E-4DC4-8C74-9A0AA61DA45A}">
      <dgm:prSet/>
      <dgm:spPr/>
      <dgm:t>
        <a:bodyPr/>
        <a:lstStyle/>
        <a:p>
          <a:endParaRPr lang="en-US" sz="2000"/>
        </a:p>
      </dgm:t>
    </dgm:pt>
    <dgm:pt modelId="{8202B416-5F49-4380-BC10-70ECF7982DE2}" type="sibTrans" cxnId="{B0A9023F-FE7E-4DC4-8C74-9A0AA61DA45A}">
      <dgm:prSet/>
      <dgm:spPr/>
      <dgm:t>
        <a:bodyPr/>
        <a:lstStyle/>
        <a:p>
          <a:endParaRPr lang="en-US" sz="2000"/>
        </a:p>
      </dgm:t>
    </dgm:pt>
    <dgm:pt modelId="{344DFA6A-FD07-429A-810C-2B646F5DC66A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Giả mã tĩnh</a:t>
          </a:r>
          <a:endParaRPr lang="en-US" sz="2000" dirty="0"/>
        </a:p>
      </dgm:t>
    </dgm:pt>
    <dgm:pt modelId="{1525D988-279A-4877-BFAA-165963F1FAE7}" type="parTrans" cxnId="{8D3778F3-3059-4638-AA9A-E3EADC751EAC}">
      <dgm:prSet/>
      <dgm:spPr/>
      <dgm:t>
        <a:bodyPr/>
        <a:lstStyle/>
        <a:p>
          <a:endParaRPr lang="en-US" sz="2000"/>
        </a:p>
      </dgm:t>
    </dgm:pt>
    <dgm:pt modelId="{38A9D6ED-FD0F-41E6-A050-11848B242062}" type="sibTrans" cxnId="{8D3778F3-3059-4638-AA9A-E3EADC751EAC}">
      <dgm:prSet/>
      <dgm:spPr/>
      <dgm:t>
        <a:bodyPr/>
        <a:lstStyle/>
        <a:p>
          <a:endParaRPr lang="en-US" sz="2000"/>
        </a:p>
      </dgm:t>
    </dgm:pt>
    <dgm:pt modelId="{C04E9103-0202-4933-9CC1-4451949F9CF2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Mã giả lập</a:t>
          </a:r>
          <a:endParaRPr lang="en-US" sz="2000" dirty="0"/>
        </a:p>
      </dgm:t>
    </dgm:pt>
    <dgm:pt modelId="{F28776D5-4AC2-49EF-8049-7B274DD287DF}" type="parTrans" cxnId="{434E15E9-10BC-4C5B-BFE8-E31D5AD1DE94}">
      <dgm:prSet/>
      <dgm:spPr/>
      <dgm:t>
        <a:bodyPr/>
        <a:lstStyle/>
        <a:p>
          <a:endParaRPr lang="en-US" sz="2000"/>
        </a:p>
      </dgm:t>
    </dgm:pt>
    <dgm:pt modelId="{A7E2AF7E-2FDB-472C-9061-0B91B651E02B}" type="sibTrans" cxnId="{434E15E9-10BC-4C5B-BFE8-E31D5AD1DE94}">
      <dgm:prSet/>
      <dgm:spPr/>
      <dgm:t>
        <a:bodyPr/>
        <a:lstStyle/>
        <a:p>
          <a:endParaRPr lang="en-US" sz="2000"/>
        </a:p>
      </dgm:t>
    </dgm:pt>
    <dgm:pt modelId="{FC858AC1-2A52-43A9-8E86-D2FCA50D2522}" type="pres">
      <dgm:prSet presAssocID="{F956D173-0552-4FC5-8F94-E5894943E9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3D7D3F-DBC7-4EBF-ABB0-F31E086471C6}" type="pres">
      <dgm:prSet presAssocID="{A67A678E-B370-46F5-814D-6CB2F167FE6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DF64D-EAE7-4C9E-B07C-D64067100F44}" type="pres">
      <dgm:prSet presAssocID="{E45630D3-12DD-4E7D-A519-64E60F96557C}" presName="sibTrans" presStyleCnt="0"/>
      <dgm:spPr/>
    </dgm:pt>
    <dgm:pt modelId="{2C62F245-7841-4573-AF49-63BC5F6EC1B7}" type="pres">
      <dgm:prSet presAssocID="{21FBDCB4-CDE9-43DE-B513-C615C5B74AE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2F2CB-259A-4410-87AA-FCF169544DF7}" type="pres">
      <dgm:prSet presAssocID="{AB9BD51E-8883-44FB-8228-806D208ED7C5}" presName="sibTrans" presStyleCnt="0"/>
      <dgm:spPr/>
    </dgm:pt>
    <dgm:pt modelId="{2DCFF402-F434-4007-82D9-08C0D8D355FF}" type="pres">
      <dgm:prSet presAssocID="{47ECB1C3-C712-487E-87DC-C165A25A2C1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9BF42-36D4-4B89-A32C-193264F21356}" type="pres">
      <dgm:prSet presAssocID="{6E437EFE-45ED-436C-87BA-20C6B02F2200}" presName="sibTrans" presStyleCnt="0"/>
      <dgm:spPr/>
    </dgm:pt>
    <dgm:pt modelId="{37B06763-0D89-43D3-A708-3C9080FE111A}" type="pres">
      <dgm:prSet presAssocID="{5A6BBB30-5B3D-49E3-ACC8-515DB9A8939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64917-D462-48D2-ACD6-8123CA0316D2}" type="pres">
      <dgm:prSet presAssocID="{C106D435-4F33-44A3-96D3-A7525C214726}" presName="sibTrans" presStyleCnt="0"/>
      <dgm:spPr/>
    </dgm:pt>
    <dgm:pt modelId="{D2F2AE2D-E164-41C9-B7B6-AC785D6A0908}" type="pres">
      <dgm:prSet presAssocID="{9753484F-5D97-4042-8558-137161E540F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68681-AF17-4BF0-873E-E180A65286A9}" type="pres">
      <dgm:prSet presAssocID="{73D556E2-2AE3-400C-A27A-E7B3418AF93A}" presName="sibTrans" presStyleCnt="0"/>
      <dgm:spPr/>
    </dgm:pt>
    <dgm:pt modelId="{440454DC-D14D-40A6-8A30-15C2F1AD1D18}" type="pres">
      <dgm:prSet presAssocID="{987A57BC-2103-4CF0-9A53-86397557026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81F7A-7CC6-4CB3-AE23-4D5F1271B928}" type="pres">
      <dgm:prSet presAssocID="{8202B416-5F49-4380-BC10-70ECF7982DE2}" presName="sibTrans" presStyleCnt="0"/>
      <dgm:spPr/>
    </dgm:pt>
    <dgm:pt modelId="{0A218D8F-0745-473E-BF42-5FAAFE6E57F2}" type="pres">
      <dgm:prSet presAssocID="{344DFA6A-FD07-429A-810C-2B646F5DC66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B6FFF-C225-4E34-9651-F6E8C14F167C}" type="pres">
      <dgm:prSet presAssocID="{38A9D6ED-FD0F-41E6-A050-11848B242062}" presName="sibTrans" presStyleCnt="0"/>
      <dgm:spPr/>
    </dgm:pt>
    <dgm:pt modelId="{81AE8DB8-BA64-4A21-892F-B52E414B3D55}" type="pres">
      <dgm:prSet presAssocID="{C04E9103-0202-4933-9CC1-4451949F9CF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D93D1E-0AD7-494C-B8F8-E027715B9A8C}" type="presOf" srcId="{344DFA6A-FD07-429A-810C-2B646F5DC66A}" destId="{0A218D8F-0745-473E-BF42-5FAAFE6E57F2}" srcOrd="0" destOrd="0" presId="urn:microsoft.com/office/officeart/2005/8/layout/default"/>
    <dgm:cxn modelId="{7CC947F9-ADEF-44CF-A8B0-97D2150A8CD9}" type="presOf" srcId="{987A57BC-2103-4CF0-9A53-863975570263}" destId="{440454DC-D14D-40A6-8A30-15C2F1AD1D18}" srcOrd="0" destOrd="0" presId="urn:microsoft.com/office/officeart/2005/8/layout/default"/>
    <dgm:cxn modelId="{55A0B138-035D-44B5-9B87-A6262E3C1505}" type="presOf" srcId="{21FBDCB4-CDE9-43DE-B513-C615C5B74AE2}" destId="{2C62F245-7841-4573-AF49-63BC5F6EC1B7}" srcOrd="0" destOrd="0" presId="urn:microsoft.com/office/officeart/2005/8/layout/default"/>
    <dgm:cxn modelId="{C05DF317-D4C1-4FC7-84A0-38D459B7B42D}" type="presOf" srcId="{F956D173-0552-4FC5-8F94-E5894943E9B6}" destId="{FC858AC1-2A52-43A9-8E86-D2FCA50D2522}" srcOrd="0" destOrd="0" presId="urn:microsoft.com/office/officeart/2005/8/layout/default"/>
    <dgm:cxn modelId="{B7E3A6A4-0736-460C-8719-70CDE176FAA3}" srcId="{F956D173-0552-4FC5-8F94-E5894943E9B6}" destId="{A67A678E-B370-46F5-814D-6CB2F167FE6A}" srcOrd="0" destOrd="0" parTransId="{ACA5F7F4-186D-4944-8DEA-459B490167E9}" sibTransId="{E45630D3-12DD-4E7D-A519-64E60F96557C}"/>
    <dgm:cxn modelId="{6253E7BE-C105-464B-A7F3-03CC9FED8D65}" type="presOf" srcId="{5A6BBB30-5B3D-49E3-ACC8-515DB9A89393}" destId="{37B06763-0D89-43D3-A708-3C9080FE111A}" srcOrd="0" destOrd="0" presId="urn:microsoft.com/office/officeart/2005/8/layout/default"/>
    <dgm:cxn modelId="{434E15E9-10BC-4C5B-BFE8-E31D5AD1DE94}" srcId="{F956D173-0552-4FC5-8F94-E5894943E9B6}" destId="{C04E9103-0202-4933-9CC1-4451949F9CF2}" srcOrd="7" destOrd="0" parTransId="{F28776D5-4AC2-49EF-8049-7B274DD287DF}" sibTransId="{A7E2AF7E-2FDB-472C-9061-0B91B651E02B}"/>
    <dgm:cxn modelId="{09D1F528-6374-4C0B-AED4-A9712657C019}" type="presOf" srcId="{9753484F-5D97-4042-8558-137161E540FC}" destId="{D2F2AE2D-E164-41C9-B7B6-AC785D6A0908}" srcOrd="0" destOrd="0" presId="urn:microsoft.com/office/officeart/2005/8/layout/default"/>
    <dgm:cxn modelId="{B0A9023F-FE7E-4DC4-8C74-9A0AA61DA45A}" srcId="{F956D173-0552-4FC5-8F94-E5894943E9B6}" destId="{987A57BC-2103-4CF0-9A53-863975570263}" srcOrd="5" destOrd="0" parTransId="{03EE8592-71AB-4AC6-AF2C-35BB856208DA}" sibTransId="{8202B416-5F49-4380-BC10-70ECF7982DE2}"/>
    <dgm:cxn modelId="{0BDD9D5D-A448-4A86-809F-AAAF444C6466}" type="presOf" srcId="{A67A678E-B370-46F5-814D-6CB2F167FE6A}" destId="{723D7D3F-DBC7-4EBF-ABB0-F31E086471C6}" srcOrd="0" destOrd="0" presId="urn:microsoft.com/office/officeart/2005/8/layout/default"/>
    <dgm:cxn modelId="{9079D027-A1AB-4BD5-9F83-72C3A1AB198C}" srcId="{F956D173-0552-4FC5-8F94-E5894943E9B6}" destId="{9753484F-5D97-4042-8558-137161E540FC}" srcOrd="4" destOrd="0" parTransId="{5CF201AA-C832-4C40-98C6-72BDC0473992}" sibTransId="{73D556E2-2AE3-400C-A27A-E7B3418AF93A}"/>
    <dgm:cxn modelId="{73ECC436-0DE2-4D95-9F04-53681ADC674E}" srcId="{F956D173-0552-4FC5-8F94-E5894943E9B6}" destId="{47ECB1C3-C712-487E-87DC-C165A25A2C18}" srcOrd="2" destOrd="0" parTransId="{D9A601EB-E619-4C9F-AEC6-D504D0ECA97F}" sibTransId="{6E437EFE-45ED-436C-87BA-20C6B02F2200}"/>
    <dgm:cxn modelId="{E40B0FA8-3361-461A-9966-00422FA664CB}" srcId="{F956D173-0552-4FC5-8F94-E5894943E9B6}" destId="{21FBDCB4-CDE9-43DE-B513-C615C5B74AE2}" srcOrd="1" destOrd="0" parTransId="{34D47FB8-81A2-4A5C-882F-B9238CA45A06}" sibTransId="{AB9BD51E-8883-44FB-8228-806D208ED7C5}"/>
    <dgm:cxn modelId="{1C535767-32CA-43AB-9E4C-E5BCC1E9D38C}" type="presOf" srcId="{47ECB1C3-C712-487E-87DC-C165A25A2C18}" destId="{2DCFF402-F434-4007-82D9-08C0D8D355FF}" srcOrd="0" destOrd="0" presId="urn:microsoft.com/office/officeart/2005/8/layout/default"/>
    <dgm:cxn modelId="{1AE4F959-F76C-4148-9FAD-0CEFA88299BF}" type="presOf" srcId="{C04E9103-0202-4933-9CC1-4451949F9CF2}" destId="{81AE8DB8-BA64-4A21-892F-B52E414B3D55}" srcOrd="0" destOrd="0" presId="urn:microsoft.com/office/officeart/2005/8/layout/default"/>
    <dgm:cxn modelId="{A58E0E59-52F1-4C4F-9806-18A77C06E00D}" srcId="{F956D173-0552-4FC5-8F94-E5894943E9B6}" destId="{5A6BBB30-5B3D-49E3-ACC8-515DB9A89393}" srcOrd="3" destOrd="0" parTransId="{4C6B33AB-A949-45A2-8212-4ECA0AADB6B1}" sibTransId="{C106D435-4F33-44A3-96D3-A7525C214726}"/>
    <dgm:cxn modelId="{8D3778F3-3059-4638-AA9A-E3EADC751EAC}" srcId="{F956D173-0552-4FC5-8F94-E5894943E9B6}" destId="{344DFA6A-FD07-429A-810C-2B646F5DC66A}" srcOrd="6" destOrd="0" parTransId="{1525D988-279A-4877-BFAA-165963F1FAE7}" sibTransId="{38A9D6ED-FD0F-41E6-A050-11848B242062}"/>
    <dgm:cxn modelId="{F342B8CE-D29C-4CEA-B86D-B9386439959C}" type="presParOf" srcId="{FC858AC1-2A52-43A9-8E86-D2FCA50D2522}" destId="{723D7D3F-DBC7-4EBF-ABB0-F31E086471C6}" srcOrd="0" destOrd="0" presId="urn:microsoft.com/office/officeart/2005/8/layout/default"/>
    <dgm:cxn modelId="{F303C82C-A2B0-4B10-A716-80DABA15D865}" type="presParOf" srcId="{FC858AC1-2A52-43A9-8E86-D2FCA50D2522}" destId="{2D9DF64D-EAE7-4C9E-B07C-D64067100F44}" srcOrd="1" destOrd="0" presId="urn:microsoft.com/office/officeart/2005/8/layout/default"/>
    <dgm:cxn modelId="{E4AC422B-07A8-4363-9529-118199DE51AF}" type="presParOf" srcId="{FC858AC1-2A52-43A9-8E86-D2FCA50D2522}" destId="{2C62F245-7841-4573-AF49-63BC5F6EC1B7}" srcOrd="2" destOrd="0" presId="urn:microsoft.com/office/officeart/2005/8/layout/default"/>
    <dgm:cxn modelId="{1D25A510-1A28-4236-B77A-5C8B3C20DBCD}" type="presParOf" srcId="{FC858AC1-2A52-43A9-8E86-D2FCA50D2522}" destId="{8292F2CB-259A-4410-87AA-FCF169544DF7}" srcOrd="3" destOrd="0" presId="urn:microsoft.com/office/officeart/2005/8/layout/default"/>
    <dgm:cxn modelId="{D537B2AD-DF2C-4042-8B5A-AE65C32A71AF}" type="presParOf" srcId="{FC858AC1-2A52-43A9-8E86-D2FCA50D2522}" destId="{2DCFF402-F434-4007-82D9-08C0D8D355FF}" srcOrd="4" destOrd="0" presId="urn:microsoft.com/office/officeart/2005/8/layout/default"/>
    <dgm:cxn modelId="{F0BC8AE8-FE7B-4482-982B-D1A115B60778}" type="presParOf" srcId="{FC858AC1-2A52-43A9-8E86-D2FCA50D2522}" destId="{F439BF42-36D4-4B89-A32C-193264F21356}" srcOrd="5" destOrd="0" presId="urn:microsoft.com/office/officeart/2005/8/layout/default"/>
    <dgm:cxn modelId="{3BA5CE0A-441A-4710-A5AE-0963B4452A6F}" type="presParOf" srcId="{FC858AC1-2A52-43A9-8E86-D2FCA50D2522}" destId="{37B06763-0D89-43D3-A708-3C9080FE111A}" srcOrd="6" destOrd="0" presId="urn:microsoft.com/office/officeart/2005/8/layout/default"/>
    <dgm:cxn modelId="{E1F22F97-C6F9-42C0-8252-0EE15A2BEAD2}" type="presParOf" srcId="{FC858AC1-2A52-43A9-8E86-D2FCA50D2522}" destId="{76764917-D462-48D2-ACD6-8123CA0316D2}" srcOrd="7" destOrd="0" presId="urn:microsoft.com/office/officeart/2005/8/layout/default"/>
    <dgm:cxn modelId="{A0E1858F-F4D9-471A-BF07-786B3CF8E9F9}" type="presParOf" srcId="{FC858AC1-2A52-43A9-8E86-D2FCA50D2522}" destId="{D2F2AE2D-E164-41C9-B7B6-AC785D6A0908}" srcOrd="8" destOrd="0" presId="urn:microsoft.com/office/officeart/2005/8/layout/default"/>
    <dgm:cxn modelId="{296AA5A2-2CA0-477A-BDB3-8275542FC035}" type="presParOf" srcId="{FC858AC1-2A52-43A9-8E86-D2FCA50D2522}" destId="{57168681-AF17-4BF0-873E-E180A65286A9}" srcOrd="9" destOrd="0" presId="urn:microsoft.com/office/officeart/2005/8/layout/default"/>
    <dgm:cxn modelId="{25D4F70B-B845-4CDD-904D-4D05B848D303}" type="presParOf" srcId="{FC858AC1-2A52-43A9-8E86-D2FCA50D2522}" destId="{440454DC-D14D-40A6-8A30-15C2F1AD1D18}" srcOrd="10" destOrd="0" presId="urn:microsoft.com/office/officeart/2005/8/layout/default"/>
    <dgm:cxn modelId="{83BCDA1C-5F82-407A-9D78-D2A1861593D8}" type="presParOf" srcId="{FC858AC1-2A52-43A9-8E86-D2FCA50D2522}" destId="{5FD81F7A-7CC6-4CB3-AE23-4D5F1271B928}" srcOrd="11" destOrd="0" presId="urn:microsoft.com/office/officeart/2005/8/layout/default"/>
    <dgm:cxn modelId="{60360004-F941-4FC8-AD9C-718DE80324A7}" type="presParOf" srcId="{FC858AC1-2A52-43A9-8E86-D2FCA50D2522}" destId="{0A218D8F-0745-473E-BF42-5FAAFE6E57F2}" srcOrd="12" destOrd="0" presId="urn:microsoft.com/office/officeart/2005/8/layout/default"/>
    <dgm:cxn modelId="{0126F93D-9F1B-4288-80EB-267A95056A90}" type="presParOf" srcId="{FC858AC1-2A52-43A9-8E86-D2FCA50D2522}" destId="{BA8B6FFF-C225-4E34-9651-F6E8C14F167C}" srcOrd="13" destOrd="0" presId="urn:microsoft.com/office/officeart/2005/8/layout/default"/>
    <dgm:cxn modelId="{ADC2FD89-2202-4E63-8A88-A72DA9E41C7E}" type="presParOf" srcId="{FC858AC1-2A52-43A9-8E86-D2FCA50D2522}" destId="{81AE8DB8-BA64-4A21-892F-B52E414B3D5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AC7686-AE00-45F7-BA6F-1D50BCC7F474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376E176-90D3-4A5F-BBE3-DD401DC451F4}">
      <dgm:prSet phldrT="[Text]" custT="1"/>
      <dgm:spPr/>
      <dgm:t>
        <a:bodyPr/>
        <a:lstStyle/>
        <a:p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Hạn chế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F006B-2D62-4071-ABC8-CCABF9C4F7A6}" type="parTrans" cxnId="{8E69E36A-1966-4873-8FE5-C7A4AD9C431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75AE0F-884D-4A2C-A65C-CC4FD150FB71}" type="sibTrans" cxnId="{8E69E36A-1966-4873-8FE5-C7A4AD9C431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3BE2B2-7205-4BAB-BDF0-BE105B0615F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Chưa xây dựng được cơ sở dữ liệu đầy đủ các thành phần.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C099C8-F7C0-49A4-AFAC-02EE7F355A07}" type="parTrans" cxnId="{C923306D-D7AD-4729-82ED-874F7AB8BC28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8E1AB7-9A9A-4A0C-8CDE-6DA9FFFAF40C}" type="sibTrans" cxnId="{C923306D-D7AD-4729-82ED-874F7AB8BC28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6E0D05-295B-4742-B924-792635C51523}">
      <dgm:prSet phldrT="[Text]" custT="1"/>
      <dgm:spPr/>
      <dgm:t>
        <a:bodyPr/>
        <a:lstStyle/>
        <a:p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0A4B2C-9B22-471E-BF5E-4BE05F5E86C9}" type="parTrans" cxnId="{115628EA-C4EA-4AC2-87E9-9A7B1FAD1B03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32447A-A882-4F2F-82FC-391668A5B7B0}" type="sibTrans" cxnId="{115628EA-C4EA-4AC2-87E9-9A7B1FAD1B03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D9732-AF27-4292-A392-FB00CCDA3A6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Áp dụng thêm các phương pháp tạo mẫu mã độc khác để tạo cơ sở dữ liệu mẫu mã độc.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EBEED-A7D1-49A5-BDE8-928346E48E00}" type="parTrans" cxnId="{1BC3F2C3-5EA6-46D3-B16C-AE7EBBE198E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BA9CB2-DF59-47FB-AEB5-9A49609B3738}" type="sibTrans" cxnId="{1BC3F2C3-5EA6-46D3-B16C-AE7EBBE198E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11EC8-C7A6-4C26-97E9-9EFDE2403729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Chương trình còn đơn giản chưa có nhiều các dạng chữ ký khác nhau.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008BFA-E92E-446C-932A-741797A48C9A}" type="parTrans" cxnId="{C871DED0-5A99-44C8-BCFE-53D5ED79ADB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30915E-E095-4767-928E-AF19C6EFC9D8}" type="sibTrans" cxnId="{C871DED0-5A99-44C8-BCFE-53D5ED79ADB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57E4F-BE16-41FE-A542-1C6E3963F519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Tính ứng dụng còn chưa cao.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9D277E-2D06-43B1-A143-049228A555AF}" type="parTrans" cxnId="{D7AA7F04-CE84-400D-9B99-10AC0ECBFB2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B26DB1-E6DA-4D3B-A6F4-8CF6B0A2480F}" type="sibTrans" cxnId="{D7AA7F04-CE84-400D-9B99-10AC0ECBFB2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5C791F-A2EC-4BAF-A8D7-61470F25EB92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Xây dựng một cơ sở dữ liệu mã độc đầy đủ hơn.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286A55-539C-4878-A16F-5A461581B6D0}" type="parTrans" cxnId="{44EDF040-54DA-4661-AACE-0B1F6853345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EDEC64-AC05-4321-A4AA-13CADD7BD5F6}" type="sibTrans" cxnId="{44EDF040-54DA-4661-AACE-0B1F6853345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023436-40ED-411E-BCFE-FEB84AC04191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Tích hợp thêm tính năng đối chiếu mẫu từ cơ sở dữ liệu để quét có thể quét Virus từ đó áp dụng vào thực tế.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6DCDAE-7E7D-4173-8656-469687CDDBB9}" type="parTrans" cxnId="{6585CA94-6585-490B-87E3-DB0C6708C59B}">
      <dgm:prSet/>
      <dgm:spPr/>
      <dgm:t>
        <a:bodyPr/>
        <a:lstStyle/>
        <a:p>
          <a:endParaRPr lang="en-US"/>
        </a:p>
      </dgm:t>
    </dgm:pt>
    <dgm:pt modelId="{88DB0B23-37B0-484C-B386-6322D2A6DCEB}" type="sibTrans" cxnId="{6585CA94-6585-490B-87E3-DB0C6708C59B}">
      <dgm:prSet/>
      <dgm:spPr/>
      <dgm:t>
        <a:bodyPr/>
        <a:lstStyle/>
        <a:p>
          <a:endParaRPr lang="en-US"/>
        </a:p>
      </dgm:t>
    </dgm:pt>
    <dgm:pt modelId="{26C804F6-E59B-432E-B1D0-6D88EBDE9064}" type="pres">
      <dgm:prSet presAssocID="{F2AC7686-AE00-45F7-BA6F-1D50BCC7F47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FE1FE-5002-410F-8085-B85ED5090E6E}" type="pres">
      <dgm:prSet presAssocID="{E376E176-90D3-4A5F-BBE3-DD401DC451F4}" presName="composite" presStyleCnt="0"/>
      <dgm:spPr/>
    </dgm:pt>
    <dgm:pt modelId="{84DD1A92-DC75-44FF-990D-CA8C859A6F73}" type="pres">
      <dgm:prSet presAssocID="{E376E176-90D3-4A5F-BBE3-DD401DC451F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E02B2-3C25-4985-B0FA-DE4A0CC8AA65}" type="pres">
      <dgm:prSet presAssocID="{E376E176-90D3-4A5F-BBE3-DD401DC451F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24046-2D80-445B-8854-AFD229454645}" type="pres">
      <dgm:prSet presAssocID="{1975AE0F-884D-4A2C-A65C-CC4FD150FB71}" presName="sp" presStyleCnt="0"/>
      <dgm:spPr/>
    </dgm:pt>
    <dgm:pt modelId="{4F0A0F94-B76D-4B57-9540-5A19DB3FB3AE}" type="pres">
      <dgm:prSet presAssocID="{1C6E0D05-295B-4742-B924-792635C51523}" presName="composite" presStyleCnt="0"/>
      <dgm:spPr/>
    </dgm:pt>
    <dgm:pt modelId="{4748AB72-128E-4CF2-AD71-FE7FD27C04E4}" type="pres">
      <dgm:prSet presAssocID="{1C6E0D05-295B-4742-B924-792635C51523}" presName="parentText" presStyleLbl="alignNode1" presStyleIdx="1" presStyleCnt="2" custScaleY="1156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4380-2185-41D7-B6B7-AA85979ECC55}" type="pres">
      <dgm:prSet presAssocID="{1C6E0D05-295B-4742-B924-792635C51523}" presName="descendantText" presStyleLbl="alignAcc1" presStyleIdx="1" presStyleCnt="2" custScaleY="119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A7F04-CE84-400D-9B99-10AC0ECBFB20}" srcId="{E376E176-90D3-4A5F-BBE3-DD401DC451F4}" destId="{82857E4F-BE16-41FE-A542-1C6E3963F519}" srcOrd="2" destOrd="0" parTransId="{CB9D277E-2D06-43B1-A143-049228A555AF}" sibTransId="{A3B26DB1-E6DA-4D3B-A6F4-8CF6B0A2480F}"/>
    <dgm:cxn modelId="{C923306D-D7AD-4729-82ED-874F7AB8BC28}" srcId="{E376E176-90D3-4A5F-BBE3-DD401DC451F4}" destId="{593BE2B2-7205-4BAB-BDF0-BE105B0615F6}" srcOrd="0" destOrd="0" parTransId="{4CC099C8-F7C0-49A4-AFAC-02EE7F355A07}" sibTransId="{BA8E1AB7-9A9A-4A0C-8CDE-6DA9FFFAF40C}"/>
    <dgm:cxn modelId="{6C296B6A-1B57-4EA3-9393-8E95C9E36E32}" type="presOf" srcId="{593BE2B2-7205-4BAB-BDF0-BE105B0615F6}" destId="{17EE02B2-3C25-4985-B0FA-DE4A0CC8AA65}" srcOrd="0" destOrd="0" presId="urn:microsoft.com/office/officeart/2005/8/layout/chevron2"/>
    <dgm:cxn modelId="{F3EA1547-0F8D-41DE-AB6D-53B04B7BCF24}" type="presOf" srcId="{2C5C791F-A2EC-4BAF-A8D7-61470F25EB92}" destId="{C0A94380-2185-41D7-B6B7-AA85979ECC55}" srcOrd="0" destOrd="1" presId="urn:microsoft.com/office/officeart/2005/8/layout/chevron2"/>
    <dgm:cxn modelId="{8E69E36A-1966-4873-8FE5-C7A4AD9C4314}" srcId="{F2AC7686-AE00-45F7-BA6F-1D50BCC7F474}" destId="{E376E176-90D3-4A5F-BBE3-DD401DC451F4}" srcOrd="0" destOrd="0" parTransId="{1F3F006B-2D62-4071-ABC8-CCABF9C4F7A6}" sibTransId="{1975AE0F-884D-4A2C-A65C-CC4FD150FB71}"/>
    <dgm:cxn modelId="{44B3F724-A02B-47C2-A308-7C4DCE16C2AD}" type="presOf" srcId="{82857E4F-BE16-41FE-A542-1C6E3963F519}" destId="{17EE02B2-3C25-4985-B0FA-DE4A0CC8AA65}" srcOrd="0" destOrd="2" presId="urn:microsoft.com/office/officeart/2005/8/layout/chevron2"/>
    <dgm:cxn modelId="{73E01FBC-EB77-4E59-96EA-4595419AD6F8}" type="presOf" srcId="{F2AC7686-AE00-45F7-BA6F-1D50BCC7F474}" destId="{26C804F6-E59B-432E-B1D0-6D88EBDE9064}" srcOrd="0" destOrd="0" presId="urn:microsoft.com/office/officeart/2005/8/layout/chevron2"/>
    <dgm:cxn modelId="{50A77965-81ED-4A1F-AE3A-55524CF3496C}" type="presOf" srcId="{42023436-40ED-411E-BCFE-FEB84AC04191}" destId="{C0A94380-2185-41D7-B6B7-AA85979ECC55}" srcOrd="0" destOrd="2" presId="urn:microsoft.com/office/officeart/2005/8/layout/chevron2"/>
    <dgm:cxn modelId="{1BC3F2C3-5EA6-46D3-B16C-AE7EBBE198E4}" srcId="{1C6E0D05-295B-4742-B924-792635C51523}" destId="{537D9732-AF27-4292-A392-FB00CCDA3A6C}" srcOrd="0" destOrd="0" parTransId="{748EBEED-A7D1-49A5-BDE8-928346E48E00}" sibTransId="{E7BA9CB2-DF59-47FB-AEB5-9A49609B3738}"/>
    <dgm:cxn modelId="{115628EA-C4EA-4AC2-87E9-9A7B1FAD1B03}" srcId="{F2AC7686-AE00-45F7-BA6F-1D50BCC7F474}" destId="{1C6E0D05-295B-4742-B924-792635C51523}" srcOrd="1" destOrd="0" parTransId="{560A4B2C-9B22-471E-BF5E-4BE05F5E86C9}" sibTransId="{5D32447A-A882-4F2F-82FC-391668A5B7B0}"/>
    <dgm:cxn modelId="{73E133EA-ADF1-4DD4-A923-9C1FE9D59AD0}" type="presOf" srcId="{E5811EC8-C7A6-4C26-97E9-9EFDE2403729}" destId="{17EE02B2-3C25-4985-B0FA-DE4A0CC8AA65}" srcOrd="0" destOrd="1" presId="urn:microsoft.com/office/officeart/2005/8/layout/chevron2"/>
    <dgm:cxn modelId="{6585CA94-6585-490B-87E3-DB0C6708C59B}" srcId="{1C6E0D05-295B-4742-B924-792635C51523}" destId="{42023436-40ED-411E-BCFE-FEB84AC04191}" srcOrd="2" destOrd="0" parTransId="{ED6DCDAE-7E7D-4173-8656-469687CDDBB9}" sibTransId="{88DB0B23-37B0-484C-B386-6322D2A6DCEB}"/>
    <dgm:cxn modelId="{E6DFE512-C960-4F52-9A3D-17EE84E17CDF}" type="presOf" srcId="{E376E176-90D3-4A5F-BBE3-DD401DC451F4}" destId="{84DD1A92-DC75-44FF-990D-CA8C859A6F73}" srcOrd="0" destOrd="0" presId="urn:microsoft.com/office/officeart/2005/8/layout/chevron2"/>
    <dgm:cxn modelId="{44EDF040-54DA-4661-AACE-0B1F68533450}" srcId="{1C6E0D05-295B-4742-B924-792635C51523}" destId="{2C5C791F-A2EC-4BAF-A8D7-61470F25EB92}" srcOrd="1" destOrd="0" parTransId="{5D286A55-539C-4878-A16F-5A461581B6D0}" sibTransId="{4AEDEC64-AC05-4321-A4AA-13CADD7BD5F6}"/>
    <dgm:cxn modelId="{C871DED0-5A99-44C8-BCFE-53D5ED79ADBE}" srcId="{E376E176-90D3-4A5F-BBE3-DD401DC451F4}" destId="{E5811EC8-C7A6-4C26-97E9-9EFDE2403729}" srcOrd="1" destOrd="0" parTransId="{2F008BFA-E92E-446C-932A-741797A48C9A}" sibTransId="{D730915E-E095-4767-928E-AF19C6EFC9D8}"/>
    <dgm:cxn modelId="{AE4C38FB-09FF-4F8D-897A-6B8B0C847A84}" type="presOf" srcId="{537D9732-AF27-4292-A392-FB00CCDA3A6C}" destId="{C0A94380-2185-41D7-B6B7-AA85979ECC55}" srcOrd="0" destOrd="0" presId="urn:microsoft.com/office/officeart/2005/8/layout/chevron2"/>
    <dgm:cxn modelId="{02299C22-4830-4F0B-B723-6664B31A88F3}" type="presOf" srcId="{1C6E0D05-295B-4742-B924-792635C51523}" destId="{4748AB72-128E-4CF2-AD71-FE7FD27C04E4}" srcOrd="0" destOrd="0" presId="urn:microsoft.com/office/officeart/2005/8/layout/chevron2"/>
    <dgm:cxn modelId="{4A18D463-966B-45AD-8246-120EC03B71B6}" type="presParOf" srcId="{26C804F6-E59B-432E-B1D0-6D88EBDE9064}" destId="{A01FE1FE-5002-410F-8085-B85ED5090E6E}" srcOrd="0" destOrd="0" presId="urn:microsoft.com/office/officeart/2005/8/layout/chevron2"/>
    <dgm:cxn modelId="{9405A2B6-3DC4-4CA4-92E2-AA779FFC480B}" type="presParOf" srcId="{A01FE1FE-5002-410F-8085-B85ED5090E6E}" destId="{84DD1A92-DC75-44FF-990D-CA8C859A6F73}" srcOrd="0" destOrd="0" presId="urn:microsoft.com/office/officeart/2005/8/layout/chevron2"/>
    <dgm:cxn modelId="{B963DAAA-5803-4ED9-A0E7-E70A33C588F0}" type="presParOf" srcId="{A01FE1FE-5002-410F-8085-B85ED5090E6E}" destId="{17EE02B2-3C25-4985-B0FA-DE4A0CC8AA65}" srcOrd="1" destOrd="0" presId="urn:microsoft.com/office/officeart/2005/8/layout/chevron2"/>
    <dgm:cxn modelId="{AB14E208-39D2-404F-830E-990A0D402E78}" type="presParOf" srcId="{26C804F6-E59B-432E-B1D0-6D88EBDE9064}" destId="{ECA24046-2D80-445B-8854-AFD229454645}" srcOrd="1" destOrd="0" presId="urn:microsoft.com/office/officeart/2005/8/layout/chevron2"/>
    <dgm:cxn modelId="{AB78E0DF-4B24-4E7D-905E-A835C7012C07}" type="presParOf" srcId="{26C804F6-E59B-432E-B1D0-6D88EBDE9064}" destId="{4F0A0F94-B76D-4B57-9540-5A19DB3FB3AE}" srcOrd="2" destOrd="0" presId="urn:microsoft.com/office/officeart/2005/8/layout/chevron2"/>
    <dgm:cxn modelId="{99C6A728-C1A0-4518-84F2-882BCB9B71CF}" type="presParOf" srcId="{4F0A0F94-B76D-4B57-9540-5A19DB3FB3AE}" destId="{4748AB72-128E-4CF2-AD71-FE7FD27C04E4}" srcOrd="0" destOrd="0" presId="urn:microsoft.com/office/officeart/2005/8/layout/chevron2"/>
    <dgm:cxn modelId="{C0A0AF29-E8AF-4F36-8502-1CCEF3F7BD0B}" type="presParOf" srcId="{4F0A0F94-B76D-4B57-9540-5A19DB3FB3AE}" destId="{C0A94380-2185-41D7-B6B7-AA85979EC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2111E-0B5D-4877-8022-009690EA1F5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FFC28-10A5-488E-BEE2-3038B6984655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Tổng quan về đề tài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128" y="312440"/>
        <a:ext cx="5580684" cy="625205"/>
      </dsp:txXfrm>
    </dsp:sp>
    <dsp:sp modelId="{813B2D97-804D-4785-B468-8A24F8F59684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F5F5E-FEAD-4C4A-B617-2A54DD192DAE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Cơ sở lý thuyết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8573" y="1250411"/>
        <a:ext cx="5222240" cy="625205"/>
      </dsp:txXfrm>
    </dsp:sp>
    <dsp:sp modelId="{C61B383F-DECE-4D27-A39F-C30D41317831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738DD-7269-4090-B4BB-FCC8B5E99961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Nội dung thực hiện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8573" y="2188382"/>
        <a:ext cx="5222240" cy="625205"/>
      </dsp:txXfrm>
    </dsp:sp>
    <dsp:sp modelId="{CAF61EBE-1C4C-4F9A-8C3E-E78E714326E5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0A460-86E4-4ECC-898C-EB1B72899815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128" y="3126353"/>
        <a:ext cx="5580684" cy="625205"/>
      </dsp:txXfrm>
    </dsp:sp>
    <dsp:sp modelId="{DB475886-ACE0-415D-9B02-93427BB19FF2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D1A92-DC75-44FF-990D-CA8C859A6F73}">
      <dsp:nvSpPr>
        <dsp:cNvPr id="0" name=""/>
        <dsp:cNvSpPr/>
      </dsp:nvSpPr>
      <dsp:spPr>
        <a:xfrm rot="5400000">
          <a:off x="-325912" y="328357"/>
          <a:ext cx="2172751" cy="15209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Lý do chọn đề tài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" y="762907"/>
        <a:ext cx="1520925" cy="651826"/>
      </dsp:txXfrm>
    </dsp:sp>
    <dsp:sp modelId="{17EE02B2-3C25-4985-B0FA-DE4A0CC8AA65}">
      <dsp:nvSpPr>
        <dsp:cNvPr id="0" name=""/>
        <dsp:cNvSpPr/>
      </dsp:nvSpPr>
      <dsp:spPr>
        <a:xfrm rot="5400000">
          <a:off x="4169118" y="-2645747"/>
          <a:ext cx="1412288" cy="6708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Thiệt hại do mã độc gây ra ngày càng tăng.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Cung cấp cơ sở dữ liệu cho các chương trình AntiVirus.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Công cụ hỗ trợ cho những người làm công việc phân tích mã độc.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520925" y="71388"/>
        <a:ext cx="6639732" cy="1274404"/>
      </dsp:txXfrm>
    </dsp:sp>
    <dsp:sp modelId="{4748AB72-128E-4CF2-AD71-FE7FD27C04E4}">
      <dsp:nvSpPr>
        <dsp:cNvPr id="0" name=""/>
        <dsp:cNvSpPr/>
      </dsp:nvSpPr>
      <dsp:spPr>
        <a:xfrm rot="5400000">
          <a:off x="-325912" y="2214716"/>
          <a:ext cx="2172751" cy="15209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Mục tiêu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" y="2649266"/>
        <a:ext cx="1520925" cy="651826"/>
      </dsp:txXfrm>
    </dsp:sp>
    <dsp:sp modelId="{C0A94380-2185-41D7-B6B7-AA85979ECC55}">
      <dsp:nvSpPr>
        <dsp:cNvPr id="0" name=""/>
        <dsp:cNvSpPr/>
      </dsp:nvSpPr>
      <dsp:spPr>
        <a:xfrm rot="5400000">
          <a:off x="4169118" y="-759389"/>
          <a:ext cx="1412288" cy="6708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Nắm rõ về mã độc.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Biết được kỹ thuật phát hiện và phương pháp phân tích mã độc.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Nắm được cách tạo ra các tập mẫu để xây dựng cơ sở dữ liệu mã độc.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520925" y="1957746"/>
        <a:ext cx="6639732" cy="1274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D7D3F-DBC7-4EBF-ABB0-F31E086471C6}">
      <dsp:nvSpPr>
        <dsp:cNvPr id="0" name=""/>
        <dsp:cNvSpPr/>
      </dsp:nvSpPr>
      <dsp:spPr>
        <a:xfrm>
          <a:off x="2185" y="501625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String</a:t>
          </a:r>
          <a:endParaRPr lang="en-US" sz="2000" kern="1200" dirty="0"/>
        </a:p>
      </dsp:txBody>
      <dsp:txXfrm>
        <a:off x="2185" y="501625"/>
        <a:ext cx="1733620" cy="1040172"/>
      </dsp:txXfrm>
    </dsp:sp>
    <dsp:sp modelId="{2C62F245-7841-4573-AF49-63BC5F6EC1B7}">
      <dsp:nvSpPr>
        <dsp:cNvPr id="0" name=""/>
        <dsp:cNvSpPr/>
      </dsp:nvSpPr>
      <dsp:spPr>
        <a:xfrm>
          <a:off x="1909167" y="501625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Ký tự đại diện</a:t>
          </a:r>
          <a:endParaRPr lang="en-US" sz="2000" kern="1200" dirty="0"/>
        </a:p>
      </dsp:txBody>
      <dsp:txXfrm>
        <a:off x="1909167" y="501625"/>
        <a:ext cx="1733620" cy="1040172"/>
      </dsp:txXfrm>
    </dsp:sp>
    <dsp:sp modelId="{2DCFF402-F434-4007-82D9-08C0D8D355FF}">
      <dsp:nvSpPr>
        <dsp:cNvPr id="0" name=""/>
        <dsp:cNvSpPr/>
      </dsp:nvSpPr>
      <dsp:spPr>
        <a:xfrm>
          <a:off x="3816150" y="501625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Mã băm</a:t>
          </a:r>
          <a:endParaRPr lang="en-US" sz="2000" kern="1200" dirty="0"/>
        </a:p>
      </dsp:txBody>
      <dsp:txXfrm>
        <a:off x="3816150" y="501625"/>
        <a:ext cx="1733620" cy="1040172"/>
      </dsp:txXfrm>
    </dsp:sp>
    <dsp:sp modelId="{37B06763-0D89-43D3-A708-3C9080FE111A}">
      <dsp:nvSpPr>
        <dsp:cNvPr id="0" name=""/>
        <dsp:cNvSpPr/>
      </dsp:nvSpPr>
      <dsp:spPr>
        <a:xfrm>
          <a:off x="5723133" y="501625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Khung mã độc có sẵn</a:t>
          </a:r>
          <a:endParaRPr lang="en-US" sz="2000" kern="1200" dirty="0"/>
        </a:p>
      </dsp:txBody>
      <dsp:txXfrm>
        <a:off x="5723133" y="501625"/>
        <a:ext cx="1733620" cy="1040172"/>
      </dsp:txXfrm>
    </dsp:sp>
    <dsp:sp modelId="{D2F2AE2D-E164-41C9-B7B6-AC785D6A0908}">
      <dsp:nvSpPr>
        <dsp:cNvPr id="0" name=""/>
        <dsp:cNvSpPr/>
      </dsp:nvSpPr>
      <dsp:spPr>
        <a:xfrm>
          <a:off x="2185" y="1715159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Phương pháp dựa trên hành vi</a:t>
          </a:r>
          <a:endParaRPr lang="en-US" sz="2000" kern="1200" dirty="0"/>
        </a:p>
      </dsp:txBody>
      <dsp:txXfrm>
        <a:off x="2185" y="1715159"/>
        <a:ext cx="1733620" cy="1040172"/>
      </dsp:txXfrm>
    </dsp:sp>
    <dsp:sp modelId="{440454DC-D14D-40A6-8A30-15C2F1AD1D18}">
      <dsp:nvSpPr>
        <dsp:cNvPr id="0" name=""/>
        <dsp:cNvSpPr/>
      </dsp:nvSpPr>
      <dsp:spPr>
        <a:xfrm>
          <a:off x="1909167" y="1715159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Kỹ thuật lọc</a:t>
          </a:r>
          <a:endParaRPr lang="en-US" sz="2000" kern="1200" dirty="0"/>
        </a:p>
      </dsp:txBody>
      <dsp:txXfrm>
        <a:off x="1909167" y="1715159"/>
        <a:ext cx="1733620" cy="1040172"/>
      </dsp:txXfrm>
    </dsp:sp>
    <dsp:sp modelId="{0A218D8F-0745-473E-BF42-5FAAFE6E57F2}">
      <dsp:nvSpPr>
        <dsp:cNvPr id="0" name=""/>
        <dsp:cNvSpPr/>
      </dsp:nvSpPr>
      <dsp:spPr>
        <a:xfrm>
          <a:off x="3816150" y="1715159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Giả mã tĩnh</a:t>
          </a:r>
          <a:endParaRPr lang="en-US" sz="2000" kern="1200" dirty="0"/>
        </a:p>
      </dsp:txBody>
      <dsp:txXfrm>
        <a:off x="3816150" y="1715159"/>
        <a:ext cx="1733620" cy="1040172"/>
      </dsp:txXfrm>
    </dsp:sp>
    <dsp:sp modelId="{81AE8DB8-BA64-4A21-892F-B52E414B3D55}">
      <dsp:nvSpPr>
        <dsp:cNvPr id="0" name=""/>
        <dsp:cNvSpPr/>
      </dsp:nvSpPr>
      <dsp:spPr>
        <a:xfrm>
          <a:off x="5723133" y="1715159"/>
          <a:ext cx="1733620" cy="1040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Mã giả lập</a:t>
          </a:r>
          <a:endParaRPr lang="en-US" sz="2000" kern="1200" dirty="0"/>
        </a:p>
      </dsp:txBody>
      <dsp:txXfrm>
        <a:off x="5723133" y="1715159"/>
        <a:ext cx="1733620" cy="1040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D1A92-DC75-44FF-990D-CA8C859A6F73}">
      <dsp:nvSpPr>
        <dsp:cNvPr id="0" name=""/>
        <dsp:cNvSpPr/>
      </dsp:nvSpPr>
      <dsp:spPr>
        <a:xfrm rot="5400000">
          <a:off x="-336202" y="336747"/>
          <a:ext cx="2241351" cy="15689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Hạn chế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785017"/>
        <a:ext cx="1568946" cy="672405"/>
      </dsp:txXfrm>
    </dsp:sp>
    <dsp:sp modelId="{17EE02B2-3C25-4985-B0FA-DE4A0CC8AA65}">
      <dsp:nvSpPr>
        <dsp:cNvPr id="0" name=""/>
        <dsp:cNvSpPr/>
      </dsp:nvSpPr>
      <dsp:spPr>
        <a:xfrm rot="5400000">
          <a:off x="4094633" y="-2525143"/>
          <a:ext cx="1456878" cy="65082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Chưa xây dựng được cơ sở dữ liệu đầy đủ các thành phần.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Chương trình còn đơn giản chưa có nhiều các dạng chữ ký khác nhau.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Tính ứng dụng còn chưa cao.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568946" y="71663"/>
        <a:ext cx="6437134" cy="1314640"/>
      </dsp:txXfrm>
    </dsp:sp>
    <dsp:sp modelId="{4748AB72-128E-4CF2-AD71-FE7FD27C04E4}">
      <dsp:nvSpPr>
        <dsp:cNvPr id="0" name=""/>
        <dsp:cNvSpPr/>
      </dsp:nvSpPr>
      <dsp:spPr>
        <a:xfrm rot="5400000">
          <a:off x="-511610" y="2490898"/>
          <a:ext cx="2592167" cy="15689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2763760"/>
        <a:ext cx="1568946" cy="1023221"/>
      </dsp:txXfrm>
    </dsp:sp>
    <dsp:sp modelId="{C0A94380-2185-41D7-B6B7-AA85979ECC55}">
      <dsp:nvSpPr>
        <dsp:cNvPr id="0" name=""/>
        <dsp:cNvSpPr/>
      </dsp:nvSpPr>
      <dsp:spPr>
        <a:xfrm rot="5400000">
          <a:off x="3952879" y="-370992"/>
          <a:ext cx="1740387" cy="65082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Áp dụng thêm các phương pháp tạo mẫu mã độc khác để tạo cơ sở dữ liệu mẫu mã độc.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Xây dựng một cơ sở dữ liệu mã độc đầy đủ hơn.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Tích hợp thêm tính năng đối chiếu mẫu từ cơ sở dữ liệu để quét có thể quét Virus từ đó áp dụng vào thực tế.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568947" y="2097899"/>
        <a:ext cx="6423294" cy="157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121919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THỰC TẬP CƠ SỞ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9400" y="57589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Thái Nguyên, tháng 3 năm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2743200"/>
            <a:ext cx="457199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2743200"/>
            <a:ext cx="4571999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 XIN CHÂN THÀNH CẢM ƠN!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6"/>
          <p:cNvSpPr txBox="1">
            <a:spLocks/>
          </p:cNvSpPr>
          <p:nvPr/>
        </p:nvSpPr>
        <p:spPr>
          <a:xfrm>
            <a:off x="0" y="828674"/>
            <a:ext cx="9144000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TÌM HIỂU CÁC PHƯƠNG PHÁP XÂY DỰNG CƠ SỞ DỮ LIỆU MẪU MÃ ĐỘC</a:t>
            </a: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6255" y="3089205"/>
            <a:ext cx="502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 hướng dẫn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Trịnh Minh Đức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Sinh viên thực hiện: Vũ Thanh Bình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Lớp: An toàn thông tin K13A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5" y="2438400"/>
            <a:ext cx="326274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2100" y="4572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75015986"/>
              </p:ext>
            </p:extLst>
          </p:nvPr>
        </p:nvGraphicFramePr>
        <p:xfrm>
          <a:off x="1524000" y="14683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45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414635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2118375"/>
              </p:ext>
            </p:extLst>
          </p:nvPr>
        </p:nvGraphicFramePr>
        <p:xfrm>
          <a:off x="457200" y="16764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89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153843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Phương pháp phát hiện và phân tích mã độc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6570" y="247916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Malware ( Malicious Software 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là tên gọi chung cho các phần mềm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được tạo ra nhằm mục đích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phá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hoại hệ thống,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khả năng làm hại máy tính hay gây ảnh hưởng trái phép tới người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dùng.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087" y="200879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1.1 Khái Niệm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9087" y="249300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1.2 Các kỹ thuật phát hiện mã độc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769" y="2917292"/>
            <a:ext cx="7273636" cy="37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1.3 các phương pháp phân tích mã độc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6570" y="3963615"/>
            <a:ext cx="74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analysis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00" y="303206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565423"/>
            <a:ext cx="3086100" cy="1524000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660577715"/>
              </p:ext>
            </p:extLst>
          </p:nvPr>
        </p:nvGraphicFramePr>
        <p:xfrm>
          <a:off x="770661" y="2862336"/>
          <a:ext cx="7458939" cy="325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27" y="3503526"/>
            <a:ext cx="326274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2" grpId="0"/>
      <p:bldP spid="13" grpId="0"/>
      <p:bldGraphic spid="1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0450" y="1012416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phương pháp tạo mẫu mã độc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304" y="138174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 Chuẩn trao đổi dữ liệu mã độc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9008" y="1676400"/>
            <a:ext cx="66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Chuẩn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trao đổi dữ liệu mã độc tạo ra bởi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ICSG ( Industry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Connection Security Group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79385"/>
            <a:ext cx="6781800" cy="3616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7400" y="303206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376" y="1759711"/>
            <a:ext cx="79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 Nghiên cứu cơ sở dữ liệu CLAMAV từ đó xây dựng cơ sở dữ liệu mẫu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3904" y="2566653"/>
            <a:ext cx="608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CLAMAV ( Clam Anti Virus 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là một phần mềm diệt virus mã nguồn mở được thiết kế để phát hiện các loại mã độc như: trojan, virus,… và các  mối đe dọa khác.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28" y="3516373"/>
            <a:ext cx="2905125" cy="2351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3904" y="2961106"/>
            <a:ext cx="6543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CLAMAV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là nơi chứa các chữ ký số bao gồm cơ sở dữ liệu chữ ký trong các định dạng văn bản khác nhau. Các tiêu đề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nơi chứa này là chuỗi ký tự có độ dài 512 byte với các trường riêng biệt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55" y="4161435"/>
            <a:ext cx="5925377" cy="202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102" y="216059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2.2.1 CLAMAV là gì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2102" y="2534404"/>
            <a:ext cx="5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2.2.2 CLAMAV Virus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1" grpId="0"/>
      <p:bldP spid="13" grpId="0"/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1295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phương pháp tạo mẫu mã độc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8648" y="2082828"/>
            <a:ext cx="775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 Nghiên cứu cơ sở dữ liệu CLAMAV từ đó xây dựng cơ sở dữ liệu mẫu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464553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2.2.3 Định dạng chữ ký của CLAMAV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8179" y="280864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Chữ ký sử dụng mã MD5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13" y="3345996"/>
            <a:ext cx="4439270" cy="13307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68179" y="3186569"/>
            <a:ext cx="743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Tạo chữ ký MD5 cho một phần cụ thể của PE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90" y="3715328"/>
            <a:ext cx="6287377" cy="15483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04354" y="3555901"/>
            <a:ext cx="735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Chữ ký sử dụng mã Hexa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74" y="4004456"/>
            <a:ext cx="7144747" cy="1209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303206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648" y="170211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 Chuẩn trao đổi dữ liệu mã độc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317687"/>
            <a:ext cx="743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Xây dựng chương trình tạo mẫu mã độc giúp cho việc xây dựng cơ sở dữ liệu mẫu mã độc.</a:t>
            </a:r>
          </a:p>
        </p:txBody>
      </p:sp>
      <p:pic>
        <p:nvPicPr>
          <p:cNvPr id="3075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45" y="2167079"/>
            <a:ext cx="51911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77025" y="2537432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05516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Chức năng của chương trình.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7" name="Picture 5" descr="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71" y="2703776"/>
            <a:ext cx="59356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57400" y="303206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THỰC HIỆN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3206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09727711"/>
              </p:ext>
            </p:extLst>
          </p:nvPr>
        </p:nvGraphicFramePr>
        <p:xfrm>
          <a:off x="457200" y="14478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0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645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BÁO CÁO THỰC TẬP CƠ SỞ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BINHANH</dc:creator>
  <cp:lastModifiedBy>bình vũ thanh</cp:lastModifiedBy>
  <cp:revision>49</cp:revision>
  <dcterms:created xsi:type="dcterms:W3CDTF">2006-08-16T00:00:00Z</dcterms:created>
  <dcterms:modified xsi:type="dcterms:W3CDTF">2017-04-14T07:26:58Z</dcterms:modified>
</cp:coreProperties>
</file>