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75" r:id="rId5"/>
    <p:sldId id="259" r:id="rId6"/>
    <p:sldId id="272" r:id="rId7"/>
    <p:sldId id="260" r:id="rId8"/>
    <p:sldId id="276" r:id="rId9"/>
    <p:sldId id="261" r:id="rId10"/>
    <p:sldId id="262" r:id="rId11"/>
    <p:sldId id="263" r:id="rId12"/>
    <p:sldId id="264" r:id="rId13"/>
    <p:sldId id="266" r:id="rId14"/>
    <p:sldId id="271" r:id="rId15"/>
    <p:sldId id="270" r:id="rId16"/>
    <p:sldId id="267" r:id="rId17"/>
    <p:sldId id="269" r:id="rId18"/>
    <p:sldId id="268" r:id="rId19"/>
    <p:sldId id="273" r:id="rId20"/>
    <p:sldId id="27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ình vũ thanh" initials="bvt" lastIdx="0" clrIdx="0">
    <p:extLst>
      <p:ext uri="{19B8F6BF-5375-455C-9EA6-DF929625EA0E}">
        <p15:presenceInfo xmlns:p15="http://schemas.microsoft.com/office/powerpoint/2012/main" userId="90f105e2bb9546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w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152E9-3F27-4938-8369-51ACD69E527C}" type="datetimeFigureOut">
              <a:rPr lang="en-US" smtClean="0"/>
              <a:t>11/4/2016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1F125-C025-4239-B8DD-40983BEA5734}" type="slidenum">
              <a:rPr lang="en-US" smtClean="0"/>
              <a:t>‹#›</a:t>
            </a:fld>
            <a:endParaRPr lang="en-US"/>
          </a:p>
        </p:txBody>
      </p:sp>
    </p:spTree>
    <p:extLst>
      <p:ext uri="{BB962C8B-B14F-4D97-AF65-F5344CB8AC3E}">
        <p14:creationId xmlns:p14="http://schemas.microsoft.com/office/powerpoint/2010/main" val="178740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anose="05000000000000000000" pitchFamily="2" charset="2"/>
              <a:buChar char="Ø"/>
            </a:pPr>
            <a:r>
              <a:rPr lang="en-US" b="1" dirty="0" smtClean="0"/>
              <a:t>Class AFrameOnImage.java</a:t>
            </a:r>
            <a:r>
              <a:rPr lang="en-US" dirty="0" smtClean="0"/>
              <a:t> : xử lý từng Frame trong một bức ảnh</a:t>
            </a:r>
          </a:p>
          <a:p>
            <a:pPr lvl="0">
              <a:buFont typeface="Wingdings" panose="05000000000000000000" pitchFamily="2" charset="2"/>
              <a:buChar char="Ø"/>
            </a:pPr>
            <a:r>
              <a:rPr lang="en-US" b="1" dirty="0" smtClean="0"/>
              <a:t>Class Animation.java</a:t>
            </a:r>
            <a:r>
              <a:rPr lang="en-US" dirty="0" smtClean="0"/>
              <a:t> : xử lý,thao tác chuỗi các Frame</a:t>
            </a:r>
          </a:p>
          <a:p>
            <a:pPr lvl="0">
              <a:buFont typeface="Wingdings" panose="05000000000000000000" pitchFamily="2" charset="2"/>
              <a:buChar char="Ø"/>
            </a:pPr>
            <a:r>
              <a:rPr lang="en-US" b="1" dirty="0" smtClean="0"/>
              <a:t>Class GameScreen.java</a:t>
            </a:r>
            <a:r>
              <a:rPr lang="en-US" dirty="0" smtClean="0"/>
              <a:t> : kế thừa từ Jframe nên có thể bật lên như một cửa sổ</a:t>
            </a:r>
          </a:p>
          <a:p>
            <a:pPr lvl="0">
              <a:buFont typeface="Wingdings" panose="05000000000000000000" pitchFamily="2" charset="2"/>
              <a:buChar char="Ø"/>
            </a:pPr>
            <a:r>
              <a:rPr lang="en-US" b="1" dirty="0" smtClean="0"/>
              <a:t>Class GameThread.java</a:t>
            </a:r>
            <a:r>
              <a:rPr lang="en-US" dirty="0" smtClean="0"/>
              <a:t> : kế thừa từ Jpanel</a:t>
            </a:r>
          </a:p>
          <a:p>
            <a:pPr lvl="0">
              <a:buFont typeface="Wingdings" panose="05000000000000000000" pitchFamily="2" charset="2"/>
              <a:buChar char="Ø"/>
            </a:pPr>
            <a:r>
              <a:rPr lang="en-US" b="1" dirty="0" smtClean="0"/>
              <a:t>Class Objects.java</a:t>
            </a:r>
            <a:r>
              <a:rPr lang="en-US" dirty="0" smtClean="0"/>
              <a:t> : chứa tham số về độ rộng và dài, tọa độ của đối tượng.</a:t>
            </a:r>
          </a:p>
          <a:p>
            <a:pPr lvl="0">
              <a:buFont typeface="Wingdings" panose="05000000000000000000" pitchFamily="2" charset="2"/>
              <a:buChar char="Ø"/>
            </a:pPr>
            <a:r>
              <a:rPr lang="en-US" b="1" dirty="0" smtClean="0"/>
              <a:t>Class QueueList.java</a:t>
            </a:r>
            <a:r>
              <a:rPr lang="en-US" dirty="0" smtClean="0"/>
              <a:t> : hàng đợi có thể chứa bất kỳ đối tượng nào</a:t>
            </a:r>
          </a:p>
          <a:p>
            <a:pPr lvl="0">
              <a:buFont typeface="Wingdings" panose="05000000000000000000" pitchFamily="2" charset="2"/>
              <a:buChar char="Ø"/>
            </a:pPr>
            <a:r>
              <a:rPr lang="en-US" b="1" dirty="0" smtClean="0"/>
              <a:t>Class SoundPlayer.java</a:t>
            </a:r>
            <a:r>
              <a:rPr lang="en-US" dirty="0" smtClean="0"/>
              <a:t> : xử lý âm thanh</a:t>
            </a:r>
          </a:p>
          <a:p>
            <a:endParaRPr lang="en-US" dirty="0"/>
          </a:p>
        </p:txBody>
      </p:sp>
      <p:sp>
        <p:nvSpPr>
          <p:cNvPr id="4" name="Slide Number Placeholder 3"/>
          <p:cNvSpPr>
            <a:spLocks noGrp="1"/>
          </p:cNvSpPr>
          <p:nvPr>
            <p:ph type="sldNum" sz="quarter" idx="10"/>
          </p:nvPr>
        </p:nvSpPr>
        <p:spPr/>
        <p:txBody>
          <a:bodyPr/>
          <a:lstStyle/>
          <a:p>
            <a:fld id="{2231F125-C025-4239-B8DD-40983BEA5734}" type="slidenum">
              <a:rPr lang="en-US" smtClean="0"/>
              <a:t>7</a:t>
            </a:fld>
            <a:endParaRPr lang="en-US"/>
          </a:p>
        </p:txBody>
      </p:sp>
    </p:spTree>
    <p:extLst>
      <p:ext uri="{BB962C8B-B14F-4D97-AF65-F5344CB8AC3E}">
        <p14:creationId xmlns:p14="http://schemas.microsoft.com/office/powerpoint/2010/main" val="3649315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8.emf"/><Relationship Id="rId3" Type="http://schemas.openxmlformats.org/officeDocument/2006/relationships/image" Target="../media/image3.jpeg"/><Relationship Id="rId7" Type="http://schemas.openxmlformats.org/officeDocument/2006/relationships/image" Target="../media/image12.png"/><Relationship Id="rId12"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11" Type="http://schemas.openxmlformats.org/officeDocument/2006/relationships/image" Target="../media/image7.wmf"/><Relationship Id="rId5" Type="http://schemas.openxmlformats.org/officeDocument/2006/relationships/image" Target="../media/image10.png"/><Relationship Id="rId10" Type="http://schemas.openxmlformats.org/officeDocument/2006/relationships/oleObject" Target="../embeddings/oleObject2.bin"/><Relationship Id="rId4" Type="http://schemas.openxmlformats.org/officeDocument/2006/relationships/image" Target="../media/image9.png"/><Relationship Id="rId9"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685800" y="114300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rPr>
              <a:t>Lập trình game FlappyBird</a:t>
            </a:r>
            <a:endParaRPr lang="en-US" b="1" dirty="0">
              <a:solidFill>
                <a:schemeClr val="accent1"/>
              </a:solidFill>
            </a:endParaRPr>
          </a:p>
        </p:txBody>
      </p:sp>
      <p:sp>
        <p:nvSpPr>
          <p:cNvPr id="4" name="Title 1"/>
          <p:cNvSpPr txBox="1">
            <a:spLocks/>
          </p:cNvSpPr>
          <p:nvPr/>
        </p:nvSpPr>
        <p:spPr>
          <a:xfrm>
            <a:off x="2666999" y="5486400"/>
            <a:ext cx="35814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t>Thái nguyên, 10/2016</a:t>
            </a:r>
            <a:endParaRPr lang="en-US" sz="2000" dirty="0"/>
          </a:p>
        </p:txBody>
      </p:sp>
      <p:sp>
        <p:nvSpPr>
          <p:cNvPr id="5" name="Title 1"/>
          <p:cNvSpPr txBox="1">
            <a:spLocks/>
          </p:cNvSpPr>
          <p:nvPr/>
        </p:nvSpPr>
        <p:spPr>
          <a:xfrm>
            <a:off x="0" y="2743200"/>
            <a:ext cx="2895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t>Sinh viên thực hiện: </a:t>
            </a:r>
          </a:p>
          <a:p>
            <a:r>
              <a:rPr lang="en-US" sz="2000" dirty="0" smtClean="0"/>
              <a:t>Vũ Thanh Bình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3384" y="2736273"/>
            <a:ext cx="5048250" cy="2838450"/>
          </a:xfrm>
          <a:prstGeom prst="rect">
            <a:avLst/>
          </a:prstGeom>
        </p:spPr>
      </p:pic>
    </p:spTree>
    <p:extLst>
      <p:ext uri="{BB962C8B-B14F-4D97-AF65-F5344CB8AC3E}">
        <p14:creationId xmlns:p14="http://schemas.microsoft.com/office/powerpoint/2010/main" val="3363884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t>Viết chương trình game</a:t>
            </a:r>
            <a:endParaRPr lang="en-US" dirty="0"/>
          </a:p>
        </p:txBody>
      </p:sp>
      <p:sp>
        <p:nvSpPr>
          <p:cNvPr id="5" name="Content Placeholder 2"/>
          <p:cNvSpPr txBox="1">
            <a:spLocks/>
          </p:cNvSpPr>
          <p:nvPr/>
        </p:nvSpPr>
        <p:spPr>
          <a:xfrm>
            <a:off x="457200" y="1143000"/>
            <a:ext cx="8229600" cy="5105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600" dirty="0" smtClean="0"/>
              <a:t>Kế </a:t>
            </a:r>
            <a:r>
              <a:rPr lang="en-US" sz="2600" dirty="0"/>
              <a:t>thừa từ lớp Objects</a:t>
            </a:r>
          </a:p>
          <a:p>
            <a:pPr lvl="0"/>
            <a:r>
              <a:rPr lang="en-US" sz="2600" dirty="0"/>
              <a:t>Thân chương trình:</a:t>
            </a:r>
          </a:p>
          <a:p>
            <a:pPr lvl="0"/>
            <a:r>
              <a:rPr lang="en-US" sz="2600" dirty="0"/>
              <a:t>Constructor : Bird(int x, int y,int w,int h)</a:t>
            </a:r>
          </a:p>
          <a:p>
            <a:pPr lvl="0"/>
            <a:r>
              <a:rPr lang="en-US" sz="2600" dirty="0"/>
              <a:t>Hàm cập nhật : update()</a:t>
            </a:r>
          </a:p>
          <a:p>
            <a:pPr lvl="0"/>
            <a:r>
              <a:rPr lang="en-US" sz="2600" dirty="0"/>
              <a:t>Hàm trả về sự va chạm : getRect()</a:t>
            </a:r>
          </a:p>
          <a:p>
            <a:pPr lvl="0"/>
            <a:r>
              <a:rPr lang="en-US" sz="2600" dirty="0"/>
              <a:t>Phương thức cập nhật cho thuộc tính sự sống của con chim: setLive(boolean b) và getLive()</a:t>
            </a:r>
          </a:p>
          <a:p>
            <a:pPr lvl="0"/>
            <a:r>
              <a:rPr lang="en-US" sz="2600" dirty="0"/>
              <a:t>Hàm đặt lại tốc độ cho con chim : setVT(float vt)</a:t>
            </a:r>
          </a:p>
          <a:p>
            <a:pPr lvl="0"/>
            <a:r>
              <a:rPr lang="en-US" sz="2600" dirty="0"/>
              <a:t>Hàm tạo hiệu ứng bay cho con chim: fly(), getIsFlying()</a:t>
            </a:r>
          </a:p>
          <a:p>
            <a:pPr lvl="0"/>
            <a:r>
              <a:rPr lang="en-US" sz="2600" dirty="0"/>
              <a:t>Thêm âm thanh vào file Assets : "Assets/bup.wav" , "Assets/flap.wav" , "Assets/getmoney.wav"</a:t>
            </a:r>
          </a:p>
          <a:p>
            <a:endParaRPr lang="en-US" sz="2600" dirty="0"/>
          </a:p>
        </p:txBody>
      </p:sp>
    </p:spTree>
    <p:extLst>
      <p:ext uri="{BB962C8B-B14F-4D97-AF65-F5344CB8AC3E}">
        <p14:creationId xmlns:p14="http://schemas.microsoft.com/office/powerpoint/2010/main" val="126589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smtClean="0"/>
              <a:t>Viết chương trình game</a:t>
            </a:r>
            <a:endParaRPr lang="en-US" dirty="0"/>
          </a:p>
        </p:txBody>
      </p:sp>
      <p:sp>
        <p:nvSpPr>
          <p:cNvPr id="11"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b="1" dirty="0"/>
              <a:t>Chimney.java</a:t>
            </a:r>
            <a:r>
              <a:rPr lang="en-US" dirty="0"/>
              <a:t> : đối tượng một ống </a:t>
            </a:r>
            <a:r>
              <a:rPr lang="en-US" dirty="0" smtClean="0"/>
              <a:t>khói</a:t>
            </a:r>
          </a:p>
          <a:p>
            <a:r>
              <a:rPr lang="en-US" dirty="0" smtClean="0"/>
              <a:t>Sử dụng thư viện</a:t>
            </a:r>
            <a:endParaRPr lang="en-US" dirty="0"/>
          </a:p>
        </p:txBody>
      </p:sp>
      <p:pic>
        <p:nvPicPr>
          <p:cNvPr id="3074" name="Picture 2"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01230"/>
            <a:ext cx="8001000" cy="1299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9327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t>Viết chương trình game</a:t>
            </a:r>
            <a:endParaRPr lang="en-US" dirty="0"/>
          </a:p>
        </p:txBody>
      </p:sp>
      <p:sp>
        <p:nvSpPr>
          <p:cNvPr id="7"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b="1" dirty="0"/>
              <a:t>Chimney.java</a:t>
            </a:r>
            <a:r>
              <a:rPr lang="en-US" dirty="0"/>
              <a:t> : đối tượng một ống </a:t>
            </a:r>
            <a:r>
              <a:rPr lang="en-US" dirty="0" smtClean="0"/>
              <a:t>khói</a:t>
            </a:r>
          </a:p>
          <a:p>
            <a:pPr lvl="0"/>
            <a:r>
              <a:rPr lang="en-US" dirty="0"/>
              <a:t>Kế thừa từ lớp Objects</a:t>
            </a:r>
          </a:p>
          <a:p>
            <a:pPr lvl="0"/>
            <a:r>
              <a:rPr lang="en-US" dirty="0"/>
              <a:t>Thân chương trình:</a:t>
            </a:r>
          </a:p>
          <a:p>
            <a:pPr lvl="0"/>
            <a:r>
              <a:rPr lang="en-US" dirty="0"/>
              <a:t>Constructor : Chimney(int x, int y, int w, int h)</a:t>
            </a:r>
          </a:p>
          <a:p>
            <a:pPr lvl="0"/>
            <a:r>
              <a:rPr lang="en-US" dirty="0"/>
              <a:t>Hàm trả về sự va chạm : getRect()</a:t>
            </a:r>
          </a:p>
          <a:p>
            <a:pPr lvl="0"/>
            <a:r>
              <a:rPr lang="en-US" dirty="0"/>
              <a:t>Hàm xác định con chim đằng sau ống khói : setIsBehindBird(boolean b) và getIsBehindBird()</a:t>
            </a:r>
          </a:p>
        </p:txBody>
      </p:sp>
    </p:spTree>
    <p:extLst>
      <p:ext uri="{BB962C8B-B14F-4D97-AF65-F5344CB8AC3E}">
        <p14:creationId xmlns:p14="http://schemas.microsoft.com/office/powerpoint/2010/main" val="326704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smtClean="0"/>
              <a:t>Viết chương trình game</a:t>
            </a:r>
            <a:endParaRPr lang="en-US" dirty="0"/>
          </a:p>
        </p:txBody>
      </p:sp>
      <p:sp>
        <p:nvSpPr>
          <p:cNvPr id="5"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b="1" dirty="0"/>
              <a:t>ChimneyGroup.java</a:t>
            </a:r>
            <a:r>
              <a:rPr lang="en-US" dirty="0"/>
              <a:t> : đối tượng 6 ống </a:t>
            </a:r>
            <a:r>
              <a:rPr lang="en-US" dirty="0" smtClean="0"/>
              <a:t>khói</a:t>
            </a:r>
          </a:p>
          <a:p>
            <a:r>
              <a:rPr lang="en-US" dirty="0" smtClean="0"/>
              <a:t>Sử dụng thư viện</a:t>
            </a:r>
            <a:endParaRPr lang="en-US" dirty="0"/>
          </a:p>
        </p:txBody>
      </p:sp>
      <p:pic>
        <p:nvPicPr>
          <p:cNvPr id="4098" name="Picture 2"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77283"/>
            <a:ext cx="8229600"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056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smtClean="0"/>
              <a:t>Viết chương trình game</a:t>
            </a:r>
            <a:endParaRPr lang="en-US" dirty="0"/>
          </a:p>
        </p:txBody>
      </p:sp>
      <p:sp>
        <p:nvSpPr>
          <p:cNvPr id="5"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3000" dirty="0" smtClean="0"/>
              <a:t>Constructor </a:t>
            </a:r>
            <a:r>
              <a:rPr lang="en-US" sz="3000" dirty="0"/>
              <a:t>: getChimney(int i)</a:t>
            </a:r>
          </a:p>
          <a:p>
            <a:pPr lvl="0"/>
            <a:r>
              <a:rPr lang="en-US" sz="3000" dirty="0"/>
              <a:t>Tạo chuyển động lên xuống ngẫu nhiên cho ống khói : getRandomY()</a:t>
            </a:r>
          </a:p>
          <a:p>
            <a:pPr lvl="0"/>
            <a:r>
              <a:rPr lang="en-US" sz="3000" dirty="0"/>
              <a:t>Tạo chuyển động cho ống khói : update()</a:t>
            </a:r>
          </a:p>
          <a:p>
            <a:pPr lvl="0"/>
            <a:r>
              <a:rPr lang="en-US" sz="3000" dirty="0"/>
              <a:t>Hàm khởi tạo lại các ống khói : resetGame()</a:t>
            </a:r>
          </a:p>
          <a:p>
            <a:pPr lvl="0"/>
            <a:r>
              <a:rPr lang="en-US" sz="3000" dirty="0"/>
              <a:t>Hàm vẽ các ống khói : paint(Graphics2D g2)</a:t>
            </a:r>
          </a:p>
          <a:p>
            <a:pPr lvl="0"/>
            <a:r>
              <a:rPr lang="en-US" sz="3000" dirty="0"/>
              <a:t>Thêm ảnh ống khói vào file Assets : "Assets/chimney.png" và "Assets/chimney_.png</a:t>
            </a:r>
            <a:r>
              <a:rPr lang="en-US" sz="3000" dirty="0" smtClean="0"/>
              <a:t>"</a:t>
            </a:r>
            <a:endParaRPr lang="en-US" sz="3000" dirty="0"/>
          </a:p>
        </p:txBody>
      </p:sp>
    </p:spTree>
    <p:extLst>
      <p:ext uri="{BB962C8B-B14F-4D97-AF65-F5344CB8AC3E}">
        <p14:creationId xmlns:p14="http://schemas.microsoft.com/office/powerpoint/2010/main" val="106494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smtClean="0"/>
              <a:t>Viết chương trình game</a:t>
            </a:r>
            <a:endParaRPr lang="en-US" dirty="0"/>
          </a:p>
        </p:txBody>
      </p:sp>
      <p:sp>
        <p:nvSpPr>
          <p:cNvPr id="5"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b="1" dirty="0"/>
              <a:t>Ground.java</a:t>
            </a:r>
            <a:r>
              <a:rPr lang="en-US" dirty="0"/>
              <a:t> : đối tượng nền trò chơi</a:t>
            </a:r>
          </a:p>
          <a:p>
            <a:r>
              <a:rPr lang="en-US" dirty="0" smtClean="0"/>
              <a:t>Sử dụng thư viện</a:t>
            </a:r>
            <a:endParaRPr lang="en-US" dirty="0"/>
          </a:p>
        </p:txBody>
      </p:sp>
      <p:pic>
        <p:nvPicPr>
          <p:cNvPr id="5123" name="Picture 3"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0"/>
            <a:ext cx="7772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800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smtClean="0"/>
              <a:t>Viết chương trình game</a:t>
            </a:r>
            <a:endParaRPr lang="en-US" dirty="0"/>
          </a:p>
        </p:txBody>
      </p:sp>
      <p:sp>
        <p:nvSpPr>
          <p:cNvPr id="5"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t>Thân chương trình :</a:t>
            </a:r>
          </a:p>
          <a:p>
            <a:pPr lvl="0"/>
            <a:r>
              <a:rPr lang="en-US" dirty="0"/>
              <a:t>Constructor : Ground()</a:t>
            </a:r>
          </a:p>
          <a:p>
            <a:pPr lvl="0"/>
            <a:r>
              <a:rPr lang="en-US" dirty="0"/>
              <a:t>Hàm hiển thị ảnh nền : Paint()</a:t>
            </a:r>
          </a:p>
          <a:p>
            <a:pPr lvl="0"/>
            <a:r>
              <a:rPr lang="en-US" dirty="0"/>
              <a:t>Hàm cật nhật chuyển động ống khói : Update()</a:t>
            </a:r>
          </a:p>
          <a:p>
            <a:pPr lvl="0"/>
            <a:r>
              <a:rPr lang="en-US" dirty="0"/>
              <a:t>Hàm lấy chiều cao của ảnh nền : getYGround()</a:t>
            </a:r>
          </a:p>
          <a:p>
            <a:pPr lvl="0"/>
            <a:r>
              <a:rPr lang="en-US" dirty="0"/>
              <a:t>Thêm ảnh nền vào file Assets : "Assets/ground.png"</a:t>
            </a:r>
          </a:p>
          <a:p>
            <a:pPr marL="0" lvl="0" indent="0">
              <a:buNone/>
            </a:pPr>
            <a:endParaRPr lang="en-US" dirty="0" smtClean="0"/>
          </a:p>
        </p:txBody>
      </p:sp>
    </p:spTree>
    <p:extLst>
      <p:ext uri="{BB962C8B-B14F-4D97-AF65-F5344CB8AC3E}">
        <p14:creationId xmlns:p14="http://schemas.microsoft.com/office/powerpoint/2010/main" val="1151116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smtClean="0"/>
              <a:t>Viết chương trình game</a:t>
            </a:r>
            <a:endParaRPr lang="en-US" dirty="0"/>
          </a:p>
        </p:txBody>
      </p:sp>
      <p:sp>
        <p:nvSpPr>
          <p:cNvPr id="5"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t>FlappyBirds.java </a:t>
            </a:r>
            <a:r>
              <a:rPr lang="en-US" dirty="0" smtClean="0"/>
              <a:t>: lớp chứa hàm main</a:t>
            </a:r>
          </a:p>
          <a:p>
            <a:pPr lvl="0"/>
            <a:r>
              <a:rPr lang="en-US" dirty="0"/>
              <a:t>Sử dụng thư viện :</a:t>
            </a:r>
          </a:p>
          <a:p>
            <a:pPr marL="0" indent="0">
              <a:buNone/>
            </a:pPr>
            <a:endParaRPr lang="en-US" dirty="0"/>
          </a:p>
        </p:txBody>
      </p:sp>
      <p:pic>
        <p:nvPicPr>
          <p:cNvPr id="6146" name="Picture 2"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0"/>
            <a:ext cx="8229600" cy="291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267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t>Viết chương trình game</a:t>
            </a:r>
            <a:endParaRPr lang="en-US" dirty="0"/>
          </a:p>
        </p:txBody>
      </p:sp>
      <p:sp>
        <p:nvSpPr>
          <p:cNvPr id="5" name="Content Placeholder 2"/>
          <p:cNvSpPr txBox="1">
            <a:spLocks/>
          </p:cNvSpPr>
          <p:nvPr/>
        </p:nvSpPr>
        <p:spPr>
          <a:xfrm>
            <a:off x="228600" y="1219200"/>
            <a:ext cx="8686800" cy="5105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500" dirty="0"/>
              <a:t>Kế thừa từ lớp </a:t>
            </a:r>
            <a:r>
              <a:rPr lang="en-US" sz="2500" dirty="0" smtClean="0"/>
              <a:t>GameScreen</a:t>
            </a:r>
            <a:endParaRPr lang="en-US" sz="2500" dirty="0"/>
          </a:p>
          <a:p>
            <a:pPr lvl="0"/>
            <a:r>
              <a:rPr lang="en-US" sz="2500" dirty="0"/>
              <a:t>Constructor cửa sổ game</a:t>
            </a:r>
          </a:p>
          <a:p>
            <a:pPr lvl="0"/>
            <a:r>
              <a:rPr lang="en-US" sz="2500" dirty="0"/>
              <a:t>Khởi tạo đối tượng FlappyBird trong hàm Main</a:t>
            </a:r>
          </a:p>
          <a:p>
            <a:pPr lvl="0"/>
            <a:r>
              <a:rPr lang="en-US" sz="2500" dirty="0"/>
              <a:t>Phương thức cập nhật sự kiện: Game_Update</a:t>
            </a:r>
          </a:p>
          <a:p>
            <a:pPr lvl="0"/>
            <a:r>
              <a:rPr lang="en-US" sz="2500" dirty="0"/>
              <a:t>Phương thức hiển thị nội dung lên màn hình game : Game_Paint</a:t>
            </a:r>
          </a:p>
          <a:p>
            <a:pPr lvl="0"/>
            <a:r>
              <a:rPr lang="en-US" sz="2500" dirty="0"/>
              <a:t>Phương thức Key_Action: xử lý chương trình khi sử dụng phím</a:t>
            </a:r>
          </a:p>
          <a:p>
            <a:pPr lvl="0"/>
            <a:r>
              <a:rPr lang="en-US" sz="2500" dirty="0"/>
              <a:t>Phương thức resetGame() : đưa về màn hình bắt đầu và các thông số trở về ban đầu khi thua</a:t>
            </a:r>
          </a:p>
          <a:p>
            <a:pPr lvl="0"/>
            <a:r>
              <a:rPr lang="en-US" sz="2500" dirty="0"/>
              <a:t>Đặt màu cho phông nền với mã màu: "#FF69B4"</a:t>
            </a:r>
          </a:p>
          <a:p>
            <a:pPr lvl="0"/>
            <a:r>
              <a:rPr lang="en-US" sz="2500" dirty="0"/>
              <a:t>Thêm ảnh con chim vào file Assets: "Assets/bird_sprite.png</a:t>
            </a:r>
            <a:r>
              <a:rPr lang="en-US" sz="2500" dirty="0" smtClean="0"/>
              <a:t>"</a:t>
            </a:r>
            <a:endParaRPr lang="en-US" sz="2500" dirty="0"/>
          </a:p>
        </p:txBody>
      </p:sp>
    </p:spTree>
    <p:extLst>
      <p:ext uri="{BB962C8B-B14F-4D97-AF65-F5344CB8AC3E}">
        <p14:creationId xmlns:p14="http://schemas.microsoft.com/office/powerpoint/2010/main" val="4182859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t>Kết Quả</a:t>
            </a:r>
            <a:endParaRPr lang="en-US" b="1" dirty="0"/>
          </a:p>
        </p:txBody>
      </p:sp>
      <p:sp>
        <p:nvSpPr>
          <p:cNvPr id="4" name="Content Placeholder 2"/>
          <p:cNvSpPr txBox="1">
            <a:spLocks/>
          </p:cNvSpPr>
          <p:nvPr/>
        </p:nvSpPr>
        <p:spPr>
          <a:xfrm>
            <a:off x="762000" y="1600200"/>
            <a:ext cx="7924800" cy="4525963"/>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b="1" dirty="0"/>
              <a:t>Hiểu hơn về ngôn ngữ Java</a:t>
            </a:r>
            <a:endParaRPr lang="en-US" dirty="0"/>
          </a:p>
          <a:p>
            <a:pPr marL="400050" lvl="1" indent="0">
              <a:buNone/>
            </a:pPr>
            <a:r>
              <a:rPr lang="en-US" dirty="0"/>
              <a:t>Biết thêm nhiều các hàm hỗ trợ mới</a:t>
            </a:r>
          </a:p>
          <a:p>
            <a:pPr marL="400050" lvl="1" indent="0">
              <a:buNone/>
            </a:pPr>
            <a:r>
              <a:rPr lang="en-US" dirty="0"/>
              <a:t>Sử dụng thành thạo hơn ngôn ngữ Java</a:t>
            </a:r>
          </a:p>
          <a:p>
            <a:pPr marL="0" indent="0">
              <a:buNone/>
            </a:pPr>
            <a:endParaRPr lang="en-US" dirty="0"/>
          </a:p>
          <a:p>
            <a:pPr lvl="0"/>
            <a:r>
              <a:rPr lang="en-US" b="1" dirty="0"/>
              <a:t>Tạo được game FlappyBird hoàn chỉnh</a:t>
            </a:r>
            <a:endParaRPr lang="en-US" dirty="0"/>
          </a:p>
          <a:p>
            <a:pPr marL="400050" lvl="1" indent="0">
              <a:buNone/>
            </a:pPr>
            <a:r>
              <a:rPr lang="en-US" dirty="0"/>
              <a:t>Tạo được giao diện thân thiện dễ sử dụng</a:t>
            </a:r>
          </a:p>
          <a:p>
            <a:pPr marL="400050" lvl="1" indent="0">
              <a:buNone/>
            </a:pPr>
            <a:r>
              <a:rPr lang="en-US" dirty="0"/>
              <a:t>Tạo được chuyển động của con chim, nền và ống khói</a:t>
            </a:r>
          </a:p>
          <a:p>
            <a:pPr marL="400050" lvl="1" indent="0">
              <a:buNone/>
            </a:pPr>
            <a:r>
              <a:rPr lang="en-US" dirty="0"/>
              <a:t>Tính điểm cho người chơi</a:t>
            </a:r>
          </a:p>
          <a:p>
            <a:pPr marL="400050" lvl="1" indent="0">
              <a:buNone/>
            </a:pPr>
            <a:r>
              <a:rPr lang="en-US" dirty="0"/>
              <a:t>Tạo âm thanh khi chơi</a:t>
            </a:r>
          </a:p>
          <a:p>
            <a:pPr marL="0" indent="0">
              <a:buFont typeface="Arial" pitchFamily="34" charset="0"/>
              <a:buNone/>
            </a:pPr>
            <a:endParaRPr lang="en-US" dirty="0"/>
          </a:p>
        </p:txBody>
      </p:sp>
    </p:spTree>
    <p:extLst>
      <p:ext uri="{BB962C8B-B14F-4D97-AF65-F5344CB8AC3E}">
        <p14:creationId xmlns:p14="http://schemas.microsoft.com/office/powerpoint/2010/main" val="56807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b="1" dirty="0" smtClean="0"/>
              <a:t>Nội Dung Chính</a:t>
            </a:r>
            <a:endParaRPr lang="en-US" b="1" dirty="0"/>
          </a:p>
        </p:txBody>
      </p:sp>
      <p:sp>
        <p:nvSpPr>
          <p:cNvPr id="3" name="Content Placeholder 2"/>
          <p:cNvSpPr>
            <a:spLocks noGrp="1"/>
          </p:cNvSpPr>
          <p:nvPr>
            <p:ph idx="1"/>
          </p:nvPr>
        </p:nvSpPr>
        <p:spPr/>
        <p:txBody>
          <a:bodyPr/>
          <a:lstStyle/>
          <a:p>
            <a:r>
              <a:rPr lang="en-US" dirty="0" smtClean="0"/>
              <a:t>Tổng quan về Java</a:t>
            </a:r>
          </a:p>
          <a:p>
            <a:r>
              <a:rPr lang="en-US" dirty="0" smtClean="0"/>
              <a:t>Viết chương trình game</a:t>
            </a:r>
          </a:p>
          <a:p>
            <a:r>
              <a:rPr lang="en-US" dirty="0" smtClean="0"/>
              <a:t>Kết quả</a:t>
            </a:r>
          </a:p>
          <a:p>
            <a:r>
              <a:rPr lang="en-US" dirty="0" smtClean="0"/>
              <a:t>Hạn chế, thiếu sót và hướng phát triển</a:t>
            </a:r>
            <a:endParaRPr lang="en-US" dirty="0"/>
          </a:p>
        </p:txBody>
      </p:sp>
    </p:spTree>
    <p:extLst>
      <p:ext uri="{BB962C8B-B14F-4D97-AF65-F5344CB8AC3E}">
        <p14:creationId xmlns:p14="http://schemas.microsoft.com/office/powerpoint/2010/main" val="4025894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t>Hạn chế và hướng phát triển</a:t>
            </a:r>
            <a:endParaRPr lang="en-US" b="1" dirty="0"/>
          </a:p>
        </p:txBody>
      </p:sp>
      <p:sp>
        <p:nvSpPr>
          <p:cNvPr id="4" name="Content Placeholder 2"/>
          <p:cNvSpPr txBox="1">
            <a:spLocks/>
          </p:cNvSpPr>
          <p:nvPr/>
        </p:nvSpPr>
        <p:spPr>
          <a:xfrm>
            <a:off x="762000" y="1600200"/>
            <a:ext cx="7924800" cy="452596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b="1" dirty="0"/>
              <a:t>Hạn chế</a:t>
            </a:r>
            <a:endParaRPr lang="en-US" dirty="0"/>
          </a:p>
          <a:p>
            <a:pPr marL="400050" lvl="1" indent="0">
              <a:buNone/>
            </a:pPr>
            <a:r>
              <a:rPr lang="en-US" dirty="0"/>
              <a:t>Chưa đưa lên online</a:t>
            </a:r>
          </a:p>
          <a:p>
            <a:pPr marL="400050" lvl="1" indent="0">
              <a:buNone/>
            </a:pPr>
            <a:r>
              <a:rPr lang="en-US" dirty="0"/>
              <a:t>Chưa tạo được bảng xếp hạng điểm</a:t>
            </a:r>
          </a:p>
          <a:p>
            <a:pPr marL="400050" lvl="1" indent="0">
              <a:buNone/>
            </a:pPr>
            <a:r>
              <a:rPr lang="en-US" dirty="0"/>
              <a:t>Chưa có phần hướng dẫn và trợ giúp</a:t>
            </a:r>
          </a:p>
          <a:p>
            <a:pPr marL="400050" lvl="1" indent="0">
              <a:buNone/>
            </a:pPr>
            <a:r>
              <a:rPr lang="en-US" dirty="0"/>
              <a:t>Chưa có phần tạm dừng,tiếp tục và chơi lại </a:t>
            </a:r>
            <a:r>
              <a:rPr lang="en-US" dirty="0" smtClean="0"/>
              <a:t>game</a:t>
            </a:r>
          </a:p>
          <a:p>
            <a:pPr marL="0" lvl="0" indent="0">
              <a:buNone/>
            </a:pPr>
            <a:endParaRPr lang="en-US" dirty="0"/>
          </a:p>
          <a:p>
            <a:pPr lvl="0"/>
            <a:r>
              <a:rPr lang="en-US" b="1" dirty="0"/>
              <a:t>Hướng phát triển</a:t>
            </a:r>
            <a:endParaRPr lang="en-US" dirty="0"/>
          </a:p>
          <a:p>
            <a:pPr marL="400050" lvl="1" indent="0">
              <a:buNone/>
            </a:pPr>
            <a:r>
              <a:rPr lang="en-US" dirty="0"/>
              <a:t>Thiết kế đồ họa game đẹp hơn</a:t>
            </a:r>
          </a:p>
          <a:p>
            <a:pPr marL="400050" lvl="1" indent="0">
              <a:buNone/>
            </a:pPr>
            <a:r>
              <a:rPr lang="en-US" dirty="0"/>
              <a:t>Làm chuyển động của game mượt và nhanh hơn</a:t>
            </a:r>
          </a:p>
          <a:p>
            <a:pPr marL="400050" lvl="1" indent="0">
              <a:buNone/>
            </a:pPr>
            <a:r>
              <a:rPr lang="en-US" dirty="0"/>
              <a:t>Đưa lên lên online hoặc trong mạng LAN</a:t>
            </a:r>
          </a:p>
          <a:p>
            <a:pPr marL="0" indent="0">
              <a:buFont typeface="Arial" pitchFamily="34" charset="0"/>
              <a:buNone/>
            </a:pPr>
            <a:endParaRPr lang="en-US" dirty="0"/>
          </a:p>
        </p:txBody>
      </p:sp>
    </p:spTree>
    <p:extLst>
      <p:ext uri="{BB962C8B-B14F-4D97-AF65-F5344CB8AC3E}">
        <p14:creationId xmlns:p14="http://schemas.microsoft.com/office/powerpoint/2010/main" val="141586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txBox="1">
            <a:spLocks/>
          </p:cNvSpPr>
          <p:nvPr/>
        </p:nvSpPr>
        <p:spPr>
          <a:xfrm>
            <a:off x="685800" y="1143000"/>
            <a:ext cx="77724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chemeClr val="accent1"/>
                </a:solidFill>
              </a:rPr>
              <a:t>Cảm ơn thầy cô và các bạn!</a:t>
            </a:r>
            <a:endParaRPr lang="en-US" b="1" dirty="0">
              <a:solidFill>
                <a:schemeClr val="accen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2514600"/>
            <a:ext cx="4724400" cy="3505200"/>
          </a:xfrm>
          <a:prstGeom prst="rect">
            <a:avLst/>
          </a:prstGeom>
        </p:spPr>
      </p:pic>
    </p:spTree>
    <p:extLst>
      <p:ext uri="{BB962C8B-B14F-4D97-AF65-F5344CB8AC3E}">
        <p14:creationId xmlns:p14="http://schemas.microsoft.com/office/powerpoint/2010/main" val="303921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lgn="l"/>
            <a:r>
              <a:rPr lang="en-US" b="1" dirty="0" smtClean="0"/>
              <a:t>Tổng quan về Java</a:t>
            </a:r>
            <a:endParaRPr lang="en-US" b="1" dirty="0"/>
          </a:p>
        </p:txBody>
      </p:sp>
      <p:sp>
        <p:nvSpPr>
          <p:cNvPr id="3" name="Content Placeholder 2"/>
          <p:cNvSpPr>
            <a:spLocks noGrp="1"/>
          </p:cNvSpPr>
          <p:nvPr>
            <p:ph idx="1"/>
          </p:nvPr>
        </p:nvSpPr>
        <p:spPr>
          <a:xfrm>
            <a:off x="457200" y="1295400"/>
            <a:ext cx="8229600" cy="5029200"/>
          </a:xfrm>
        </p:spPr>
        <p:txBody>
          <a:bodyPr>
            <a:normAutofit/>
          </a:bodyPr>
          <a:lstStyle/>
          <a:p>
            <a:r>
              <a:rPr lang="en-US" sz="2800" dirty="0"/>
              <a:t>Java là ngôn ngữ lập trình dạng lập trình hướng đối tượng (OOP</a:t>
            </a:r>
            <a:r>
              <a:rPr lang="en-US" sz="2800" dirty="0" smtClean="0"/>
              <a:t>).</a:t>
            </a:r>
          </a:p>
          <a:p>
            <a:r>
              <a:rPr lang="en-US" sz="2800" dirty="0" smtClean="0"/>
              <a:t>Ra đời năm 1990 có tên Oak</a:t>
            </a:r>
          </a:p>
          <a:p>
            <a:r>
              <a:rPr lang="en-US" sz="2800" dirty="0" smtClean="0"/>
              <a:t>Năm 1995 đổi tên thành Java</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276600"/>
            <a:ext cx="5029200" cy="2860964"/>
          </a:xfrm>
          <a:prstGeom prst="rect">
            <a:avLst/>
          </a:prstGeom>
        </p:spPr>
      </p:pic>
    </p:spTree>
    <p:extLst>
      <p:ext uri="{BB962C8B-B14F-4D97-AF65-F5344CB8AC3E}">
        <p14:creationId xmlns:p14="http://schemas.microsoft.com/office/powerpoint/2010/main" val="3904524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85800" y="615157"/>
            <a:ext cx="7772400" cy="680243"/>
          </a:xfrm>
        </p:spPr>
        <p:txBody>
          <a:bodyPr>
            <a:normAutofit fontScale="90000"/>
          </a:bodyPr>
          <a:lstStyle/>
          <a:p>
            <a:pPr algn="l"/>
            <a:r>
              <a:rPr lang="en-US" b="1" dirty="0" smtClean="0"/>
              <a:t>Viết chương </a:t>
            </a:r>
            <a:r>
              <a:rPr lang="en-US" b="1" dirty="0"/>
              <a:t>trình </a:t>
            </a:r>
            <a:r>
              <a:rPr lang="en-US" b="1" dirty="0" smtClean="0"/>
              <a:t>game</a:t>
            </a:r>
            <a:endParaRPr lang="en-US" b="1" dirty="0"/>
          </a:p>
        </p:txBody>
      </p:sp>
      <p:sp>
        <p:nvSpPr>
          <p:cNvPr id="8" name="Text Placeholder 7"/>
          <p:cNvSpPr>
            <a:spLocks noGrp="1"/>
          </p:cNvSpPr>
          <p:nvPr>
            <p:ph type="body" idx="1"/>
          </p:nvPr>
        </p:nvSpPr>
        <p:spPr>
          <a:xfrm>
            <a:off x="722313" y="1295400"/>
            <a:ext cx="7772400" cy="5029199"/>
          </a:xfrm>
        </p:spPr>
        <p:txBody>
          <a:bodyPr/>
          <a:lstStyle/>
          <a:p>
            <a:pPr algn="just"/>
            <a:r>
              <a:rPr lang="en-US" dirty="0">
                <a:solidFill>
                  <a:schemeClr val="tx1"/>
                </a:solidFill>
              </a:rPr>
              <a:t>“Game FlappyBird”. Trò chơi được trình bày theo phong cách side-scroller (phong cách game với các đối tượng được nhìn thấy ở mặt bên (side-view) và di chuyển từ cạnh trái sang cạnh phải của màn hình), trong đó người chơi điều khiển một chú chim, cố gắng vượt qua các hàng ống màu xanh lá cây mà không chạm vào chúng để dành được điểm cao nhất có thể và không có giới hạn về số điểm.</a:t>
            </a:r>
            <a:endParaRPr lang="en-US"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295401"/>
            <a:ext cx="5867400" cy="3048000"/>
          </a:xfrm>
          <a:prstGeom prst="rect">
            <a:avLst/>
          </a:prstGeom>
        </p:spPr>
      </p:pic>
    </p:spTree>
    <p:extLst>
      <p:ext uri="{BB962C8B-B14F-4D97-AF65-F5344CB8AC3E}">
        <p14:creationId xmlns:p14="http://schemas.microsoft.com/office/powerpoint/2010/main" val="4123072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pPr algn="l"/>
            <a:r>
              <a:rPr lang="en-US" b="1" dirty="0" smtClean="0"/>
              <a:t>Viết chương </a:t>
            </a:r>
            <a:r>
              <a:rPr lang="en-US" b="1" dirty="0"/>
              <a:t>trình </a:t>
            </a:r>
            <a:r>
              <a:rPr lang="en-US" b="1" dirty="0" smtClean="0"/>
              <a:t>game</a:t>
            </a:r>
            <a:endParaRPr lang="en-US" b="1" dirty="0"/>
          </a:p>
        </p:txBody>
      </p:sp>
      <p:sp>
        <p:nvSpPr>
          <p:cNvPr id="3" name="Content Placeholder 2"/>
          <p:cNvSpPr>
            <a:spLocks noGrp="1"/>
          </p:cNvSpPr>
          <p:nvPr>
            <p:ph idx="1"/>
          </p:nvPr>
        </p:nvSpPr>
        <p:spPr/>
        <p:txBody>
          <a:bodyPr/>
          <a:lstStyle/>
          <a:p>
            <a:r>
              <a:rPr lang="en-US" dirty="0" smtClean="0"/>
              <a:t>Đảm </a:t>
            </a:r>
            <a:r>
              <a:rPr lang="en-US" dirty="0"/>
              <a:t>bảo một số tính năng </a:t>
            </a:r>
            <a:r>
              <a:rPr lang="en-US" dirty="0" smtClean="0"/>
              <a:t>cơ bản:</a:t>
            </a:r>
          </a:p>
          <a:p>
            <a:pPr lvl="1">
              <a:buFont typeface="Wingdings" panose="05000000000000000000" pitchFamily="2" charset="2"/>
              <a:buChar char="Ø"/>
            </a:pPr>
            <a:r>
              <a:rPr lang="en-US" dirty="0"/>
              <a:t>T</a:t>
            </a:r>
            <a:r>
              <a:rPr lang="en-US" dirty="0" smtClean="0"/>
              <a:t>iếng động</a:t>
            </a:r>
          </a:p>
          <a:p>
            <a:pPr lvl="1">
              <a:buFont typeface="Wingdings" panose="05000000000000000000" pitchFamily="2" charset="2"/>
              <a:buChar char="Ø"/>
            </a:pPr>
            <a:r>
              <a:rPr lang="en-US" dirty="0"/>
              <a:t>T</a:t>
            </a:r>
            <a:r>
              <a:rPr lang="en-US" dirty="0" smtClean="0"/>
              <a:t>ính </a:t>
            </a:r>
            <a:r>
              <a:rPr lang="en-US" dirty="0"/>
              <a:t>điểm người </a:t>
            </a:r>
            <a:r>
              <a:rPr lang="en-US" dirty="0" smtClean="0"/>
              <a:t>chơi</a:t>
            </a:r>
          </a:p>
          <a:p>
            <a:pPr lvl="1">
              <a:buFont typeface="Wingdings" panose="05000000000000000000" pitchFamily="2" charset="2"/>
              <a:buChar char="Ø"/>
            </a:pPr>
            <a:r>
              <a:rPr lang="en-US" dirty="0"/>
              <a:t>C</a:t>
            </a:r>
            <a:r>
              <a:rPr lang="en-US" dirty="0" smtClean="0"/>
              <a:t>huyển </a:t>
            </a:r>
            <a:r>
              <a:rPr lang="en-US" dirty="0"/>
              <a:t>động của con </a:t>
            </a:r>
            <a:r>
              <a:rPr lang="en-US" dirty="0" smtClean="0"/>
              <a:t>chim</a:t>
            </a:r>
          </a:p>
          <a:p>
            <a:pPr lvl="1">
              <a:buFont typeface="Wingdings" panose="05000000000000000000" pitchFamily="2" charset="2"/>
              <a:buChar char="Ø"/>
            </a:pPr>
            <a:r>
              <a:rPr lang="en-US" dirty="0"/>
              <a:t>C</a:t>
            </a:r>
            <a:r>
              <a:rPr lang="en-US" dirty="0" smtClean="0"/>
              <a:t>huyển </a:t>
            </a:r>
            <a:r>
              <a:rPr lang="en-US" dirty="0"/>
              <a:t>động của ống </a:t>
            </a:r>
            <a:r>
              <a:rPr lang="en-US" dirty="0" smtClean="0"/>
              <a:t>khói</a:t>
            </a:r>
          </a:p>
          <a:p>
            <a:pPr lvl="1">
              <a:buFont typeface="Wingdings" panose="05000000000000000000" pitchFamily="2" charset="2"/>
              <a:buChar char="Ø"/>
            </a:pPr>
            <a:r>
              <a:rPr lang="en-US" dirty="0"/>
              <a:t>C</a:t>
            </a:r>
            <a:r>
              <a:rPr lang="en-US" dirty="0" smtClean="0"/>
              <a:t>huyển </a:t>
            </a:r>
            <a:r>
              <a:rPr lang="en-US" dirty="0"/>
              <a:t>động của </a:t>
            </a:r>
            <a:r>
              <a:rPr lang="en-US" dirty="0" smtClean="0"/>
              <a:t>nền</a:t>
            </a:r>
          </a:p>
          <a:p>
            <a:pPr lvl="1">
              <a:buFont typeface="Wingdings" panose="05000000000000000000" pitchFamily="2" charset="2"/>
              <a:buChar char="Ø"/>
            </a:pPr>
            <a:r>
              <a:rPr lang="en-US" dirty="0" smtClean="0"/>
              <a:t>Va chạm con chim với </a:t>
            </a:r>
            <a:r>
              <a:rPr lang="en-US" dirty="0"/>
              <a:t>ống khói hay nền.</a:t>
            </a:r>
          </a:p>
          <a:p>
            <a:endParaRPr lang="en-US" dirty="0"/>
          </a:p>
        </p:txBody>
      </p:sp>
    </p:spTree>
    <p:extLst>
      <p:ext uri="{BB962C8B-B14F-4D97-AF65-F5344CB8AC3E}">
        <p14:creationId xmlns:p14="http://schemas.microsoft.com/office/powerpoint/2010/main" val="508951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274638"/>
            <a:ext cx="8229600" cy="1143000"/>
          </a:xfrm>
        </p:spPr>
        <p:txBody>
          <a:bodyPr>
            <a:normAutofit/>
          </a:bodyPr>
          <a:lstStyle/>
          <a:p>
            <a:pPr algn="l"/>
            <a:r>
              <a:rPr lang="en-US" b="1" dirty="0" smtClean="0"/>
              <a:t>Viết chương </a:t>
            </a:r>
            <a:r>
              <a:rPr lang="en-US" b="1" dirty="0"/>
              <a:t>trình </a:t>
            </a:r>
            <a:r>
              <a:rPr lang="en-US" b="1" dirty="0" smtClean="0"/>
              <a:t>game</a:t>
            </a:r>
            <a:endParaRPr lang="en-US" b="1" dirty="0"/>
          </a:p>
        </p:txBody>
      </p:sp>
      <p:sp>
        <p:nvSpPr>
          <p:cNvPr id="9" name="Content Placeholder 2"/>
          <p:cNvSpPr>
            <a:spLocks noGrp="1"/>
          </p:cNvSpPr>
          <p:nvPr>
            <p:ph idx="1"/>
          </p:nvPr>
        </p:nvSpPr>
        <p:spPr>
          <a:xfrm>
            <a:off x="0" y="1295400"/>
            <a:ext cx="9144000" cy="5105400"/>
          </a:xfrm>
        </p:spPr>
        <p:txBody>
          <a:bodyPr>
            <a:normAutofit/>
          </a:bodyPr>
          <a:lstStyle/>
          <a:p>
            <a:r>
              <a:rPr lang="en-US" sz="2600" dirty="0" smtClean="0"/>
              <a:t>Tài nguyên sử dụng:</a:t>
            </a:r>
            <a:endParaRPr lang="en-US" sz="26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883154"/>
            <a:ext cx="704948" cy="286036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573" y="5086283"/>
            <a:ext cx="7906853" cy="95263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81504" y="1883154"/>
            <a:ext cx="1714739" cy="57158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1862358"/>
            <a:ext cx="704948" cy="2881158"/>
          </a:xfrm>
          <a:prstGeom prst="rect">
            <a:avLst/>
          </a:prstGeom>
        </p:spPr>
      </p:pic>
      <p:graphicFrame>
        <p:nvGraphicFramePr>
          <p:cNvPr id="29" name="Object 28"/>
          <p:cNvGraphicFramePr>
            <a:graphicFrameLocks noChangeAspect="1"/>
          </p:cNvGraphicFramePr>
          <p:nvPr>
            <p:extLst>
              <p:ext uri="{D42A27DB-BD31-4B8C-83A1-F6EECF244321}">
                <p14:modId xmlns:p14="http://schemas.microsoft.com/office/powerpoint/2010/main" val="2619322925"/>
              </p:ext>
            </p:extLst>
          </p:nvPr>
        </p:nvGraphicFramePr>
        <p:xfrm>
          <a:off x="6934200" y="2999009"/>
          <a:ext cx="1471541" cy="1344389"/>
        </p:xfrm>
        <a:graphic>
          <a:graphicData uri="http://schemas.openxmlformats.org/presentationml/2006/ole">
            <mc:AlternateContent xmlns:mc="http://schemas.openxmlformats.org/markup-compatibility/2006">
              <mc:Choice xmlns:v="urn:schemas-microsoft-com:vml" Requires="v">
                <p:oleObj spid="_x0000_s7224" name="Packager Shell Object" showAsIcon="1" r:id="rId8" imgW="973941" imgH="629359" progId="Package">
                  <p:embed/>
                </p:oleObj>
              </mc:Choice>
              <mc:Fallback>
                <p:oleObj name="Packager Shell Object" showAsIcon="1" r:id="rId8" imgW="973941" imgH="629359" progId="Package">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2999009"/>
                        <a:ext cx="1471541" cy="1344389"/>
                      </a:xfrm>
                      <a:prstGeom prst="rect">
                        <a:avLst/>
                      </a:prstGeom>
                      <a:noFill/>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1519757473"/>
              </p:ext>
            </p:extLst>
          </p:nvPr>
        </p:nvGraphicFramePr>
        <p:xfrm>
          <a:off x="5334001" y="3042554"/>
          <a:ext cx="1362242" cy="1300844"/>
        </p:xfrm>
        <a:graphic>
          <a:graphicData uri="http://schemas.openxmlformats.org/presentationml/2006/ole">
            <mc:AlternateContent xmlns:mc="http://schemas.openxmlformats.org/markup-compatibility/2006">
              <mc:Choice xmlns:v="urn:schemas-microsoft-com:vml" Requires="v">
                <p:oleObj spid="_x0000_s7225" name="Packager Shell Object" showAsIcon="1" r:id="rId10" imgW="456120" imgH="440280" progId="Package">
                  <p:embed/>
                </p:oleObj>
              </mc:Choice>
              <mc:Fallback>
                <p:oleObj name="Packager Shell Object" showAsIcon="1" r:id="rId10" imgW="456120" imgH="440280" progId="Package">
                  <p:embed/>
                  <p:pic>
                    <p:nvPicPr>
                      <p:cNvPr id="0" name="Object 14"/>
                      <p:cNvPicPr>
                        <a:picLocks noChangeAspect="1" noChangeArrowheads="1"/>
                      </p:cNvPicPr>
                      <p:nvPr/>
                    </p:nvPicPr>
                    <p:blipFill>
                      <a:blip r:embed="rId11"/>
                      <a:srcRect/>
                      <a:stretch>
                        <a:fillRect/>
                      </a:stretch>
                    </p:blipFill>
                    <p:spPr bwMode="auto">
                      <a:xfrm>
                        <a:off x="5334001" y="3042554"/>
                        <a:ext cx="1362242" cy="1300844"/>
                      </a:xfrm>
                      <a:prstGeom prst="rect">
                        <a:avLst/>
                      </a:prstGeom>
                      <a:noFill/>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734606854"/>
              </p:ext>
            </p:extLst>
          </p:nvPr>
        </p:nvGraphicFramePr>
        <p:xfrm>
          <a:off x="3628158" y="3042554"/>
          <a:ext cx="1353346" cy="1300845"/>
        </p:xfrm>
        <a:graphic>
          <a:graphicData uri="http://schemas.openxmlformats.org/presentationml/2006/ole">
            <mc:AlternateContent xmlns:mc="http://schemas.openxmlformats.org/markup-compatibility/2006">
              <mc:Choice xmlns:v="urn:schemas-microsoft-com:vml" Requires="v">
                <p:oleObj spid="_x0000_s7226" name="Packager Shell Object" showAsIcon="1" r:id="rId12" imgW="973941" imgH="629359" progId="Package">
                  <p:embed/>
                </p:oleObj>
              </mc:Choice>
              <mc:Fallback>
                <p:oleObj name="Packager Shell Object" showAsIcon="1" r:id="rId12" imgW="973941" imgH="629359" progId="Package">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8158" y="3042554"/>
                        <a:ext cx="1353346" cy="1300845"/>
                      </a:xfrm>
                      <a:prstGeom prst="rect">
                        <a:avLst/>
                      </a:prstGeom>
                      <a:noFill/>
                    </p:spPr>
                  </p:pic>
                </p:oleObj>
              </mc:Fallback>
            </mc:AlternateContent>
          </a:graphicData>
        </a:graphic>
      </p:graphicFrame>
      <p:sp>
        <p:nvSpPr>
          <p:cNvPr id="32" name="Rectangle 16"/>
          <p:cNvSpPr>
            <a:spLocks noChangeArrowheads="1"/>
          </p:cNvSpPr>
          <p:nvPr/>
        </p:nvSpPr>
        <p:spPr bwMode="auto">
          <a:xfrm>
            <a:off x="3429000" y="199753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87448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lgn="l"/>
            <a:r>
              <a:rPr lang="en-US" b="1" dirty="0"/>
              <a:t>Viết chương trình game</a:t>
            </a:r>
            <a:endParaRPr lang="en-US" dirty="0"/>
          </a:p>
        </p:txBody>
      </p:sp>
      <p:sp>
        <p:nvSpPr>
          <p:cNvPr id="3" name="Content Placeholder 2"/>
          <p:cNvSpPr>
            <a:spLocks noGrp="1"/>
          </p:cNvSpPr>
          <p:nvPr>
            <p:ph idx="1"/>
          </p:nvPr>
        </p:nvSpPr>
        <p:spPr>
          <a:xfrm>
            <a:off x="762000" y="1600200"/>
            <a:ext cx="7924800" cy="4525963"/>
          </a:xfrm>
        </p:spPr>
        <p:txBody>
          <a:bodyPr>
            <a:normAutofit lnSpcReduction="10000"/>
          </a:bodyPr>
          <a:lstStyle/>
          <a:p>
            <a:pPr marL="0" indent="0">
              <a:buNone/>
            </a:pPr>
            <a:r>
              <a:rPr lang="en-US" dirty="0" smtClean="0"/>
              <a:t>Tạo 7 </a:t>
            </a:r>
            <a:r>
              <a:rPr lang="en-US" dirty="0"/>
              <a:t>class </a:t>
            </a:r>
            <a:r>
              <a:rPr lang="en-US" dirty="0" smtClean="0"/>
              <a:t>phục </a:t>
            </a:r>
            <a:r>
              <a:rPr lang="en-US" dirty="0"/>
              <a:t>vụ </a:t>
            </a:r>
            <a:r>
              <a:rPr lang="en-US" dirty="0" smtClean="0"/>
              <a:t>quá </a:t>
            </a:r>
            <a:r>
              <a:rPr lang="en-US" dirty="0"/>
              <a:t>trình làm </a:t>
            </a:r>
            <a:r>
              <a:rPr lang="en-US" dirty="0" smtClean="0"/>
              <a:t>game:</a:t>
            </a:r>
          </a:p>
          <a:p>
            <a:pPr lvl="0">
              <a:buFont typeface="Wingdings" panose="05000000000000000000" pitchFamily="2" charset="2"/>
              <a:buChar char="Ø"/>
            </a:pPr>
            <a:r>
              <a:rPr lang="en-US" dirty="0" smtClean="0"/>
              <a:t> Class </a:t>
            </a:r>
            <a:r>
              <a:rPr lang="en-US" dirty="0"/>
              <a:t>AFrameOnImage.java </a:t>
            </a:r>
            <a:endParaRPr lang="en-US" dirty="0" smtClean="0"/>
          </a:p>
          <a:p>
            <a:pPr lvl="0">
              <a:buFont typeface="Wingdings" panose="05000000000000000000" pitchFamily="2" charset="2"/>
              <a:buChar char="Ø"/>
            </a:pPr>
            <a:r>
              <a:rPr lang="en-US" dirty="0" smtClean="0"/>
              <a:t> Class </a:t>
            </a:r>
            <a:r>
              <a:rPr lang="en-US" dirty="0"/>
              <a:t>Animation.java </a:t>
            </a:r>
            <a:endParaRPr lang="en-US" dirty="0" smtClean="0"/>
          </a:p>
          <a:p>
            <a:pPr lvl="0">
              <a:buFont typeface="Wingdings" panose="05000000000000000000" pitchFamily="2" charset="2"/>
              <a:buChar char="Ø"/>
            </a:pPr>
            <a:r>
              <a:rPr lang="en-US" dirty="0" smtClean="0"/>
              <a:t> Class </a:t>
            </a:r>
            <a:r>
              <a:rPr lang="en-US" dirty="0"/>
              <a:t>GameScreen.java </a:t>
            </a:r>
            <a:endParaRPr lang="en-US" dirty="0" smtClean="0"/>
          </a:p>
          <a:p>
            <a:pPr lvl="0">
              <a:buFont typeface="Wingdings" panose="05000000000000000000" pitchFamily="2" charset="2"/>
              <a:buChar char="Ø"/>
            </a:pPr>
            <a:r>
              <a:rPr lang="en-US" dirty="0" smtClean="0"/>
              <a:t> Class </a:t>
            </a:r>
            <a:r>
              <a:rPr lang="en-US" dirty="0"/>
              <a:t>GameThread.java </a:t>
            </a:r>
            <a:endParaRPr lang="en-US" dirty="0" smtClean="0"/>
          </a:p>
          <a:p>
            <a:pPr lvl="0">
              <a:buFont typeface="Wingdings" panose="05000000000000000000" pitchFamily="2" charset="2"/>
              <a:buChar char="Ø"/>
            </a:pPr>
            <a:r>
              <a:rPr lang="en-US" dirty="0" smtClean="0"/>
              <a:t> Class </a:t>
            </a:r>
            <a:r>
              <a:rPr lang="en-US" dirty="0"/>
              <a:t>Objects.java </a:t>
            </a:r>
            <a:endParaRPr lang="en-US" dirty="0" smtClean="0"/>
          </a:p>
          <a:p>
            <a:pPr lvl="0">
              <a:buFont typeface="Wingdings" panose="05000000000000000000" pitchFamily="2" charset="2"/>
              <a:buChar char="Ø"/>
            </a:pPr>
            <a:r>
              <a:rPr lang="en-US" dirty="0" smtClean="0"/>
              <a:t> Class </a:t>
            </a:r>
            <a:r>
              <a:rPr lang="en-US" dirty="0"/>
              <a:t>QueueList.java </a:t>
            </a:r>
            <a:endParaRPr lang="en-US" dirty="0" smtClean="0"/>
          </a:p>
          <a:p>
            <a:pPr lvl="0">
              <a:buFont typeface="Wingdings" panose="05000000000000000000" pitchFamily="2" charset="2"/>
              <a:buChar char="Ø"/>
            </a:pPr>
            <a:r>
              <a:rPr lang="en-US" dirty="0" smtClean="0"/>
              <a:t> Class SoundPlayer.java</a:t>
            </a:r>
            <a:endParaRPr lang="en-US" dirty="0"/>
          </a:p>
        </p:txBody>
      </p:sp>
    </p:spTree>
    <p:extLst>
      <p:ext uri="{BB962C8B-B14F-4D97-AF65-F5344CB8AC3E}">
        <p14:creationId xmlns:p14="http://schemas.microsoft.com/office/powerpoint/2010/main" val="459522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smtClean="0"/>
              <a:t>Viết chương trình game</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428" y="1417638"/>
            <a:ext cx="7457143" cy="4835171"/>
          </a:xfrm>
          <a:prstGeom prst="rect">
            <a:avLst/>
          </a:prstGeom>
        </p:spPr>
      </p:pic>
    </p:spTree>
    <p:extLst>
      <p:ext uri="{BB962C8B-B14F-4D97-AF65-F5344CB8AC3E}">
        <p14:creationId xmlns:p14="http://schemas.microsoft.com/office/powerpoint/2010/main" val="313881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lgn="l"/>
            <a:r>
              <a:rPr lang="en-US" b="1" dirty="0"/>
              <a:t>Viết chương trình game</a:t>
            </a:r>
            <a:endParaRPr lang="en-US" dirty="0"/>
          </a:p>
        </p:txBody>
      </p:sp>
      <p:sp>
        <p:nvSpPr>
          <p:cNvPr id="3" name="Content Placeholder 2"/>
          <p:cNvSpPr>
            <a:spLocks noGrp="1"/>
          </p:cNvSpPr>
          <p:nvPr>
            <p:ph idx="1"/>
          </p:nvPr>
        </p:nvSpPr>
        <p:spPr/>
        <p:txBody>
          <a:bodyPr/>
          <a:lstStyle/>
          <a:p>
            <a:pPr marL="0" lvl="0" indent="0">
              <a:buNone/>
            </a:pPr>
            <a:r>
              <a:rPr lang="en-US" b="1" dirty="0"/>
              <a:t>Bird.java</a:t>
            </a:r>
            <a:r>
              <a:rPr lang="en-US" dirty="0"/>
              <a:t> : đối tượng con chim</a:t>
            </a:r>
          </a:p>
          <a:p>
            <a:r>
              <a:rPr lang="en-US" dirty="0" smtClean="0"/>
              <a:t>Sử dụng thư viện</a:t>
            </a:r>
            <a:endParaRPr lang="en-US" dirty="0"/>
          </a:p>
        </p:txBody>
      </p:sp>
      <p:pic>
        <p:nvPicPr>
          <p:cNvPr id="1031"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82182"/>
            <a:ext cx="9094822" cy="189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7534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839</Words>
  <Application>Microsoft Office PowerPoint</Application>
  <PresentationFormat>On-screen Show (4:3)</PresentationFormat>
  <Paragraphs>121</Paragraphs>
  <Slides>21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Wingdings</vt:lpstr>
      <vt:lpstr>Office Theme</vt:lpstr>
      <vt:lpstr>Packager Shell Object</vt:lpstr>
      <vt:lpstr>PowerPoint Presentation</vt:lpstr>
      <vt:lpstr>Nội Dung Chính</vt:lpstr>
      <vt:lpstr>Tổng quan về Java</vt:lpstr>
      <vt:lpstr>Viết chương trình game</vt:lpstr>
      <vt:lpstr>Viết chương trình game</vt:lpstr>
      <vt:lpstr>Viết chương trình game</vt:lpstr>
      <vt:lpstr>Viết chương trình game</vt:lpstr>
      <vt:lpstr>PowerPoint Presentation</vt:lpstr>
      <vt:lpstr>Viết chương trình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BINHANH</dc:creator>
  <cp:lastModifiedBy>bình vũ thanh</cp:lastModifiedBy>
  <cp:revision>13</cp:revision>
  <dcterms:created xsi:type="dcterms:W3CDTF">2006-08-16T00:00:00Z</dcterms:created>
  <dcterms:modified xsi:type="dcterms:W3CDTF">2016-11-04T02:28:21Z</dcterms:modified>
</cp:coreProperties>
</file>