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8" r:id="rId12"/>
    <p:sldId id="272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3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7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9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2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7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5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8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6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YPY4aa-gF4&amp;t=110s" TargetMode="External"/><Relationship Id="rId2" Type="http://schemas.openxmlformats.org/officeDocument/2006/relationships/hyperlink" Target="https://blog.angular.io/angular-v15-is-now-available-df7be7f2f4c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gular/angular/issues/8785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features in Angular v15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Angular v15 brings many improvements and new features. This section only contains some of the innovations in v15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Angular v15 is now available!. Over the past year we removed Angular’s… | by Minko Gechev | Angular </a:t>
            </a:r>
            <a:r>
              <a:rPr lang="en-US" dirty="0" smtClean="0">
                <a:hlinkClick r:id="rId2"/>
              </a:rPr>
              <a:t>Blog</a:t>
            </a:r>
            <a:endParaRPr lang="en-US" dirty="0" smtClean="0"/>
          </a:p>
          <a:p>
            <a:r>
              <a:rPr lang="en-US" dirty="0">
                <a:hlinkClick r:id="rId3"/>
              </a:rPr>
              <a:t>What's new in Angular 15? (youtube.com)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Route Guards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really a revolution! Trust me, you will love it and I think this may make component-based Guards disappear in the future. It’s quick, and simple with less boilerplate: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3646" r="38051"/>
          <a:stretch/>
        </p:blipFill>
        <p:spPr>
          <a:xfrm>
            <a:off x="4772025" y="987425"/>
            <a:ext cx="639165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4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3" y="3077718"/>
            <a:ext cx="9267825" cy="339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 Shaking the CommonModule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process of removing dead (unused) code from the application bundle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038" y="761999"/>
            <a:ext cx="65913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2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Directive Composition API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directive composition API brings code reuse to another level! This feature was inspired by the most popular </a:t>
            </a:r>
            <a:r>
              <a:rPr lang="en-US" u="sng" dirty="0">
                <a:hlinkClick r:id="rId2"/>
              </a:rPr>
              <a:t>feature request</a:t>
            </a:r>
            <a:r>
              <a:rPr lang="en-US" dirty="0"/>
              <a:t> on GitHub asking for the functionality to add directives to a host element.</a:t>
            </a:r>
          </a:p>
          <a:p>
            <a:r>
              <a:rPr lang="en-US" dirty="0"/>
              <a:t>The directive composition API enables developers to enhance host elements with directives and equips Angular with a powerful code reuse strategy, that’s only possible thanks to our compiler. The directive composition API only works with standalone directives.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987425"/>
            <a:ext cx="5999924" cy="53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3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Stable Standalone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standalone components API lets you build Angular applications without the need to use NgModules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5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Generating Standalone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Angular </a:t>
            </a:r>
            <a:r>
              <a:rPr lang="en-US" b="1" dirty="0" smtClean="0"/>
              <a:t>v15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Improved Stack Traces for Debugging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Improvements in the Language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Blazingly Fast Builds with ESBuild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 Optimizations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Less Config Files by </a:t>
            </a:r>
            <a:r>
              <a:rPr lang="en-US" dirty="0" smtClean="0"/>
              <a:t>Default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Route </a:t>
            </a:r>
            <a:r>
              <a:rPr lang="en-US" dirty="0" smtClean="0"/>
              <a:t>Guards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Tree </a:t>
            </a:r>
            <a:r>
              <a:rPr lang="en-US" dirty="0"/>
              <a:t>Shaking the CommonModule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APIs for Router and HTTPClient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HTTPClient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Directive </a:t>
            </a:r>
            <a:r>
              <a:rPr lang="en-US" dirty="0"/>
              <a:t>Composition </a:t>
            </a:r>
            <a:r>
              <a:rPr lang="en-US" dirty="0" smtClean="0"/>
              <a:t>API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Stable Standalone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Generating Standalone Components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3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Improved Stack Traces for Debugging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9905"/>
            <a:ext cx="8708136" cy="48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0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Improved Stack Traces for Debugging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114" y="1853057"/>
            <a:ext cx="91067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7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Improved Stack Traces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6" y="1825625"/>
            <a:ext cx="9117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9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Improvements in the Language </a:t>
            </a:r>
            <a:r>
              <a:rPr lang="en-US" b="1" dirty="0" smtClean="0"/>
              <a:t>Service</a:t>
            </a:r>
            <a:endParaRPr lang="en-US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Will auto import both ngModule and standalone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88901" cy="36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6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Blazingly Fast Builds with </a:t>
            </a:r>
            <a:r>
              <a:rPr lang="en-US" b="1" dirty="0" smtClean="0"/>
              <a:t>ESBuild</a:t>
            </a:r>
            <a:endParaRPr lang="en-US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"builder": "@</a:t>
            </a:r>
            <a:r>
              <a:rPr lang="en-US" dirty="0" smtClean="0"/>
              <a:t>angular-devkit/build-angular:browser“</a:t>
            </a:r>
          </a:p>
          <a:p>
            <a:pPr marL="0" indent="0">
              <a:buNone/>
            </a:pPr>
            <a:r>
              <a:rPr lang="en-US" dirty="0" smtClean="0"/>
              <a:t>Swich to</a:t>
            </a:r>
          </a:p>
          <a:p>
            <a:r>
              <a:rPr lang="en-US" dirty="0"/>
              <a:t>"builder": "@angular-devkit/build-angular:browser-esbuild"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532" y="1066673"/>
            <a:ext cx="6180822" cy="35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NgOptimizedImage</a:t>
            </a:r>
            <a:r>
              <a:rPr lang="en-US" b="1" dirty="0"/>
              <a:t> </a:t>
            </a:r>
            <a:r>
              <a:rPr lang="en-US" b="1" dirty="0" smtClean="0"/>
              <a:t>Directive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Lazy load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Preload nesssary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smtClean="0"/>
              <a:t>Download correct resolutions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smtClean="0"/>
              <a:t>Download correct formats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1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 improvements</a:t>
            </a:r>
            <a:br>
              <a:rPr lang="en-US" b="1" dirty="0"/>
            </a:br>
            <a:r>
              <a:rPr lang="en-US" b="1" dirty="0" smtClean="0"/>
              <a:t>Less </a:t>
            </a:r>
            <a:r>
              <a:rPr lang="en-US" b="1" dirty="0"/>
              <a:t>Config Files by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Angular CLI we introduced support for standalone stable APIs. Now you can generate a new standalone component via ng g component --standalone.</a:t>
            </a:r>
          </a:p>
          <a:p>
            <a:endParaRPr lang="en-US" dirty="0"/>
          </a:p>
          <a:p>
            <a:r>
              <a:rPr lang="en-US" dirty="0"/>
              <a:t>We’re also on a mission to simplify the output of ng new. As a first step we reduce the configuration by removing test.ts, polyfills.ts, and environments. You can now specify your polyfills directly in angular.json in the polyfills </a:t>
            </a:r>
            <a:r>
              <a:rPr lang="en-US" dirty="0" smtClean="0"/>
              <a:t>section:</a:t>
            </a:r>
          </a:p>
          <a:p>
            <a:pPr marL="914400" lvl="2" indent="0">
              <a:buNone/>
            </a:pPr>
            <a:r>
              <a:rPr lang="en-US" dirty="0"/>
              <a:t>"polyfills": [</a:t>
            </a:r>
          </a:p>
          <a:p>
            <a:pPr marL="914400" lvl="2" indent="0">
              <a:buNone/>
            </a:pPr>
            <a:r>
              <a:rPr lang="en-US" dirty="0"/>
              <a:t>  "zone.js"</a:t>
            </a:r>
          </a:p>
          <a:p>
            <a:pPr marL="914400" lvl="2" indent="0">
              <a:buNone/>
            </a:pP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547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344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New features in Angular v15 </vt:lpstr>
      <vt:lpstr>Angular v15</vt:lpstr>
      <vt:lpstr>Improved Stack Traces for Debugging</vt:lpstr>
      <vt:lpstr>Improved Stack Traces for Debugging</vt:lpstr>
      <vt:lpstr>Improved Stack Traces for Debugging</vt:lpstr>
      <vt:lpstr>Improvements in the Language Service</vt:lpstr>
      <vt:lpstr>Blazingly Fast Builds with ESBuild</vt:lpstr>
      <vt:lpstr>NgOptimizedImage Directive </vt:lpstr>
      <vt:lpstr>CLI improvements Less Config Files by Default</vt:lpstr>
      <vt:lpstr>Functional Route Guards</vt:lpstr>
      <vt:lpstr>Tree Shaking the CommonModule</vt:lpstr>
      <vt:lpstr>Directive Composition API</vt:lpstr>
      <vt:lpstr>Stable Standalone Components</vt:lpstr>
      <vt:lpstr>Generating Standalone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57</cp:revision>
  <dcterms:created xsi:type="dcterms:W3CDTF">2024-01-06T09:39:07Z</dcterms:created>
  <dcterms:modified xsi:type="dcterms:W3CDTF">2024-01-20T11:13:55Z</dcterms:modified>
</cp:coreProperties>
</file>