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6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1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5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0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1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5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8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8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7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4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C76D45-2EBA-FD3F-FAEC-87589E59A10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0387" y="6736080"/>
            <a:ext cx="4333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234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update-to-version-16#feature-highlights-in-angular-v16" TargetMode="External"/><Relationship Id="rId2" Type="http://schemas.openxmlformats.org/officeDocument/2006/relationships/hyperlink" Target="https://blog.angular.io/angular-v16-is-here-4d7a28ec680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highlights in Angular v16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72311-71DD-3039-1FE6-932F095CE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0" y="3019249"/>
            <a:ext cx="9405939" cy="288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900" dirty="0"/>
              <a:t>Angular Signals developer preview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Enhanced hydration developer preview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Faster builds with the </a:t>
            </a:r>
            <a:r>
              <a:rPr lang="en-US" sz="2900" dirty="0" err="1"/>
              <a:t>esbuild</a:t>
            </a:r>
            <a:r>
              <a:rPr lang="en-US" sz="2900" dirty="0"/>
              <a:t> developer preview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Standalone component migration and scaffolding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2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Angular v16 is here!. Six months ago, we reached a… | by </a:t>
            </a:r>
            <a:r>
              <a:rPr lang="en-US" dirty="0" err="1">
                <a:hlinkClick r:id="rId2"/>
              </a:rPr>
              <a:t>Minko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Gechev</a:t>
            </a:r>
            <a:r>
              <a:rPr lang="en-US" dirty="0">
                <a:hlinkClick r:id="rId2"/>
              </a:rPr>
              <a:t> | Angular Blog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Angular - Update Angular to v16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7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Signals is a system that granularly tracks how and where your state is used throughout an application, allowing the framework to optimize rendering updates.</a:t>
            </a:r>
          </a:p>
        </p:txBody>
      </p:sp>
    </p:spTree>
    <p:extLst>
      <p:ext uri="{BB962C8B-B14F-4D97-AF65-F5344CB8AC3E}">
        <p14:creationId xmlns:p14="http://schemas.microsoft.com/office/powerpoint/2010/main" val="198296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signals?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signal is a wrapper around a value that can notify interested consumers when that value changes. Signals can contain any value, from simple primitives to complex data structures.</a:t>
            </a:r>
          </a:p>
          <a:p>
            <a:r>
              <a:rPr lang="en-US" dirty="0"/>
              <a:t>A signal's value is always read through a getter function, which allows Angular to track where the signal is used.</a:t>
            </a:r>
          </a:p>
          <a:p>
            <a:r>
              <a:rPr lang="en-US" dirty="0"/>
              <a:t>Signals may be either </a:t>
            </a:r>
            <a:r>
              <a:rPr lang="en-US" i="1" dirty="0"/>
              <a:t>writable</a:t>
            </a:r>
            <a:r>
              <a:rPr lang="en-US" dirty="0"/>
              <a:t> or </a:t>
            </a:r>
            <a:r>
              <a:rPr lang="en-US" i="1" dirty="0"/>
              <a:t>read-only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4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Writable signals</a:t>
            </a:r>
            <a:br>
              <a:rPr lang="en-US" dirty="0"/>
            </a:b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Writable signals provide an API for updating their values directly. You create writable signals by calling the signal function with the signal's initial value:</a:t>
            </a:r>
          </a:p>
          <a:p>
            <a:r>
              <a:rPr lang="en-US" sz="2400" dirty="0"/>
              <a:t>Example:</a:t>
            </a:r>
          </a:p>
          <a:p>
            <a:pPr marL="457200" lvl="1" indent="0">
              <a:buNone/>
            </a:pPr>
            <a:r>
              <a:rPr lang="en-US" sz="2000" dirty="0"/>
              <a:t>const count = signal(0);</a:t>
            </a:r>
          </a:p>
          <a:p>
            <a:pPr marL="457200" lvl="1" indent="0">
              <a:buNone/>
            </a:pPr>
            <a:r>
              <a:rPr lang="en-US" sz="2000" dirty="0"/>
              <a:t>// Signals are getter functions - calling them reads their value.</a:t>
            </a:r>
          </a:p>
          <a:p>
            <a:pPr marL="457200" lvl="1" indent="0">
              <a:buNone/>
            </a:pPr>
            <a:r>
              <a:rPr lang="en-US" sz="2000" dirty="0"/>
              <a:t>console.log('The count is: ' + count());</a:t>
            </a:r>
          </a:p>
        </p:txBody>
      </p:sp>
    </p:spTree>
    <p:extLst>
      <p:ext uri="{BB962C8B-B14F-4D97-AF65-F5344CB8AC3E}">
        <p14:creationId xmlns:p14="http://schemas.microsoft.com/office/powerpoint/2010/main" val="4238330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211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Feature highlights in Angular v16 </vt:lpstr>
      <vt:lpstr>Topic</vt:lpstr>
      <vt:lpstr>Link</vt:lpstr>
      <vt:lpstr>Angular Signals</vt:lpstr>
      <vt:lpstr>What are signals?</vt:lpstr>
      <vt:lpstr>Writable signals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highlights in Angular v16</dc:title>
  <dc:creator>Windows User</dc:creator>
  <cp:lastModifiedBy>Vutha Phai (ផៃ វុត្ថា)</cp:lastModifiedBy>
  <cp:revision>13</cp:revision>
  <dcterms:created xsi:type="dcterms:W3CDTF">2024-01-06T08:03:05Z</dcterms:created>
  <dcterms:modified xsi:type="dcterms:W3CDTF">2024-01-29T15:38:09Z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a27cab5-59e6-424d-abbb-227cd06504a3_Enabled">
    <vt:lpwstr>true</vt:lpwstr>
  </property>
  <property fmtid="{D5CDD505-2E9C-101B-9397-08002B2CF9AE}" pid="3" name="MSIP_Label_5a27cab5-59e6-424d-abbb-227cd06504a3_SetDate">
    <vt:lpwstr>2024-01-25T11:35:39Z</vt:lpwstr>
  </property>
  <property fmtid="{D5CDD505-2E9C-101B-9397-08002B2CF9AE}" pid="4" name="MSIP_Label_5a27cab5-59e6-424d-abbb-227cd06504a3_Method">
    <vt:lpwstr>Privileged</vt:lpwstr>
  </property>
  <property fmtid="{D5CDD505-2E9C-101B-9397-08002B2CF9AE}" pid="5" name="MSIP_Label_5a27cab5-59e6-424d-abbb-227cd06504a3_Name">
    <vt:lpwstr>INTERNAL v2</vt:lpwstr>
  </property>
  <property fmtid="{D5CDD505-2E9C-101B-9397-08002B2CF9AE}" pid="6" name="MSIP_Label_5a27cab5-59e6-424d-abbb-227cd06504a3_SiteId">
    <vt:lpwstr>5d3e2773-e07f-4432-a630-1a0f68a28a05</vt:lpwstr>
  </property>
  <property fmtid="{D5CDD505-2E9C-101B-9397-08002B2CF9AE}" pid="7" name="MSIP_Label_5a27cab5-59e6-424d-abbb-227cd06504a3_ActionId">
    <vt:lpwstr>bc8756de-3ae9-446b-aa36-9fb577916b40</vt:lpwstr>
  </property>
  <property fmtid="{D5CDD505-2E9C-101B-9397-08002B2CF9AE}" pid="8" name="MSIP_Label_5a27cab5-59e6-424d-abbb-227cd06504a3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