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Angular </a:t>
            </a:r>
            <a:r>
              <a:rPr lang="en-US" dirty="0"/>
              <a:t>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Angular </a:t>
            </a:r>
            <a:r>
              <a:rPr lang="en-US" dirty="0"/>
              <a:t>enhanced hydration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Esbuild </a:t>
            </a:r>
            <a:r>
              <a:rPr lang="en-US" dirty="0"/>
              <a:t>&amp; Vite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Angular </a:t>
            </a:r>
            <a:r>
              <a:rPr lang="en-US" dirty="0"/>
              <a:t>stanalone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Required </a:t>
            </a:r>
            <a:r>
              <a:rPr lang="en-US" dirty="0"/>
              <a:t>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Miscellaneous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r>
              <a:rPr lang="en-US" dirty="0"/>
              <a:t>A signal's value is always read through a getter function, which allows Angular to track where the signal is used.</a:t>
            </a:r>
          </a:p>
          <a:p>
            <a:r>
              <a:rPr lang="en-US" dirty="0"/>
              <a:t>Signals may be either </a:t>
            </a:r>
            <a:r>
              <a:rPr lang="en-US" i="1" dirty="0"/>
              <a:t>writable</a:t>
            </a:r>
            <a:r>
              <a:rPr lang="en-US" dirty="0"/>
              <a:t> or </a:t>
            </a:r>
            <a:r>
              <a:rPr lang="en-US" i="1" dirty="0"/>
              <a:t>read-only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Writable </a:t>
            </a:r>
            <a:r>
              <a:rPr lang="en-US" dirty="0" smtClean="0"/>
              <a:t>signals</a:t>
            </a:r>
            <a:br>
              <a:rPr lang="en-US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Writable signals provide an API for updating their values directly. You create writable signals by calling the signal function with the signal's initial value:</a:t>
            </a:r>
          </a:p>
          <a:p>
            <a:r>
              <a:rPr lang="en-US" sz="2400" dirty="0" smtClean="0"/>
              <a:t>Example: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const count = signal(0);</a:t>
            </a:r>
          </a:p>
          <a:p>
            <a:pPr marL="457200" lvl="1" indent="0">
              <a:buNone/>
            </a:pPr>
            <a:r>
              <a:rPr lang="en-US" sz="2000" dirty="0" smtClean="0"/>
              <a:t>// Signals are getter functions - calling them reads their value.</a:t>
            </a:r>
          </a:p>
          <a:p>
            <a:pPr marL="457200" lvl="1" indent="0">
              <a:buNone/>
            </a:pPr>
            <a:r>
              <a:rPr lang="en-US" sz="2000" dirty="0" smtClean="0"/>
              <a:t>console.log('The count is: ' + count());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3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Angular Signals</vt:lpstr>
      <vt:lpstr>What are signals?</vt:lpstr>
      <vt:lpstr>Writable signals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Windows User</cp:lastModifiedBy>
  <cp:revision>7</cp:revision>
  <dcterms:created xsi:type="dcterms:W3CDTF">2024-01-06T08:03:05Z</dcterms:created>
  <dcterms:modified xsi:type="dcterms:W3CDTF">2024-01-06T08:57:55Z</dcterms:modified>
</cp:coreProperties>
</file>