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DB45-0E1B-1108-82E5-A5BC3357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68" y="643467"/>
            <a:ext cx="42618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15</cp:revision>
  <dcterms:created xsi:type="dcterms:W3CDTF">2024-01-06T08:03:05Z</dcterms:created>
  <dcterms:modified xsi:type="dcterms:W3CDTF">2024-01-29T16:13:01Z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