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training.com/introduction-to-server-side-rendering-with-angular-7c0ce70971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Hydration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err="1"/>
              <a:t>esbuild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/>
              <a:t>Standalone component</a:t>
            </a:r>
            <a:endParaRPr lang="en-US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DB45-0E1B-1108-82E5-A5BC3357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68" y="643467"/>
            <a:ext cx="42618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Enhanced hydration developer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Rendering (SSR) </a:t>
            </a:r>
          </a:p>
          <a:p>
            <a:r>
              <a:rPr lang="en-US" dirty="0">
                <a:hlinkClick r:id="rId2"/>
              </a:rPr>
              <a:t>Introduction to server-side rendering with Angular | by Alain </a:t>
            </a:r>
            <a:r>
              <a:rPr lang="en-US" dirty="0" err="1">
                <a:hlinkClick r:id="rId2"/>
              </a:rPr>
              <a:t>Chautard</a:t>
            </a:r>
            <a:r>
              <a:rPr lang="en-US" dirty="0">
                <a:hlinkClick r:id="rId2"/>
              </a:rPr>
              <a:t> | Jan, 2024 | Angular Training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PowerPoint Presentation</vt:lpstr>
      <vt:lpstr>Enhanced hydration developer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19</cp:revision>
  <dcterms:created xsi:type="dcterms:W3CDTF">2024-01-06T08:03:05Z</dcterms:created>
  <dcterms:modified xsi:type="dcterms:W3CDTF">2024-02-03T03:53:44Z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