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80F8-4085-4CD5-B19E-9319718D237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highlights in Angular </a:t>
            </a:r>
            <a:r>
              <a:rPr lang="en-US" dirty="0" smtClean="0"/>
              <a:t>v17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Feature highlights in Angular v17 </vt:lpstr>
      <vt:lpstr>Topic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highlights in Angular v16</dc:title>
  <dc:creator>Windows User</dc:creator>
  <cp:lastModifiedBy>Windows User</cp:lastModifiedBy>
  <cp:revision>8</cp:revision>
  <dcterms:created xsi:type="dcterms:W3CDTF">2024-01-06T08:03:05Z</dcterms:created>
  <dcterms:modified xsi:type="dcterms:W3CDTF">2024-01-16T16:26:58Z</dcterms:modified>
</cp:coreProperties>
</file>