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9" r:id="rId3"/>
    <p:sldId id="300" r:id="rId4"/>
    <p:sldId id="302" r:id="rId5"/>
    <p:sldId id="310" r:id="rId6"/>
    <p:sldId id="301" r:id="rId7"/>
    <p:sldId id="304" r:id="rId8"/>
    <p:sldId id="306" r:id="rId9"/>
    <p:sldId id="308" r:id="rId10"/>
    <p:sldId id="309" r:id="rId11"/>
    <p:sldId id="260" r:id="rId12"/>
  </p:sldIdLst>
  <p:sldSz cx="12192000" cy="6858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BẢO VỆ ĐỒ ÁN [TÊN KHÓA]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TÊN ĐỒ ÁN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Lớp:   C1807H   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 smtClean="0">
                <a:solidFill>
                  <a:schemeClr val="lt1"/>
                </a:solidFill>
              </a:rPr>
              <a:t>Nhóm</a:t>
            </a:r>
            <a:r>
              <a:rPr lang="en-US" sz="2000" b="1" dirty="0" smtClean="0">
                <a:solidFill>
                  <a:schemeClr val="lt1"/>
                </a:solidFill>
              </a:rPr>
              <a:t>: 2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</a:t>
            </a:r>
            <a:r>
              <a:rPr lang="en-US" sz="2000" b="1" dirty="0" smtClean="0">
                <a:solidFill>
                  <a:schemeClr val="lt1"/>
                </a:solidFill>
              </a:rPr>
              <a:t>1. </a:t>
            </a:r>
            <a:r>
              <a:rPr lang="en-US" sz="2000" b="1" dirty="0" err="1" smtClean="0">
                <a:solidFill>
                  <a:schemeClr val="lt1"/>
                </a:solidFill>
              </a:rPr>
              <a:t>Nguyễn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Văn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Chiến</a:t>
            </a:r>
            <a:endParaRPr lang="en-US" sz="2000" b="1" dirty="0" smtClean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</a:t>
            </a:r>
            <a:r>
              <a:rPr lang="en-US" sz="2000" b="1" dirty="0" smtClean="0">
                <a:solidFill>
                  <a:schemeClr val="lt1"/>
                </a:solidFill>
              </a:rPr>
              <a:t>2. </a:t>
            </a:r>
            <a:r>
              <a:rPr lang="en-US" sz="2000" b="1" dirty="0" err="1" smtClean="0">
                <a:solidFill>
                  <a:schemeClr val="lt1"/>
                </a:solidFill>
              </a:rPr>
              <a:t>Lê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Việt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Hà</a:t>
            </a:r>
            <a:endParaRPr lang="en-US" sz="2000" b="1" dirty="0" smtClean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</a:t>
            </a:r>
            <a:r>
              <a:rPr lang="en-US" sz="2000" b="1" dirty="0" smtClean="0">
                <a:solidFill>
                  <a:schemeClr val="lt1"/>
                </a:solidFill>
              </a:rPr>
              <a:t>3. </a:t>
            </a:r>
            <a:r>
              <a:rPr lang="en-US" sz="2000" b="1" dirty="0" err="1" smtClean="0">
                <a:solidFill>
                  <a:schemeClr val="lt1"/>
                </a:solidFill>
              </a:rPr>
              <a:t>Hoàng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Trọng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Hiệu</a:t>
            </a:r>
            <a:endParaRPr lang="en-US" sz="2000" b="1" dirty="0" smtClean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 smtClean="0">
                <a:solidFill>
                  <a:schemeClr val="lt1"/>
                </a:solidFill>
              </a:rPr>
              <a:t>Giảng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viên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hướng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dẫn</a:t>
            </a:r>
            <a:r>
              <a:rPr lang="en-US" sz="2000" b="1" dirty="0" smtClean="0">
                <a:solidFill>
                  <a:schemeClr val="lt1"/>
                </a:solidFill>
              </a:rPr>
              <a:t>: </a:t>
            </a:r>
            <a:r>
              <a:rPr lang="en-US" sz="2000" b="1" dirty="0" err="1" smtClean="0">
                <a:solidFill>
                  <a:schemeClr val="lt1"/>
                </a:solidFill>
              </a:rPr>
              <a:t>Vũ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Tuấn</a:t>
            </a:r>
            <a:r>
              <a:rPr lang="en-US" sz="2000" b="1" dirty="0" smtClean="0">
                <a:solidFill>
                  <a:schemeClr val="lt1"/>
                </a:solidFill>
              </a:rPr>
              <a:t>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 smtClean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 smtClean="0"/>
              <a:t>DEMO ỨNG DỤNG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</a:t>
            </a:r>
            <a:r>
              <a:rPr lang="en-US" sz="4000" b="1" dirty="0" smtClean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WATCH!</a:t>
            </a:r>
            <a:endParaRPr lang="en-US" sz="40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endParaRPr lang="en-US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 smtClean="0"/>
              <a:t>Thiết </a:t>
            </a:r>
            <a:r>
              <a:rPr lang="vi-VN" dirty="0"/>
              <a:t>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Phân công công việc trong </a:t>
            </a:r>
            <a:r>
              <a:rPr lang="vi-VN" dirty="0" smtClean="0"/>
              <a:t>nhóm</a:t>
            </a:r>
            <a:endParaRPr lang="en-US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cà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 </a:t>
            </a:r>
            <a:endParaRPr lang="en-US" dirty="0" smtClean="0"/>
          </a:p>
          <a:p>
            <a:pPr marL="177800" lv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 smtClean="0"/>
              <a:t>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endParaRPr lang="en-US" dirty="0"/>
          </a:p>
          <a:p>
            <a:pPr marL="177800" lv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click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385887"/>
            <a:ext cx="6019800" cy="408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276350"/>
            <a:ext cx="6019800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endParaRPr lang="en-US" dirty="0"/>
          </a:p>
        </p:txBody>
      </p:sp>
      <p:pic>
        <p:nvPicPr>
          <p:cNvPr id="4" name="Picture 3" descr="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SƠ ĐỒ QUAN HỆ THỰC THỂ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0"/>
            <a:ext cx="11887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PHÂN CÔNG </a:t>
            </a:r>
            <a:r>
              <a:rPr lang="en-US" sz="3000" b="1" dirty="0" err="1" smtClean="0">
                <a:solidFill>
                  <a:srgbClr val="832C8B"/>
                </a:solidFill>
              </a:rPr>
              <a:t>CÔNG</a:t>
            </a:r>
            <a:r>
              <a:rPr lang="en-US" sz="3000" b="1" dirty="0" smtClean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99202"/>
              </p:ext>
            </p:extLst>
          </p:nvPr>
        </p:nvGraphicFramePr>
        <p:xfrm>
          <a:off x="1752600" y="1981200"/>
          <a:ext cx="8534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114300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err="1" smtClean="0"/>
                        <a:t>Vũ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Đặt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Bàn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r>
                        <a:rPr lang="en-US" baseline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Trọng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245</Words>
  <Application>Microsoft Office PowerPoint</Application>
  <PresentationFormat>Custom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Times New Roman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BIỂU ĐỒ LUỒNG DỮ LIỆU MỨC NGỮ CẢNH</vt:lpstr>
      <vt:lpstr>SƠ ĐỒ CHỨC NĂNG ỨNG DỤNG</vt:lpstr>
      <vt:lpstr>SƠ ĐỒ QUAN HỆ THỰC THỂ</vt:lpstr>
      <vt:lpstr>PHÂN CÔNG CÔNG VIỆC</vt:lpstr>
      <vt:lpstr>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156</cp:revision>
  <dcterms:modified xsi:type="dcterms:W3CDTF">2020-01-10T04:41:17Z</dcterms:modified>
</cp:coreProperties>
</file>