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96" r:id="rId4"/>
    <p:sldId id="263" r:id="rId5"/>
    <p:sldId id="264" r:id="rId6"/>
    <p:sldId id="267" r:id="rId7"/>
    <p:sldId id="299" r:id="rId8"/>
    <p:sldId id="270" r:id="rId9"/>
  </p:sldIdLst>
  <p:sldSz cx="9144000" cy="5143500" type="screen16x9"/>
  <p:notesSz cx="6858000" cy="9144000"/>
  <p:embeddedFontLst>
    <p:embeddedFont>
      <p:font typeface="Advent Pro Light" panose="020B0604020202020204" charset="0"/>
      <p:regular r:id="rId11"/>
    </p:embeddedFont>
    <p:embeddedFont>
      <p:font typeface="Amatic SC" panose="00000500000000000000" pitchFamily="2" charset="-79"/>
      <p:regular r:id="rId12"/>
      <p:bold r:id="rId13"/>
    </p:embeddedFont>
    <p:embeddedFont>
      <p:font typeface="Calibri" panose="020F0502020204030204" pitchFamily="34" charset="0"/>
      <p:regular r:id="rId14"/>
      <p:bold r:id="rId15"/>
      <p:italic r:id="rId16"/>
      <p:boldItalic r:id="rId17"/>
    </p:embeddedFont>
    <p:embeddedFont>
      <p:font typeface="MV Boli" panose="02000500030200090000" pitchFamily="2" charset="0"/>
      <p:regular r:id="rId18"/>
    </p:embeddedFont>
    <p:embeddedFont>
      <p:font typeface="Nunito" panose="020B0604020202020204" charset="0"/>
      <p:italic r:id="rId19"/>
      <p:boldItalic r:id="rId20"/>
    </p:embeddedFont>
    <p:embeddedFont>
      <p:font typeface="Nunito SemiBold" panose="020B0604020202020204" charset="0"/>
      <p:italic r:id="rId21"/>
      <p:boldItalic r:id="rId22"/>
    </p:embeddedFont>
    <p:embeddedFont>
      <p:font typeface="Tenor Sans"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C8F4E-8B2C-472C-B437-252836BA4E75}" v="1" dt="2021-06-04T02:45:53.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ích Nguyễn Hoàng" userId="eceed60a902fbdd0" providerId="LiveId" clId="{A9523688-62DA-420A-B050-AEAFFAA0AB98}"/>
    <pc:docChg chg="undo custSel modSld">
      <pc:chgData name="Bích Nguyễn Hoàng" userId="eceed60a902fbdd0" providerId="LiveId" clId="{A9523688-62DA-420A-B050-AEAFFAA0AB98}" dt="2021-06-02T00:24:45.692" v="909" actId="1076"/>
      <pc:docMkLst>
        <pc:docMk/>
      </pc:docMkLst>
      <pc:sldChg chg="modSp mod">
        <pc:chgData name="Bích Nguyễn Hoàng" userId="eceed60a902fbdd0" providerId="LiveId" clId="{A9523688-62DA-420A-B050-AEAFFAA0AB98}" dt="2021-06-02T00:17:37.137" v="900" actId="2711"/>
        <pc:sldMkLst>
          <pc:docMk/>
          <pc:sldMk cId="0" sldId="257"/>
        </pc:sldMkLst>
        <pc:spChg chg="mod">
          <ac:chgData name="Bích Nguyễn Hoàng" userId="eceed60a902fbdd0" providerId="LiveId" clId="{A9523688-62DA-420A-B050-AEAFFAA0AB98}" dt="2021-06-02T00:17:37.137" v="900" actId="2711"/>
          <ac:spMkLst>
            <pc:docMk/>
            <pc:sldMk cId="0" sldId="257"/>
            <ac:spMk id="188" creationId="{00000000-0000-0000-0000-000000000000}"/>
          </ac:spMkLst>
        </pc:spChg>
      </pc:sldChg>
      <pc:sldChg chg="modSp mod">
        <pc:chgData name="Bích Nguyễn Hoàng" userId="eceed60a902fbdd0" providerId="LiveId" clId="{A9523688-62DA-420A-B050-AEAFFAA0AB98}" dt="2021-06-02T00:15:37.171" v="895" actId="1076"/>
        <pc:sldMkLst>
          <pc:docMk/>
          <pc:sldMk cId="0" sldId="263"/>
        </pc:sldMkLst>
        <pc:spChg chg="mod">
          <ac:chgData name="Bích Nguyễn Hoàng" userId="eceed60a902fbdd0" providerId="LiveId" clId="{A9523688-62DA-420A-B050-AEAFFAA0AB98}" dt="2021-06-02T00:15:37.171" v="895" actId="1076"/>
          <ac:spMkLst>
            <pc:docMk/>
            <pc:sldMk cId="0" sldId="263"/>
            <ac:spMk id="244" creationId="{00000000-0000-0000-0000-000000000000}"/>
          </ac:spMkLst>
        </pc:spChg>
      </pc:sldChg>
      <pc:sldChg chg="modSp mod">
        <pc:chgData name="Bích Nguyễn Hoàng" userId="eceed60a902fbdd0" providerId="LiveId" clId="{A9523688-62DA-420A-B050-AEAFFAA0AB98}" dt="2021-06-02T00:24:45.692" v="909" actId="1076"/>
        <pc:sldMkLst>
          <pc:docMk/>
          <pc:sldMk cId="0" sldId="264"/>
        </pc:sldMkLst>
        <pc:spChg chg="mod">
          <ac:chgData name="Bích Nguyễn Hoàng" userId="eceed60a902fbdd0" providerId="LiveId" clId="{A9523688-62DA-420A-B050-AEAFFAA0AB98}" dt="2021-06-02T00:17:07.575" v="898" actId="20577"/>
          <ac:spMkLst>
            <pc:docMk/>
            <pc:sldMk cId="0" sldId="264"/>
            <ac:spMk id="253" creationId="{00000000-0000-0000-0000-000000000000}"/>
          </ac:spMkLst>
        </pc:spChg>
        <pc:spChg chg="mod">
          <ac:chgData name="Bích Nguyễn Hoàng" userId="eceed60a902fbdd0" providerId="LiveId" clId="{A9523688-62DA-420A-B050-AEAFFAA0AB98}" dt="2021-06-02T00:24:41.389" v="908" actId="20577"/>
          <ac:spMkLst>
            <pc:docMk/>
            <pc:sldMk cId="0" sldId="264"/>
            <ac:spMk id="254" creationId="{00000000-0000-0000-0000-000000000000}"/>
          </ac:spMkLst>
        </pc:spChg>
        <pc:spChg chg="mod">
          <ac:chgData name="Bích Nguyễn Hoàng" userId="eceed60a902fbdd0" providerId="LiveId" clId="{A9523688-62DA-420A-B050-AEAFFAA0AB98}" dt="2021-06-02T00:24:45.692" v="909" actId="1076"/>
          <ac:spMkLst>
            <pc:docMk/>
            <pc:sldMk cId="0" sldId="264"/>
            <ac:spMk id="255" creationId="{00000000-0000-0000-0000-000000000000}"/>
          </ac:spMkLst>
        </pc:spChg>
      </pc:sldChg>
      <pc:sldChg chg="modSp mod">
        <pc:chgData name="Bích Nguyễn Hoàng" userId="eceed60a902fbdd0" providerId="LiveId" clId="{A9523688-62DA-420A-B050-AEAFFAA0AB98}" dt="2021-06-02T00:18:41.184" v="907" actId="2711"/>
        <pc:sldMkLst>
          <pc:docMk/>
          <pc:sldMk cId="0" sldId="270"/>
        </pc:sldMkLst>
        <pc:spChg chg="mod">
          <ac:chgData name="Bích Nguyễn Hoàng" userId="eceed60a902fbdd0" providerId="LiveId" clId="{A9523688-62DA-420A-B050-AEAFFAA0AB98}" dt="2021-06-02T00:18:41.184" v="907" actId="2711"/>
          <ac:spMkLst>
            <pc:docMk/>
            <pc:sldMk cId="0" sldId="270"/>
            <ac:spMk id="319" creationId="{00000000-0000-0000-0000-000000000000}"/>
          </ac:spMkLst>
        </pc:spChg>
      </pc:sldChg>
      <pc:sldChg chg="modSp mod">
        <pc:chgData name="Bích Nguyễn Hoàng" userId="eceed60a902fbdd0" providerId="LiveId" clId="{A9523688-62DA-420A-B050-AEAFFAA0AB98}" dt="2021-06-02T00:17:51.042" v="901" actId="2711"/>
        <pc:sldMkLst>
          <pc:docMk/>
          <pc:sldMk cId="0" sldId="296"/>
        </pc:sldMkLst>
        <pc:spChg chg="mod">
          <ac:chgData name="Bích Nguyễn Hoàng" userId="eceed60a902fbdd0" providerId="LiveId" clId="{A9523688-62DA-420A-B050-AEAFFAA0AB98}" dt="2021-06-02T00:17:51.042" v="901" actId="2711"/>
          <ac:spMkLst>
            <pc:docMk/>
            <pc:sldMk cId="0" sldId="296"/>
            <ac:spMk id="15" creationId="{00000000-0000-0000-0000-000000000000}"/>
          </ac:spMkLst>
        </pc:spChg>
      </pc:sldChg>
      <pc:sldChg chg="modSp mod">
        <pc:chgData name="Bích Nguyễn Hoàng" userId="eceed60a902fbdd0" providerId="LiveId" clId="{A9523688-62DA-420A-B050-AEAFFAA0AB98}" dt="2021-06-02T00:17:18.043" v="899" actId="2711"/>
        <pc:sldMkLst>
          <pc:docMk/>
          <pc:sldMk cId="0" sldId="299"/>
        </pc:sldMkLst>
        <pc:spChg chg="mod">
          <ac:chgData name="Bích Nguyễn Hoàng" userId="eceed60a902fbdd0" providerId="LiveId" clId="{A9523688-62DA-420A-B050-AEAFFAA0AB98}" dt="2021-06-02T00:17:18.043" v="899" actId="2711"/>
          <ac:spMkLst>
            <pc:docMk/>
            <pc:sldMk cId="0" sldId="299"/>
            <ac:spMk id="3" creationId="{00000000-0000-0000-0000-000000000000}"/>
          </ac:spMkLst>
        </pc:spChg>
      </pc:sldChg>
    </pc:docChg>
  </pc:docChgLst>
  <pc:docChgLst>
    <pc:chgData name="MAI YEN" userId="9f1d69e2e9b67aef" providerId="LiveId" clId="{E27C8F4E-8B2C-472C-B437-252836BA4E75}"/>
    <pc:docChg chg="custSel modSld">
      <pc:chgData name="MAI YEN" userId="9f1d69e2e9b67aef" providerId="LiveId" clId="{E27C8F4E-8B2C-472C-B437-252836BA4E75}" dt="2021-06-04T02:46:45.760" v="14" actId="14100"/>
      <pc:docMkLst>
        <pc:docMk/>
      </pc:docMkLst>
      <pc:sldChg chg="addSp delSp modSp mod">
        <pc:chgData name="MAI YEN" userId="9f1d69e2e9b67aef" providerId="LiveId" clId="{E27C8F4E-8B2C-472C-B437-252836BA4E75}" dt="2021-06-04T02:46:45.760" v="14" actId="14100"/>
        <pc:sldMkLst>
          <pc:docMk/>
          <pc:sldMk cId="0" sldId="267"/>
        </pc:sldMkLst>
        <pc:picChg chg="add mod">
          <ac:chgData name="MAI YEN" userId="9f1d69e2e9b67aef" providerId="LiveId" clId="{E27C8F4E-8B2C-472C-B437-252836BA4E75}" dt="2021-06-04T02:46:45.760" v="14" actId="14100"/>
          <ac:picMkLst>
            <pc:docMk/>
            <pc:sldMk cId="0" sldId="267"/>
            <ac:picMk id="3" creationId="{CF38029B-A3CD-438F-9070-DA396464B6C5}"/>
          </ac:picMkLst>
        </pc:picChg>
        <pc:picChg chg="del">
          <ac:chgData name="MAI YEN" userId="9f1d69e2e9b67aef" providerId="LiveId" clId="{E27C8F4E-8B2C-472C-B437-252836BA4E75}" dt="2021-06-04T02:45:52.457" v="0" actId="478"/>
          <ac:picMkLst>
            <pc:docMk/>
            <pc:sldMk cId="0" sldId="267"/>
            <ac:picMk id="9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156" name="Google Shape;156;p12"/>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2"/>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12"/>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2"/>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12"/>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12"/>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2"/>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12"/>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12"/>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12"/>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p:cSld name="CUSTOM_4">
    <p:spTree>
      <p:nvGrpSpPr>
        <p:cNvPr id="1" name="Shape 177"/>
        <p:cNvGrpSpPr/>
        <p:nvPr/>
      </p:nvGrpSpPr>
      <p:grpSpPr>
        <a:xfrm>
          <a:off x="0" y="0"/>
          <a:ext cx="0" cy="0"/>
          <a:chOff x="0" y="0"/>
          <a:chExt cx="0" cy="0"/>
        </a:xfrm>
      </p:grpSpPr>
      <p:sp>
        <p:nvSpPr>
          <p:cNvPr id="178" name="Google Shape;178;p1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
    <p:spTree>
      <p:nvGrpSpPr>
        <p:cNvPr id="1"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800000">
            <a:off x="478120" y="499499"/>
            <a:ext cx="3891580" cy="4389451"/>
          </a:xfrm>
          <a:custGeom>
            <a:avLst/>
            <a:gdLst/>
            <a:ahLst/>
            <a:cxnLst/>
            <a:rect l="l" t="t" r="r" b="b"/>
            <a:pathLst>
              <a:path w="873041" h="513236" extrusionOk="0">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6"/>
          <p:cNvSpPr/>
          <p:nvPr/>
        </p:nvSpPr>
        <p:spPr>
          <a:xfrm>
            <a:off x="359638" y="371200"/>
            <a:ext cx="3869146" cy="4400299"/>
          </a:xfrm>
          <a:custGeom>
            <a:avLst/>
            <a:gdLst/>
            <a:ahLst/>
            <a:cxnLst/>
            <a:rect l="l" t="t" r="r" b="b"/>
            <a:pathLst>
              <a:path w="1717712" h="1953518" extrusionOk="0">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6"/>
          <p:cNvSpPr txBox="1">
            <a:spLocks noGrp="1"/>
          </p:cNvSpPr>
          <p:nvPr>
            <p:ph type="title"/>
          </p:nvPr>
        </p:nvSpPr>
        <p:spPr>
          <a:xfrm>
            <a:off x="883375" y="1004988"/>
            <a:ext cx="2879400" cy="9519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3" name="Google Shape;73;p6"/>
          <p:cNvSpPr txBox="1">
            <a:spLocks noGrp="1"/>
          </p:cNvSpPr>
          <p:nvPr>
            <p:ph type="body" idx="1"/>
          </p:nvPr>
        </p:nvSpPr>
        <p:spPr>
          <a:xfrm>
            <a:off x="883525" y="2078413"/>
            <a:ext cx="2879400" cy="2060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74" name="Google Shape;74;p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5" name="Google Shape;75;p6"/>
          <p:cNvSpPr/>
          <p:nvPr/>
        </p:nvSpPr>
        <p:spPr>
          <a:xfrm rot="5400000">
            <a:off x="3614542" y="2581686"/>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rot="5400000">
            <a:off x="4155556" y="35228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rot="10800000">
            <a:off x="542537" y="4490175"/>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6"/>
          <p:cNvSpPr/>
          <p:nvPr/>
        </p:nvSpPr>
        <p:spPr>
          <a:xfrm rot="5130764">
            <a:off x="247642" y="411835"/>
            <a:ext cx="745888" cy="775329"/>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6"/>
          <p:cNvSpPr/>
          <p:nvPr/>
        </p:nvSpPr>
        <p:spPr>
          <a:xfrm>
            <a:off x="2994774" y="30055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6"/>
          <p:cNvSpPr/>
          <p:nvPr/>
        </p:nvSpPr>
        <p:spPr>
          <a:xfrm>
            <a:off x="1495696" y="462807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6"/>
          <p:cNvSpPr/>
          <p:nvPr/>
        </p:nvSpPr>
        <p:spPr>
          <a:xfrm rot="10800000">
            <a:off x="545766" y="4680253"/>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7"/>
        <p:cNvGrpSpPr/>
        <p:nvPr/>
      </p:nvGrpSpPr>
      <p:grpSpPr>
        <a:xfrm>
          <a:off x="0" y="0"/>
          <a:ext cx="0" cy="0"/>
          <a:chOff x="0" y="0"/>
          <a:chExt cx="0" cy="0"/>
        </a:xfrm>
      </p:grpSpPr>
      <p:sp>
        <p:nvSpPr>
          <p:cNvPr id="98" name="Google Shape;98;p8"/>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8"/>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8"/>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188175"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3" name="Google Shape;103;p8"/>
          <p:cNvSpPr txBox="1">
            <a:spLocks noGrp="1"/>
          </p:cNvSpPr>
          <p:nvPr>
            <p:ph type="body" idx="2"/>
          </p:nvPr>
        </p:nvSpPr>
        <p:spPr>
          <a:xfrm>
            <a:off x="3400388"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4" name="Google Shape;104;p8"/>
          <p:cNvSpPr txBox="1">
            <a:spLocks noGrp="1"/>
          </p:cNvSpPr>
          <p:nvPr>
            <p:ph type="body" idx="3"/>
          </p:nvPr>
        </p:nvSpPr>
        <p:spPr>
          <a:xfrm>
            <a:off x="5612601"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5" name="Google Shape;105;p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6" name="Google Shape;106;p8"/>
          <p:cNvSpPr/>
          <p:nvPr/>
        </p:nvSpPr>
        <p:spPr>
          <a:xfrm rot="10338673">
            <a:off x="8747978" y="1166276"/>
            <a:ext cx="113410" cy="95472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8"/>
          <p:cNvSpPr/>
          <p:nvPr/>
        </p:nvSpPr>
        <p:spPr>
          <a:xfrm rot="10338673">
            <a:off x="8873347" y="1615232"/>
            <a:ext cx="80494" cy="39932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8"/>
          <p:cNvSpPr/>
          <p:nvPr/>
        </p:nvSpPr>
        <p:spPr>
          <a:xfrm>
            <a:off x="3152266" y="3811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8"/>
          <p:cNvSpPr/>
          <p:nvPr/>
        </p:nvSpPr>
        <p:spPr>
          <a:xfrm>
            <a:off x="4094271" y="4119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8"/>
          <p:cNvSpPr/>
          <p:nvPr/>
        </p:nvSpPr>
        <p:spPr>
          <a:xfrm>
            <a:off x="4264152" y="4115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8"/>
          <p:cNvSpPr/>
          <p:nvPr/>
        </p:nvSpPr>
        <p:spPr>
          <a:xfrm rot="5534346">
            <a:off x="22341" y="3409311"/>
            <a:ext cx="681569" cy="214495"/>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8"/>
          <p:cNvSpPr/>
          <p:nvPr/>
        </p:nvSpPr>
        <p:spPr>
          <a:xfrm>
            <a:off x="6092030" y="4766054"/>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8"/>
          <p:cNvSpPr/>
          <p:nvPr/>
        </p:nvSpPr>
        <p:spPr>
          <a:xfrm>
            <a:off x="6467384" y="4872362"/>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9"/>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9"/>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9"/>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20" name="Google Shape;120;p9"/>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9"/>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9"/>
          <p:cNvSpPr/>
          <p:nvPr/>
        </p:nvSpPr>
        <p:spPr>
          <a:xfrm>
            <a:off x="2910561" y="377935"/>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9"/>
          <p:cNvSpPr/>
          <p:nvPr/>
        </p:nvSpPr>
        <p:spPr>
          <a:xfrm>
            <a:off x="4390454" y="411302"/>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9"/>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9"/>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9"/>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9"/>
          <p:cNvSpPr/>
          <p:nvPr/>
        </p:nvSpPr>
        <p:spPr>
          <a:xfrm>
            <a:off x="8624662" y="175710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9"/>
          <p:cNvSpPr/>
          <p:nvPr/>
        </p:nvSpPr>
        <p:spPr>
          <a:xfrm>
            <a:off x="4654424" y="455549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0"/>
          <p:cNvSpPr/>
          <p:nvPr/>
        </p:nvSpPr>
        <p:spPr>
          <a:xfrm>
            <a:off x="642525" y="4216625"/>
            <a:ext cx="5890324" cy="562639"/>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0"/>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0"/>
          <p:cNvSpPr txBox="1">
            <a:spLocks noGrp="1"/>
          </p:cNvSpPr>
          <p:nvPr>
            <p:ph type="body" idx="1"/>
          </p:nvPr>
        </p:nvSpPr>
        <p:spPr>
          <a:xfrm>
            <a:off x="823076" y="4261808"/>
            <a:ext cx="5522700" cy="391200"/>
          </a:xfrm>
          <a:prstGeom prst="rect">
            <a:avLst/>
          </a:prstGeom>
        </p:spPr>
        <p:txBody>
          <a:bodyPr spcFirstLastPara="1" wrap="square" lIns="0" tIns="0" rIns="0" bIns="0" anchor="ctr" anchorCtr="0">
            <a:noAutofit/>
          </a:bodyPr>
          <a:lstStyle>
            <a:lvl1pPr marL="457200" lvl="0" indent="-228600" rtl="0">
              <a:spcBef>
                <a:spcPts val="0"/>
              </a:spcBef>
              <a:spcAft>
                <a:spcPts val="0"/>
              </a:spcAft>
              <a:buSzPts val="1600"/>
              <a:buNone/>
              <a:defRPr sz="1600"/>
            </a:lvl1pPr>
          </a:lstStyle>
          <a:p>
            <a:endParaRPr/>
          </a:p>
        </p:txBody>
      </p:sp>
      <p:sp>
        <p:nvSpPr>
          <p:cNvPr id="134" name="Google Shape;134;p1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5" name="Google Shape;135;p10"/>
          <p:cNvSpPr/>
          <p:nvPr/>
        </p:nvSpPr>
        <p:spPr>
          <a:xfrm rot="5400000">
            <a:off x="31216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10"/>
          <p:cNvSpPr/>
          <p:nvPr/>
        </p:nvSpPr>
        <p:spPr>
          <a:xfrm rot="-9525180">
            <a:off x="252849" y="4358394"/>
            <a:ext cx="290510" cy="231333"/>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0"/>
          <p:cNvSpPr/>
          <p:nvPr/>
        </p:nvSpPr>
        <p:spPr>
          <a:xfrm rot="-9525180">
            <a:off x="217769" y="4512917"/>
            <a:ext cx="132490" cy="91286"/>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0"/>
          <p:cNvSpPr/>
          <p:nvPr/>
        </p:nvSpPr>
        <p:spPr>
          <a:xfrm rot="-167066">
            <a:off x="4934240" y="363639"/>
            <a:ext cx="888144" cy="61489"/>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10"/>
          <p:cNvSpPr/>
          <p:nvPr/>
        </p:nvSpPr>
        <p:spPr>
          <a:xfrm rot="-167066">
            <a:off x="5876367" y="368207"/>
            <a:ext cx="86889"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0"/>
          <p:cNvSpPr/>
          <p:nvPr/>
        </p:nvSpPr>
        <p:spPr>
          <a:xfrm rot="-167066">
            <a:off x="6046138" y="354459"/>
            <a:ext cx="299726"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0"/>
          <p:cNvSpPr/>
          <p:nvPr/>
        </p:nvSpPr>
        <p:spPr>
          <a:xfrm rot="5400000">
            <a:off x="8280263" y="2495763"/>
            <a:ext cx="850640" cy="154977"/>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1pPr>
            <a:lvl2pPr lvl="1"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2pPr>
            <a:lvl3pPr lvl="2"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3pPr>
            <a:lvl4pPr lvl="3"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4pPr>
            <a:lvl5pPr lvl="4"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5pPr>
            <a:lvl6pPr lvl="5"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6pPr>
            <a:lvl7pPr lvl="6"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7pPr>
            <a:lvl8pPr lvl="7"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8pPr>
            <a:lvl9pPr lvl="8" rtl="0">
              <a:lnSpc>
                <a:spcPct val="90000"/>
              </a:lnSpc>
              <a:spcBef>
                <a:spcPts val="0"/>
              </a:spcBef>
              <a:spcAft>
                <a:spcPts val="0"/>
              </a:spcAft>
              <a:buClr>
                <a:schemeClr val="dk1"/>
              </a:buClr>
              <a:buSzPts val="3400"/>
              <a:buFont typeface="Amatic SC" panose="00000500000000000000"/>
              <a:buNone/>
              <a:defRPr sz="3400" b="1">
                <a:solidFill>
                  <a:schemeClr val="dk1"/>
                </a:solidFill>
                <a:latin typeface="Amatic SC" panose="00000500000000000000"/>
                <a:ea typeface="Amatic SC" panose="00000500000000000000"/>
                <a:cs typeface="Amatic SC" panose="00000500000000000000"/>
                <a:sym typeface="Amatic SC" panose="00000500000000000000"/>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1pPr>
            <a:lvl2pPr lvl="1"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2pPr>
            <a:lvl3pPr lvl="2"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3pPr>
            <a:lvl4pPr lvl="3"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4pPr>
            <a:lvl5pPr lvl="4"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5pPr>
            <a:lvl6pPr lvl="5"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6pPr>
            <a:lvl7pPr lvl="6"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7pPr>
            <a:lvl8pPr lvl="7"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8pPr>
            <a:lvl9pPr lvl="8" algn="r" rtl="0">
              <a:buNone/>
              <a:defRPr sz="1500" b="1">
                <a:solidFill>
                  <a:schemeClr val="dk2"/>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3" name="Text Box 2"/>
          <p:cNvSpPr txBox="1"/>
          <p:nvPr/>
        </p:nvSpPr>
        <p:spPr>
          <a:xfrm>
            <a:off x="2483485" y="1203325"/>
            <a:ext cx="4775835" cy="383540"/>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threePt" dir="t"/>
            </a:scene3d>
          </a:bodyPr>
          <a:lstStyle/>
          <a:p>
            <a:pPr algn="ctr"/>
            <a:r>
              <a:rPr lang="en-US" sz="1900" b="1" spc="450">
                <a:gradFill>
                  <a:gsLst>
                    <a:gs pos="21000">
                      <a:srgbClr val="53575C"/>
                    </a:gs>
                    <a:gs pos="88000">
                      <a:srgbClr val="C5C7CA"/>
                    </a:gs>
                  </a:gsLst>
                  <a:lin ang="5400000"/>
                </a:gradFill>
                <a:effectLst/>
                <a:latin typeface="Advent Pro Light" panose="02000506040000020004"/>
                <a:sym typeface="+mn-ea"/>
              </a:rPr>
              <a:t>Our </a:t>
            </a:r>
            <a:r>
              <a:rPr lang="en-US" sz="1900" spc="450">
                <a:gradFill>
                  <a:gsLst>
                    <a:gs pos="21000">
                      <a:srgbClr val="53575C"/>
                    </a:gs>
                    <a:gs pos="88000">
                      <a:srgbClr val="C5C7CA"/>
                    </a:gs>
                  </a:gsLst>
                  <a:lin ang="5400000"/>
                </a:gradFill>
                <a:effectLst/>
                <a:latin typeface="Advent Pro Light" panose="02000506040000020004"/>
                <a:sym typeface="+mn-ea"/>
              </a:rPr>
              <a:t>eProject 3 </a:t>
            </a:r>
            <a:r>
              <a:rPr lang="en-US" sz="1900" b="1" spc="450">
                <a:gradFill>
                  <a:gsLst>
                    <a:gs pos="21000">
                      <a:srgbClr val="53575C"/>
                    </a:gs>
                    <a:gs pos="88000">
                      <a:srgbClr val="C5C7CA"/>
                    </a:gs>
                  </a:gsLst>
                  <a:lin ang="5400000"/>
                </a:gradFill>
                <a:effectLst/>
                <a:latin typeface="Advent Pro Light" panose="02000506040000020004"/>
                <a:sym typeface="+mn-ea"/>
              </a:rPr>
              <a:t>- C1908G2</a:t>
            </a:r>
            <a:endParaRPr lang="en-US" sz="1900" b="1" spc="450">
              <a:gradFill>
                <a:gsLst>
                  <a:gs pos="21000">
                    <a:srgbClr val="53575C"/>
                  </a:gs>
                  <a:gs pos="88000">
                    <a:srgbClr val="C5C7CA"/>
                  </a:gs>
                </a:gsLst>
                <a:lin ang="5400000"/>
              </a:gradFill>
              <a:effectLst/>
              <a:latin typeface="Advent Pro Light" panose="02000506040000020004"/>
            </a:endParaRPr>
          </a:p>
        </p:txBody>
      </p:sp>
      <p:sp>
        <p:nvSpPr>
          <p:cNvPr id="183" name="Google Shape;183;p15"/>
          <p:cNvSpPr txBox="1">
            <a:spLocks noGrp="1"/>
          </p:cNvSpPr>
          <p:nvPr>
            <p:ph type="ctrTitle"/>
          </p:nvPr>
        </p:nvSpPr>
        <p:spPr>
          <a:xfrm>
            <a:off x="2123440" y="1923415"/>
            <a:ext cx="5408295" cy="172783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Online  Banking</a:t>
            </a:r>
          </a:p>
        </p:txBody>
      </p:sp>
      <p:sp>
        <p:nvSpPr>
          <p:cNvPr id="2" name="Text Box 1"/>
          <p:cNvSpPr txBox="1"/>
          <p:nvPr/>
        </p:nvSpPr>
        <p:spPr>
          <a:xfrm>
            <a:off x="2411730" y="3651885"/>
            <a:ext cx="4626610" cy="593725"/>
          </a:xfrm>
          <a:prstGeom prst="rect">
            <a:avLst/>
          </a:prstGeom>
          <a:noFill/>
        </p:spPr>
        <p:txBody>
          <a:bodyPr wrap="square" rtlCol="0">
            <a:spAutoFit/>
          </a:bodyPr>
          <a:lstStyle/>
          <a:p>
            <a:pPr algn="ctr">
              <a:lnSpc>
                <a:spcPts val="3920"/>
              </a:lnSpc>
            </a:pPr>
            <a:r>
              <a:rPr lang="en-US" sz="1200" spc="140">
                <a:solidFill>
                  <a:srgbClr val="8AABCA"/>
                </a:solidFill>
                <a:latin typeface="Tenor Sans Bold"/>
                <a:sym typeface="+mn-ea"/>
              </a:rPr>
              <a:t>Instructor : Mr. Phan Huu Tri </a:t>
            </a:r>
            <a:endParaRPr lang="en-US" sz="120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solidFill>
                  <a:srgbClr val="273755"/>
                </a:solidFill>
                <a:latin typeface="MV Boli" panose="02000500030200090000" pitchFamily="2" charset="0"/>
                <a:cs typeface="MV Boli" panose="02000500030200090000" pitchFamily="2" charset="0"/>
                <a:sym typeface="+mn-ea"/>
              </a:rPr>
              <a:t>PRESENTATION OUTLINE</a:t>
            </a:r>
            <a:endParaRPr lang="en-GB" sz="2400">
              <a:latin typeface="MV Boli" panose="02000500030200090000" pitchFamily="2" charset="0"/>
              <a:cs typeface="MV Boli" panose="02000500030200090000" pitchFamily="2" charset="0"/>
            </a:endParaRPr>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190" name="Google Shape;190;p16"/>
          <p:cNvSpPr txBox="1">
            <a:spLocks noGrp="1"/>
          </p:cNvSpPr>
          <p:nvPr>
            <p:ph type="body" idx="1"/>
          </p:nvPr>
        </p:nvSpPr>
        <p:spPr>
          <a:xfrm>
            <a:off x="1043305" y="2211705"/>
            <a:ext cx="3088005" cy="2016125"/>
          </a:xfrm>
          <a:prstGeom prst="rect">
            <a:avLst/>
          </a:prstGeom>
        </p:spPr>
        <p:txBody>
          <a:bodyPr spcFirstLastPara="1" wrap="square" lIns="0" tIns="0" rIns="0" bIns="0" anchor="t" anchorCtr="0">
            <a:noAutofit/>
          </a:bodyPr>
          <a:lstStyle/>
          <a:p>
            <a:pPr>
              <a:lnSpc>
                <a:spcPts val="4200"/>
              </a:lnSpc>
            </a:pPr>
            <a:r>
              <a:rPr lang="en-US" sz="1600">
                <a:solidFill>
                  <a:srgbClr val="273755"/>
                </a:solidFill>
                <a:latin typeface="Tenor Sans" panose="02000000000000000000"/>
                <a:sym typeface="+mn-ea"/>
              </a:rPr>
              <a:t> Our Team</a:t>
            </a:r>
            <a:endParaRPr lang="en-US" sz="1600">
              <a:solidFill>
                <a:srgbClr val="273755"/>
              </a:solidFill>
              <a:latin typeface="Tenor Sans" panose="02000000000000000000"/>
            </a:endParaRPr>
          </a:p>
          <a:p>
            <a:pPr algn="l">
              <a:lnSpc>
                <a:spcPts val="4200"/>
              </a:lnSpc>
            </a:pPr>
            <a:r>
              <a:rPr lang="en-US" sz="1600">
                <a:solidFill>
                  <a:srgbClr val="273755"/>
                </a:solidFill>
                <a:latin typeface="Tenor Sans" panose="02000000000000000000"/>
                <a:sym typeface="+mn-ea"/>
              </a:rPr>
              <a:t> About Our eProject </a:t>
            </a:r>
            <a:endParaRPr lang="en-US" sz="1600">
              <a:solidFill>
                <a:srgbClr val="273755"/>
              </a:solidFill>
              <a:latin typeface="Tenor Sans" panose="02000000000000000000"/>
            </a:endParaRPr>
          </a:p>
          <a:p>
            <a:pPr algn="l">
              <a:lnSpc>
                <a:spcPts val="4200"/>
              </a:lnSpc>
            </a:pPr>
            <a:r>
              <a:rPr lang="en-US" sz="1600">
                <a:solidFill>
                  <a:srgbClr val="273755"/>
                </a:solidFill>
                <a:latin typeface="Tenor Sans" panose="02000000000000000000"/>
                <a:sym typeface="+mn-ea"/>
              </a:rPr>
              <a:t> Feature of Website </a:t>
            </a:r>
            <a:endParaRPr lang="en-US" sz="1600">
              <a:solidFill>
                <a:srgbClr val="273755"/>
              </a:solidFill>
              <a:latin typeface="Tenor Sans" panose="02000000000000000000"/>
            </a:endParaRPr>
          </a:p>
          <a:p>
            <a:pPr marL="101600" indent="0" fontAlgn="ctr">
              <a:lnSpc>
                <a:spcPts val="4200"/>
              </a:lnSpc>
              <a:buNone/>
            </a:pPr>
            <a:endParaRPr lang="en-US" sz="1600" b="1">
              <a:solidFill>
                <a:srgbClr val="FF0000"/>
              </a:solidFill>
              <a:latin typeface="Tenor Sans" panose="02000000000000000000"/>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Google Shape;190;p16"/>
          <p:cNvSpPr txBox="1"/>
          <p:nvPr/>
        </p:nvSpPr>
        <p:spPr>
          <a:xfrm>
            <a:off x="4787900" y="2283460"/>
            <a:ext cx="3088005" cy="222504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Nunito"/>
              <a:buChar char="✗"/>
              <a:defRPr sz="2000" b="0" i="0" u="none" strike="noStrike" cap="none">
                <a:solidFill>
                  <a:schemeClr val="dk1"/>
                </a:solidFill>
                <a:latin typeface="Nunito"/>
                <a:ea typeface="Nunito"/>
                <a:cs typeface="Nunito"/>
                <a:sym typeface="Nunito"/>
              </a:defRPr>
            </a:lvl1pPr>
            <a:lvl2pPr marL="914400" marR="0" lvl="1" indent="-355600" algn="l" rtl="0">
              <a:lnSpc>
                <a:spcPct val="100000"/>
              </a:lnSpc>
              <a:spcBef>
                <a:spcPts val="1000"/>
              </a:spcBef>
              <a:spcAft>
                <a:spcPts val="0"/>
              </a:spcAft>
              <a:buClr>
                <a:schemeClr val="dk2"/>
              </a:buClr>
              <a:buSzPts val="2000"/>
              <a:buFont typeface="Nunito"/>
              <a:buChar char="✗"/>
              <a:defRPr sz="2000" b="0" i="0" u="none" strike="noStrike" cap="none">
                <a:solidFill>
                  <a:schemeClr val="dk1"/>
                </a:solidFill>
                <a:latin typeface="Nunito"/>
                <a:ea typeface="Nunito"/>
                <a:cs typeface="Nunito"/>
                <a:sym typeface="Nunito"/>
              </a:defRPr>
            </a:lvl2pPr>
            <a:lvl3pPr marL="1371600" marR="0" lvl="2"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3pPr>
            <a:lvl4pPr marL="1828800" marR="0" lvl="3"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4pPr>
            <a:lvl5pPr marL="2286000" marR="0" lvl="4"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5pPr>
            <a:lvl6pPr marL="2743200" marR="0" lvl="5"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6pPr>
            <a:lvl7pPr marL="3200400" marR="0" lvl="6"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7pPr>
            <a:lvl8pPr marL="3657600" marR="0" lvl="7"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8pPr>
            <a:lvl9pPr marL="4114800" marR="0" lvl="8" indent="-355600" algn="l" rtl="0">
              <a:lnSpc>
                <a:spcPct val="100000"/>
              </a:lnSpc>
              <a:spcBef>
                <a:spcPts val="1000"/>
              </a:spcBef>
              <a:spcAft>
                <a:spcPts val="1000"/>
              </a:spcAft>
              <a:buClr>
                <a:schemeClr val="dk1"/>
              </a:buClr>
              <a:buSzPts val="2000"/>
              <a:buFont typeface="Nunito"/>
              <a:buChar char="■"/>
              <a:defRPr sz="2000" b="0" i="0" u="none" strike="noStrike" cap="none">
                <a:solidFill>
                  <a:schemeClr val="dk1"/>
                </a:solidFill>
                <a:latin typeface="Nunito"/>
                <a:ea typeface="Nunito"/>
                <a:cs typeface="Nunito"/>
                <a:sym typeface="Nunito"/>
              </a:defRPr>
            </a:lvl9pPr>
          </a:lstStyle>
          <a:p>
            <a:pPr algn="l">
              <a:lnSpc>
                <a:spcPts val="4200"/>
              </a:lnSpc>
            </a:pPr>
            <a:r>
              <a:rPr lang="en-US" sz="1600">
                <a:solidFill>
                  <a:srgbClr val="273755"/>
                </a:solidFill>
                <a:latin typeface="Tenor Sans" panose="02000000000000000000"/>
                <a:sym typeface="+mn-ea"/>
              </a:rPr>
              <a:t>Database</a:t>
            </a:r>
            <a:endParaRPr lang="en-US" sz="1600">
              <a:solidFill>
                <a:srgbClr val="273755"/>
              </a:solidFill>
              <a:latin typeface="Tenor Sans" panose="02000000000000000000"/>
            </a:endParaRPr>
          </a:p>
          <a:p>
            <a:pPr algn="l">
              <a:lnSpc>
                <a:spcPts val="4200"/>
              </a:lnSpc>
            </a:pPr>
            <a:r>
              <a:rPr lang="en-US" sz="1600">
                <a:solidFill>
                  <a:srgbClr val="273755"/>
                </a:solidFill>
                <a:latin typeface="Tenor Sans" panose="02000000000000000000"/>
                <a:sym typeface="+mn-ea"/>
              </a:rPr>
              <a:t>Technology Used </a:t>
            </a:r>
            <a:endParaRPr lang="en-US" sz="1600" b="1">
              <a:solidFill>
                <a:srgbClr val="FF0000"/>
              </a:solidFill>
              <a:latin typeface="Tenor Sans" panose="02000000000000000000"/>
            </a:endParaRPr>
          </a:p>
        </p:txBody>
      </p:sp>
      <p:sp>
        <p:nvSpPr>
          <p:cNvPr id="3" name="Text Box 2"/>
          <p:cNvSpPr txBox="1"/>
          <p:nvPr/>
        </p:nvSpPr>
        <p:spPr>
          <a:xfrm>
            <a:off x="1189990" y="1779905"/>
            <a:ext cx="2795270" cy="337185"/>
          </a:xfrm>
          <a:prstGeom prst="rect">
            <a:avLst/>
          </a:prstGeom>
          <a:noFill/>
        </p:spPr>
        <p:txBody>
          <a:bodyPr wrap="square" rtlCol="0">
            <a:spAutoFit/>
          </a:bodyPr>
          <a:lstStyle/>
          <a:p>
            <a:pPr marL="285750" indent="-285750" algn="l">
              <a:buFont typeface="Wingdings" panose="05000000000000000000" charset="0"/>
              <a:buChar char="v"/>
            </a:pPr>
            <a:r>
              <a:rPr lang="en-US" sz="1600">
                <a:solidFill>
                  <a:schemeClr val="tx1"/>
                </a:solidFill>
                <a:effectLst>
                  <a:outerShdw blurRad="38100" dist="19050" dir="2700000" algn="tl" rotWithShape="0">
                    <a:schemeClr val="dk1">
                      <a:alpha val="40000"/>
                    </a:schemeClr>
                  </a:outerShdw>
                </a:effectLst>
                <a:latin typeface="Tenor Sans" panose="02000000000000000000"/>
                <a:sym typeface="+mn-ea"/>
              </a:rPr>
              <a:t>TODAY'S TOPICS</a:t>
            </a:r>
            <a:endParaRPr lang="en-US" sz="1600">
              <a:solidFill>
                <a:schemeClr val="tx1"/>
              </a:solidFill>
              <a:effectLst>
                <a:outerShdw blurRad="38100" dist="19050" dir="2700000" algn="tl" rotWithShape="0">
                  <a:schemeClr val="dk1">
                    <a:alpha val="40000"/>
                  </a:schemeClr>
                </a:outerShdw>
              </a:effectLst>
              <a:latin typeface="Tenor Sans" panose="02000000000000000000"/>
            </a:endParaRP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36727" y="2245678"/>
            <a:ext cx="2724065" cy="738188"/>
            <a:chOff x="0" y="0"/>
            <a:chExt cx="10005747" cy="2711433"/>
          </a:xfrm>
          <a:solidFill>
            <a:schemeClr val="accent1"/>
          </a:solidFill>
        </p:grpSpPr>
        <p:sp>
          <p:nvSpPr>
            <p:cNvPr id="3" name="Freeform 3"/>
            <p:cNvSpPr/>
            <p:nvPr/>
          </p:nvSpPr>
          <p:spPr>
            <a:xfrm>
              <a:off x="0" y="0"/>
              <a:ext cx="9559977" cy="2265662"/>
            </a:xfrm>
            <a:custGeom>
              <a:avLst/>
              <a:gdLst/>
              <a:ahLst/>
              <a:cxnLst/>
              <a:rect l="l" t="t" r="r" b="b"/>
              <a:pathLst>
                <a:path w="9559977" h="2265662">
                  <a:moveTo>
                    <a:pt x="9558707" y="0"/>
                  </a:moveTo>
                  <a:lnTo>
                    <a:pt x="9559977" y="1270"/>
                  </a:lnTo>
                  <a:lnTo>
                    <a:pt x="9559977" y="0"/>
                  </a:lnTo>
                  <a:lnTo>
                    <a:pt x="9558707" y="0"/>
                  </a:lnTo>
                  <a:close/>
                  <a:moveTo>
                    <a:pt x="0" y="2264392"/>
                  </a:moveTo>
                  <a:lnTo>
                    <a:pt x="0" y="2265662"/>
                  </a:lnTo>
                  <a:lnTo>
                    <a:pt x="1270" y="2265662"/>
                  </a:lnTo>
                  <a:lnTo>
                    <a:pt x="0" y="2264392"/>
                  </a:lnTo>
                  <a:close/>
                </a:path>
              </a:pathLst>
            </a:custGeom>
            <a:grpFill/>
          </p:spPr>
        </p:sp>
        <p:sp>
          <p:nvSpPr>
            <p:cNvPr id="4" name="Freeform 4"/>
            <p:cNvSpPr/>
            <p:nvPr/>
          </p:nvSpPr>
          <p:spPr>
            <a:xfrm>
              <a:off x="0" y="0"/>
              <a:ext cx="10005747" cy="2711433"/>
            </a:xfrm>
            <a:custGeom>
              <a:avLst/>
              <a:gdLst/>
              <a:ahLst/>
              <a:cxnLst/>
              <a:rect l="l" t="t" r="r" b="b"/>
              <a:pathLst>
                <a:path w="10005747" h="2711433">
                  <a:moveTo>
                    <a:pt x="10005747" y="447040"/>
                  </a:moveTo>
                  <a:lnTo>
                    <a:pt x="10005747" y="2265663"/>
                  </a:lnTo>
                  <a:lnTo>
                    <a:pt x="9558707" y="2711433"/>
                  </a:lnTo>
                  <a:lnTo>
                    <a:pt x="455809" y="2711433"/>
                  </a:lnTo>
                  <a:lnTo>
                    <a:pt x="1270" y="2265662"/>
                  </a:lnTo>
                  <a:lnTo>
                    <a:pt x="0" y="2264392"/>
                  </a:lnTo>
                  <a:lnTo>
                    <a:pt x="0" y="447040"/>
                  </a:lnTo>
                  <a:lnTo>
                    <a:pt x="455809" y="0"/>
                  </a:lnTo>
                  <a:lnTo>
                    <a:pt x="9558707" y="0"/>
                  </a:lnTo>
                  <a:lnTo>
                    <a:pt x="9559977" y="1270"/>
                  </a:lnTo>
                  <a:lnTo>
                    <a:pt x="10005747" y="447040"/>
                  </a:lnTo>
                  <a:close/>
                </a:path>
              </a:pathLst>
            </a:custGeom>
            <a:grpFill/>
          </p:spPr>
        </p:sp>
      </p:grpSp>
      <p:grpSp>
        <p:nvGrpSpPr>
          <p:cNvPr id="5" name="Group 5"/>
          <p:cNvGrpSpPr/>
          <p:nvPr/>
        </p:nvGrpSpPr>
        <p:grpSpPr>
          <a:xfrm>
            <a:off x="4916170" y="3507740"/>
            <a:ext cx="2769870" cy="663575"/>
            <a:chOff x="0" y="0"/>
            <a:chExt cx="10005747" cy="2711433"/>
          </a:xfrm>
          <a:solidFill>
            <a:schemeClr val="accent1"/>
          </a:solidFill>
        </p:grpSpPr>
        <p:sp>
          <p:nvSpPr>
            <p:cNvPr id="6" name="Freeform 6"/>
            <p:cNvSpPr/>
            <p:nvPr/>
          </p:nvSpPr>
          <p:spPr>
            <a:xfrm>
              <a:off x="0" y="0"/>
              <a:ext cx="9559977" cy="2265662"/>
            </a:xfrm>
            <a:custGeom>
              <a:avLst/>
              <a:gdLst/>
              <a:ahLst/>
              <a:cxnLst/>
              <a:rect l="l" t="t" r="r" b="b"/>
              <a:pathLst>
                <a:path w="9559977" h="2265662">
                  <a:moveTo>
                    <a:pt x="9558707" y="0"/>
                  </a:moveTo>
                  <a:lnTo>
                    <a:pt x="9559977" y="1270"/>
                  </a:lnTo>
                  <a:lnTo>
                    <a:pt x="9559977" y="0"/>
                  </a:lnTo>
                  <a:lnTo>
                    <a:pt x="9558707" y="0"/>
                  </a:lnTo>
                  <a:close/>
                  <a:moveTo>
                    <a:pt x="0" y="2264392"/>
                  </a:moveTo>
                  <a:lnTo>
                    <a:pt x="0" y="2265662"/>
                  </a:lnTo>
                  <a:lnTo>
                    <a:pt x="1270" y="2265662"/>
                  </a:lnTo>
                  <a:lnTo>
                    <a:pt x="0" y="2264392"/>
                  </a:lnTo>
                  <a:close/>
                </a:path>
              </a:pathLst>
            </a:custGeom>
            <a:grpFill/>
          </p:spPr>
        </p:sp>
        <p:sp>
          <p:nvSpPr>
            <p:cNvPr id="7" name="Freeform 7"/>
            <p:cNvSpPr/>
            <p:nvPr/>
          </p:nvSpPr>
          <p:spPr>
            <a:xfrm>
              <a:off x="0" y="0"/>
              <a:ext cx="10005747" cy="2711433"/>
            </a:xfrm>
            <a:custGeom>
              <a:avLst/>
              <a:gdLst/>
              <a:ahLst/>
              <a:cxnLst/>
              <a:rect l="l" t="t" r="r" b="b"/>
              <a:pathLst>
                <a:path w="10005747" h="2711433">
                  <a:moveTo>
                    <a:pt x="10005747" y="447040"/>
                  </a:moveTo>
                  <a:lnTo>
                    <a:pt x="10005747" y="2265663"/>
                  </a:lnTo>
                  <a:lnTo>
                    <a:pt x="9558707" y="2711433"/>
                  </a:lnTo>
                  <a:lnTo>
                    <a:pt x="455809" y="2711433"/>
                  </a:lnTo>
                  <a:lnTo>
                    <a:pt x="1270" y="2265662"/>
                  </a:lnTo>
                  <a:lnTo>
                    <a:pt x="0" y="2264392"/>
                  </a:lnTo>
                  <a:lnTo>
                    <a:pt x="0" y="447040"/>
                  </a:lnTo>
                  <a:lnTo>
                    <a:pt x="455809" y="0"/>
                  </a:lnTo>
                  <a:lnTo>
                    <a:pt x="9558707" y="0"/>
                  </a:lnTo>
                  <a:lnTo>
                    <a:pt x="9559977" y="1270"/>
                  </a:lnTo>
                  <a:lnTo>
                    <a:pt x="10005747" y="447040"/>
                  </a:lnTo>
                  <a:close/>
                </a:path>
              </a:pathLst>
            </a:custGeom>
            <a:grpFill/>
          </p:spPr>
        </p:sp>
      </p:grpSp>
      <p:grpSp>
        <p:nvGrpSpPr>
          <p:cNvPr id="8" name="Group 8"/>
          <p:cNvGrpSpPr/>
          <p:nvPr/>
        </p:nvGrpSpPr>
        <p:grpSpPr>
          <a:xfrm>
            <a:off x="4877435" y="2211705"/>
            <a:ext cx="2770505" cy="995045"/>
            <a:chOff x="-615758" y="-1448430"/>
            <a:chExt cx="10175735" cy="3714092"/>
          </a:xfrm>
          <a:solidFill>
            <a:schemeClr val="accent1"/>
          </a:solidFill>
        </p:grpSpPr>
        <p:sp>
          <p:nvSpPr>
            <p:cNvPr id="9" name="Freeform 9"/>
            <p:cNvSpPr/>
            <p:nvPr/>
          </p:nvSpPr>
          <p:spPr>
            <a:xfrm>
              <a:off x="0" y="0"/>
              <a:ext cx="9559977" cy="2265662"/>
            </a:xfrm>
            <a:custGeom>
              <a:avLst/>
              <a:gdLst/>
              <a:ahLst/>
              <a:cxnLst/>
              <a:rect l="l" t="t" r="r" b="b"/>
              <a:pathLst>
                <a:path w="9559977" h="2265662">
                  <a:moveTo>
                    <a:pt x="9558707" y="0"/>
                  </a:moveTo>
                  <a:lnTo>
                    <a:pt x="9559977" y="1270"/>
                  </a:lnTo>
                  <a:lnTo>
                    <a:pt x="9559977" y="0"/>
                  </a:lnTo>
                  <a:lnTo>
                    <a:pt x="9558707" y="0"/>
                  </a:lnTo>
                  <a:close/>
                  <a:moveTo>
                    <a:pt x="0" y="2264392"/>
                  </a:moveTo>
                  <a:lnTo>
                    <a:pt x="0" y="2265662"/>
                  </a:lnTo>
                  <a:lnTo>
                    <a:pt x="1270" y="2265662"/>
                  </a:lnTo>
                  <a:lnTo>
                    <a:pt x="0" y="2264392"/>
                  </a:lnTo>
                  <a:close/>
                </a:path>
              </a:pathLst>
            </a:custGeom>
            <a:grpFill/>
          </p:spPr>
        </p:sp>
        <p:sp>
          <p:nvSpPr>
            <p:cNvPr id="10" name="Freeform 10"/>
            <p:cNvSpPr/>
            <p:nvPr/>
          </p:nvSpPr>
          <p:spPr>
            <a:xfrm>
              <a:off x="-615758" y="-1448430"/>
              <a:ext cx="10005747" cy="2711433"/>
            </a:xfrm>
            <a:custGeom>
              <a:avLst/>
              <a:gdLst/>
              <a:ahLst/>
              <a:cxnLst/>
              <a:rect l="l" t="t" r="r" b="b"/>
              <a:pathLst>
                <a:path w="10005747" h="2711433">
                  <a:moveTo>
                    <a:pt x="10005747" y="447040"/>
                  </a:moveTo>
                  <a:lnTo>
                    <a:pt x="10005747" y="2265663"/>
                  </a:lnTo>
                  <a:lnTo>
                    <a:pt x="9558707" y="2711433"/>
                  </a:lnTo>
                  <a:lnTo>
                    <a:pt x="455809" y="2711433"/>
                  </a:lnTo>
                  <a:lnTo>
                    <a:pt x="1270" y="2265662"/>
                  </a:lnTo>
                  <a:lnTo>
                    <a:pt x="0" y="2264392"/>
                  </a:lnTo>
                  <a:lnTo>
                    <a:pt x="0" y="447040"/>
                  </a:lnTo>
                  <a:lnTo>
                    <a:pt x="455809" y="0"/>
                  </a:lnTo>
                  <a:lnTo>
                    <a:pt x="9558707" y="0"/>
                  </a:lnTo>
                  <a:lnTo>
                    <a:pt x="9559977" y="1270"/>
                  </a:lnTo>
                  <a:lnTo>
                    <a:pt x="10005747" y="447040"/>
                  </a:lnTo>
                  <a:close/>
                </a:path>
              </a:pathLst>
            </a:custGeom>
            <a:grpFill/>
          </p:spPr>
        </p:sp>
      </p:grpSp>
      <p:grpSp>
        <p:nvGrpSpPr>
          <p:cNvPr id="11" name="Group 11"/>
          <p:cNvGrpSpPr/>
          <p:nvPr/>
        </p:nvGrpSpPr>
        <p:grpSpPr>
          <a:xfrm>
            <a:off x="1385570" y="3482340"/>
            <a:ext cx="2824480" cy="663575"/>
            <a:chOff x="0" y="0"/>
            <a:chExt cx="12912530" cy="2711433"/>
          </a:xfrm>
          <a:solidFill>
            <a:schemeClr val="accent1"/>
          </a:solidFill>
        </p:grpSpPr>
        <p:sp>
          <p:nvSpPr>
            <p:cNvPr id="12" name="Freeform 12"/>
            <p:cNvSpPr/>
            <p:nvPr/>
          </p:nvSpPr>
          <p:spPr>
            <a:xfrm>
              <a:off x="0" y="0"/>
              <a:ext cx="12466760" cy="2265662"/>
            </a:xfrm>
            <a:custGeom>
              <a:avLst/>
              <a:gdLst/>
              <a:ahLst/>
              <a:cxnLst/>
              <a:rect l="l" t="t" r="r" b="b"/>
              <a:pathLst>
                <a:path w="12466760" h="2265662">
                  <a:moveTo>
                    <a:pt x="12465490" y="0"/>
                  </a:moveTo>
                  <a:lnTo>
                    <a:pt x="12466760" y="1270"/>
                  </a:lnTo>
                  <a:lnTo>
                    <a:pt x="12466760" y="0"/>
                  </a:lnTo>
                  <a:lnTo>
                    <a:pt x="12465490" y="0"/>
                  </a:lnTo>
                  <a:close/>
                  <a:moveTo>
                    <a:pt x="0" y="2264392"/>
                  </a:moveTo>
                  <a:lnTo>
                    <a:pt x="0" y="2265662"/>
                  </a:lnTo>
                  <a:lnTo>
                    <a:pt x="1270" y="2265662"/>
                  </a:lnTo>
                  <a:lnTo>
                    <a:pt x="0" y="2264392"/>
                  </a:lnTo>
                  <a:close/>
                </a:path>
              </a:pathLst>
            </a:custGeom>
            <a:grpFill/>
          </p:spPr>
        </p:sp>
        <p:sp>
          <p:nvSpPr>
            <p:cNvPr id="13" name="Freeform 13"/>
            <p:cNvSpPr/>
            <p:nvPr/>
          </p:nvSpPr>
          <p:spPr>
            <a:xfrm>
              <a:off x="0" y="0"/>
              <a:ext cx="12912530" cy="2711433"/>
            </a:xfrm>
            <a:custGeom>
              <a:avLst/>
              <a:gdLst/>
              <a:ahLst/>
              <a:cxnLst/>
              <a:rect l="l" t="t" r="r" b="b"/>
              <a:pathLst>
                <a:path w="12912530" h="2711433">
                  <a:moveTo>
                    <a:pt x="12912530" y="447040"/>
                  </a:moveTo>
                  <a:lnTo>
                    <a:pt x="12912530" y="2265663"/>
                  </a:lnTo>
                  <a:lnTo>
                    <a:pt x="12465490" y="2711433"/>
                  </a:lnTo>
                  <a:lnTo>
                    <a:pt x="462781" y="2711433"/>
                  </a:lnTo>
                  <a:lnTo>
                    <a:pt x="1270" y="2265662"/>
                  </a:lnTo>
                  <a:lnTo>
                    <a:pt x="0" y="2264392"/>
                  </a:lnTo>
                  <a:lnTo>
                    <a:pt x="0" y="447040"/>
                  </a:lnTo>
                  <a:lnTo>
                    <a:pt x="462781" y="0"/>
                  </a:lnTo>
                  <a:lnTo>
                    <a:pt x="12465490" y="0"/>
                  </a:lnTo>
                  <a:lnTo>
                    <a:pt x="12466760" y="1270"/>
                  </a:lnTo>
                  <a:lnTo>
                    <a:pt x="12912530" y="447040"/>
                  </a:lnTo>
                  <a:close/>
                </a:path>
              </a:pathLst>
            </a:custGeom>
            <a:grpFill/>
          </p:spPr>
        </p:sp>
      </p:grpSp>
      <p:sp>
        <p:nvSpPr>
          <p:cNvPr id="15" name="TextBox 15"/>
          <p:cNvSpPr txBox="1"/>
          <p:nvPr/>
        </p:nvSpPr>
        <p:spPr>
          <a:xfrm>
            <a:off x="977692" y="411539"/>
            <a:ext cx="6366573" cy="942566"/>
          </a:xfrm>
          <a:prstGeom prst="rect">
            <a:avLst/>
          </a:prstGeom>
        </p:spPr>
        <p:txBody>
          <a:bodyPr wrap="square" lIns="0" tIns="0" rIns="0" bIns="0" rtlCol="0" anchor="t">
            <a:spAutoFit/>
          </a:bodyPr>
          <a:lstStyle/>
          <a:p>
            <a:pPr algn="l">
              <a:lnSpc>
                <a:spcPts val="8400"/>
              </a:lnSpc>
            </a:pPr>
            <a:r>
              <a:rPr lang="en-US" sz="3500">
                <a:solidFill>
                  <a:srgbClr val="273755"/>
                </a:solidFill>
                <a:latin typeface="MV Boli" panose="02000500030200090000" pitchFamily="2" charset="0"/>
                <a:cs typeface="MV Boli" panose="02000500030200090000" pitchFamily="2" charset="0"/>
              </a:rPr>
              <a:t>ABOUT OUR TEAM</a:t>
            </a:r>
          </a:p>
        </p:txBody>
      </p:sp>
      <p:grpSp>
        <p:nvGrpSpPr>
          <p:cNvPr id="16" name="Group 16"/>
          <p:cNvGrpSpPr/>
          <p:nvPr/>
        </p:nvGrpSpPr>
        <p:grpSpPr>
          <a:xfrm>
            <a:off x="1691765" y="2246023"/>
            <a:ext cx="2214391" cy="731422"/>
            <a:chOff x="0" y="-19050"/>
            <a:chExt cx="5905045" cy="1950459"/>
          </a:xfrm>
        </p:grpSpPr>
        <p:sp>
          <p:nvSpPr>
            <p:cNvPr id="17" name="TextBox 17"/>
            <p:cNvSpPr txBox="1"/>
            <p:nvPr/>
          </p:nvSpPr>
          <p:spPr>
            <a:xfrm>
              <a:off x="0" y="-19050"/>
              <a:ext cx="5905045" cy="1231053"/>
            </a:xfrm>
            <a:prstGeom prst="rect">
              <a:avLst/>
            </a:prstGeom>
          </p:spPr>
          <p:txBody>
            <a:bodyPr lIns="0" tIns="0" rIns="0" bIns="0" rtlCol="0" anchor="t">
              <a:spAutoFit/>
            </a:bodyPr>
            <a:lstStyle/>
            <a:p>
              <a:pPr algn="ctr">
                <a:lnSpc>
                  <a:spcPts val="3600"/>
                </a:lnSpc>
              </a:pPr>
              <a:r>
                <a:rPr lang="en-US" sz="1500">
                  <a:solidFill>
                    <a:srgbClr val="6A2FAB"/>
                  </a:solidFill>
                  <a:latin typeface="Tenor Sans Bold"/>
                </a:rPr>
                <a:t>HOANG MINH TIEN</a:t>
              </a:r>
            </a:p>
          </p:txBody>
        </p:sp>
        <p:sp>
          <p:nvSpPr>
            <p:cNvPr id="18" name="TextBox 18"/>
            <p:cNvSpPr txBox="1"/>
            <p:nvPr/>
          </p:nvSpPr>
          <p:spPr>
            <a:xfrm>
              <a:off x="617751" y="803649"/>
              <a:ext cx="4669544" cy="1127760"/>
            </a:xfrm>
            <a:prstGeom prst="rect">
              <a:avLst/>
            </a:prstGeom>
          </p:spPr>
          <p:txBody>
            <a:bodyPr wrap="square" lIns="0" tIns="0" rIns="0" bIns="0" rtlCol="0" anchor="t">
              <a:spAutoFit/>
            </a:bodyPr>
            <a:lstStyle/>
            <a:p>
              <a:pPr algn="ctr">
                <a:lnSpc>
                  <a:spcPts val="3300"/>
                </a:lnSpc>
              </a:pPr>
              <a:r>
                <a:rPr lang="en-US" sz="1100">
                  <a:solidFill>
                    <a:srgbClr val="273755"/>
                  </a:solidFill>
                  <a:latin typeface="Tenor Sans" panose="02000000000000000000"/>
                </a:rPr>
                <a:t>Leader</a:t>
              </a:r>
            </a:p>
          </p:txBody>
        </p:sp>
      </p:grpSp>
      <p:sp>
        <p:nvSpPr>
          <p:cNvPr id="20" name="TextBox 20"/>
          <p:cNvSpPr txBox="1"/>
          <p:nvPr/>
        </p:nvSpPr>
        <p:spPr>
          <a:xfrm>
            <a:off x="5258435" y="3554095"/>
            <a:ext cx="2214245" cy="461645"/>
          </a:xfrm>
          <a:prstGeom prst="rect">
            <a:avLst/>
          </a:prstGeom>
        </p:spPr>
        <p:txBody>
          <a:bodyPr wrap="square" lIns="0" tIns="0" rIns="0" bIns="0" rtlCol="0" anchor="t">
            <a:spAutoFit/>
          </a:bodyPr>
          <a:lstStyle/>
          <a:p>
            <a:pPr algn="ctr">
              <a:lnSpc>
                <a:spcPts val="3600"/>
              </a:lnSpc>
            </a:pPr>
            <a:r>
              <a:rPr lang="en-US" sz="1500">
                <a:solidFill>
                  <a:srgbClr val="6A2FAB"/>
                </a:solidFill>
                <a:latin typeface="Tenor Sans Bold"/>
              </a:rPr>
              <a:t>VU THI THOM</a:t>
            </a:r>
          </a:p>
        </p:txBody>
      </p:sp>
      <p:sp>
        <p:nvSpPr>
          <p:cNvPr id="22" name="TextBox 22"/>
          <p:cNvSpPr txBox="1"/>
          <p:nvPr/>
        </p:nvSpPr>
        <p:spPr>
          <a:xfrm>
            <a:off x="5131435" y="2245995"/>
            <a:ext cx="2420620" cy="461645"/>
          </a:xfrm>
          <a:prstGeom prst="rect">
            <a:avLst/>
          </a:prstGeom>
        </p:spPr>
        <p:txBody>
          <a:bodyPr wrap="square" lIns="0" tIns="0" rIns="0" bIns="0" rtlCol="0" anchor="t">
            <a:spAutoFit/>
          </a:bodyPr>
          <a:lstStyle/>
          <a:p>
            <a:pPr algn="ctr">
              <a:lnSpc>
                <a:spcPts val="3600"/>
              </a:lnSpc>
            </a:pPr>
            <a:r>
              <a:rPr lang="en-US" sz="1500">
                <a:solidFill>
                  <a:srgbClr val="6A2FAB"/>
                </a:solidFill>
                <a:latin typeface="Tenor Sans Bold"/>
              </a:rPr>
              <a:t>NGUYEN HOANG BICH</a:t>
            </a:r>
          </a:p>
        </p:txBody>
      </p:sp>
      <p:sp>
        <p:nvSpPr>
          <p:cNvPr id="24" name="TextBox 24"/>
          <p:cNvSpPr txBox="1"/>
          <p:nvPr/>
        </p:nvSpPr>
        <p:spPr>
          <a:xfrm>
            <a:off x="1598930" y="3528695"/>
            <a:ext cx="2510155" cy="461645"/>
          </a:xfrm>
          <a:prstGeom prst="rect">
            <a:avLst/>
          </a:prstGeom>
        </p:spPr>
        <p:txBody>
          <a:bodyPr wrap="square" lIns="0" tIns="0" rIns="0" bIns="0" rtlCol="0" anchor="t">
            <a:spAutoFit/>
          </a:bodyPr>
          <a:lstStyle/>
          <a:p>
            <a:pPr algn="ctr">
              <a:lnSpc>
                <a:spcPts val="3600"/>
              </a:lnSpc>
            </a:pPr>
            <a:r>
              <a:rPr lang="en-US" sz="1500">
                <a:solidFill>
                  <a:srgbClr val="6A2FAB"/>
                </a:solidFill>
                <a:latin typeface="Tenor Sans" panose="02000000000000000000"/>
              </a:rPr>
              <a:t>TRINH PHUONG NAM</a:t>
            </a:r>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883375" y="1587632"/>
            <a:ext cx="7134225" cy="3009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ja-JP"/>
              <a:t>Nowadays, with the advancements of the internet, people want to make everything more convenient. Same for banking and money transactions. With our website, banks and customers can connect faster, more secure, broader than ever. With just a click, customers can transfer money from their accounts to any other account in this system - Online Banking System.</a:t>
            </a:r>
            <a:endParaRPr lang="en-GB"/>
          </a:p>
        </p:txBody>
      </p:sp>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solidFill>
                  <a:srgbClr val="273755"/>
                </a:solidFill>
                <a:latin typeface="Tenor Sans" panose="02000000000000000000"/>
                <a:sym typeface="+mn-ea"/>
              </a:rPr>
              <a:t> </a:t>
            </a:r>
            <a:r>
              <a:rPr lang="en-US">
                <a:solidFill>
                  <a:srgbClr val="273755"/>
                </a:solidFill>
                <a:latin typeface="MV Boli" panose="02000500030200090000" charset="0"/>
                <a:cs typeface="MV Boli" panose="02000500030200090000" charset="0"/>
                <a:sym typeface="+mn-ea"/>
              </a:rPr>
              <a:t>ABOUT OUR  EPROJECT </a:t>
            </a:r>
            <a:endParaRPr lang="en-GB">
              <a:latin typeface="MV Boli" panose="02000500030200090000" charset="0"/>
              <a:cs typeface="MV Boli" panose="02000500030200090000" charset="0"/>
            </a:endParaRPr>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solidFill>
                  <a:srgbClr val="273755"/>
                </a:solidFill>
                <a:latin typeface="MV Boli" panose="02000500030200090000" pitchFamily="2" charset="0"/>
                <a:cs typeface="MV Boli" panose="02000500030200090000" pitchFamily="2" charset="0"/>
                <a:sym typeface="+mn-ea"/>
              </a:rPr>
              <a:t>FEATURE OF WEBSITE</a:t>
            </a:r>
            <a:endParaRPr lang="en-GB">
              <a:latin typeface="MV Boli" panose="02000500030200090000" pitchFamily="2" charset="0"/>
              <a:cs typeface="MV Boli" panose="02000500030200090000" pitchFamily="2" charset="0"/>
            </a:endParaRPr>
          </a:p>
        </p:txBody>
      </p:sp>
      <p:sp>
        <p:nvSpPr>
          <p:cNvPr id="254" name="Google Shape;254;p23"/>
          <p:cNvSpPr txBox="1">
            <a:spLocks noGrp="1"/>
          </p:cNvSpPr>
          <p:nvPr>
            <p:ph type="body" idx="1"/>
          </p:nvPr>
        </p:nvSpPr>
        <p:spPr>
          <a:xfrm>
            <a:off x="1188085" y="1506220"/>
            <a:ext cx="6913880" cy="541020"/>
          </a:xfrm>
          <a:prstGeom prst="rect">
            <a:avLst/>
          </a:prstGeom>
        </p:spPr>
        <p:txBody>
          <a:bodyPr spcFirstLastPara="1" wrap="square" lIns="0" tIns="0" rIns="0" bIns="0" anchor="t" anchorCtr="0">
            <a:noAutofit/>
          </a:bodyPr>
          <a:lstStyle/>
          <a:p>
            <a:pPr marL="0" indent="0">
              <a:buNone/>
            </a:pPr>
            <a:r>
              <a:rPr lang="en-US" b="1" dirty="0"/>
              <a:t>USER: </a:t>
            </a:r>
          </a:p>
          <a:p>
            <a:pPr marL="285750" indent="-285750"/>
            <a:r>
              <a:rPr lang="en-US" b="1" dirty="0"/>
              <a:t>Create a customer account and many bank accounts to transfer money between all bank accounts in the system.</a:t>
            </a:r>
          </a:p>
          <a:p>
            <a:pPr marL="285750" indent="-285750"/>
            <a:r>
              <a:rPr lang="en-US" b="1" dirty="0"/>
              <a:t>View all past transactions, bank account’s detail.</a:t>
            </a:r>
          </a:p>
          <a:p>
            <a:pPr marL="285750" indent="-285750"/>
            <a:r>
              <a:rPr lang="en-US" b="1" dirty="0"/>
              <a:t>Protect user account and money with 2FA.</a:t>
            </a:r>
          </a:p>
          <a:p>
            <a:pPr marL="285750" indent="-285750"/>
            <a:r>
              <a:rPr lang="en-US" b="1" dirty="0"/>
              <a:t>Contact and send question to </a:t>
            </a:r>
            <a:r>
              <a:rPr lang="en-US" b="1"/>
              <a:t>admin for help.</a:t>
            </a:r>
            <a:endParaRPr lang="en-US" b="1" dirty="0"/>
          </a:p>
        </p:txBody>
      </p:sp>
      <p:sp>
        <p:nvSpPr>
          <p:cNvPr id="255" name="Google Shape;255;p23"/>
          <p:cNvSpPr txBox="1">
            <a:spLocks noGrp="1"/>
          </p:cNvSpPr>
          <p:nvPr>
            <p:ph type="body" idx="2"/>
          </p:nvPr>
        </p:nvSpPr>
        <p:spPr>
          <a:xfrm>
            <a:off x="1151572" y="3267875"/>
            <a:ext cx="6840855" cy="14763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ADMIN:</a:t>
            </a:r>
          </a:p>
          <a:p>
            <a:pPr marL="285750" indent="-285750"/>
            <a:r>
              <a:rPr lang="en-US" b="1"/>
              <a:t>Manage customer accounts, bank accounts, and database.</a:t>
            </a:r>
          </a:p>
          <a:p>
            <a:pPr marL="285750" indent="-285750"/>
            <a:r>
              <a:rPr lang="en-US" b="1"/>
              <a:t>Answer customer’s problems directly via mail.</a:t>
            </a:r>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1187450" y="555625"/>
            <a:ext cx="3899535" cy="65468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sz="3600">
                <a:latin typeface="MV Boli" panose="02000500030200090000" charset="0"/>
                <a:ea typeface="STXinwei" panose="02010800040101010101" charset="-122"/>
                <a:cs typeface="MV Boli" panose="02000500030200090000" charset="0"/>
              </a:rPr>
              <a:t>DATABASE</a:t>
            </a:r>
          </a:p>
        </p:txBody>
      </p:sp>
      <p:sp>
        <p:nvSpPr>
          <p:cNvPr id="277" name="Google Shape;277;p2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lang="en-GB"/>
          </a:p>
        </p:txBody>
      </p:sp>
      <p:sp>
        <p:nvSpPr>
          <p:cNvPr id="291" name="Google Shape;291;p26"/>
          <p:cNvSpPr/>
          <p:nvPr/>
        </p:nvSpPr>
        <p:spPr>
          <a:xfrm rot="1401486">
            <a:off x="8201025" y="3686810"/>
            <a:ext cx="649605" cy="866140"/>
          </a:xfrm>
          <a:custGeom>
            <a:avLst/>
            <a:gdLst/>
            <a:ahLst/>
            <a:cxnLst/>
            <a:rect l="l" t="t" r="r" b="b"/>
            <a:pathLst>
              <a:path w="345632" h="388818" extrusionOk="0">
                <a:moveTo>
                  <a:pt x="183559" y="374102"/>
                </a:moveTo>
                <a:lnTo>
                  <a:pt x="158938" y="372918"/>
                </a:lnTo>
                <a:cubicBezTo>
                  <a:pt x="154882" y="372473"/>
                  <a:pt x="151133" y="375110"/>
                  <a:pt x="150168" y="379079"/>
                </a:cubicBezTo>
                <a:cubicBezTo>
                  <a:pt x="149401" y="382587"/>
                  <a:pt x="151768" y="387410"/>
                  <a:pt x="155803" y="387585"/>
                </a:cubicBezTo>
                <a:lnTo>
                  <a:pt x="180424" y="388769"/>
                </a:lnTo>
                <a:cubicBezTo>
                  <a:pt x="184480" y="389214"/>
                  <a:pt x="188229" y="386577"/>
                  <a:pt x="189194" y="382609"/>
                </a:cubicBezTo>
                <a:cubicBezTo>
                  <a:pt x="189961" y="379101"/>
                  <a:pt x="187593" y="374299"/>
                  <a:pt x="183559" y="374102"/>
                </a:cubicBezTo>
                <a:close/>
                <a:moveTo>
                  <a:pt x="52626" y="236810"/>
                </a:moveTo>
                <a:cubicBezTo>
                  <a:pt x="32806" y="224679"/>
                  <a:pt x="18928" y="204868"/>
                  <a:pt x="14280" y="182108"/>
                </a:cubicBezTo>
                <a:cubicBezTo>
                  <a:pt x="12241" y="172725"/>
                  <a:pt x="-1747" y="178359"/>
                  <a:pt x="182" y="187283"/>
                </a:cubicBezTo>
                <a:cubicBezTo>
                  <a:pt x="5970" y="213759"/>
                  <a:pt x="22523" y="236626"/>
                  <a:pt x="45873" y="250403"/>
                </a:cubicBezTo>
                <a:cubicBezTo>
                  <a:pt x="53722" y="255139"/>
                  <a:pt x="60672" y="241677"/>
                  <a:pt x="52626" y="236810"/>
                </a:cubicBezTo>
                <a:close/>
                <a:moveTo>
                  <a:pt x="173868" y="342969"/>
                </a:moveTo>
                <a:cubicBezTo>
                  <a:pt x="195201" y="344657"/>
                  <a:pt x="216687" y="344854"/>
                  <a:pt x="236880" y="336830"/>
                </a:cubicBezTo>
                <a:cubicBezTo>
                  <a:pt x="245649" y="333366"/>
                  <a:pt x="241703" y="319290"/>
                  <a:pt x="232495" y="322886"/>
                </a:cubicBezTo>
                <a:cubicBezTo>
                  <a:pt x="197284" y="336523"/>
                  <a:pt x="143415" y="324969"/>
                  <a:pt x="107174" y="316309"/>
                </a:cubicBezTo>
                <a:cubicBezTo>
                  <a:pt x="98273" y="314116"/>
                  <a:pt x="94743" y="328586"/>
                  <a:pt x="104039" y="330998"/>
                </a:cubicBezTo>
                <a:cubicBezTo>
                  <a:pt x="126928" y="337014"/>
                  <a:pt x="150278" y="341020"/>
                  <a:pt x="173868" y="342969"/>
                </a:cubicBezTo>
                <a:close/>
                <a:moveTo>
                  <a:pt x="231881" y="348231"/>
                </a:moveTo>
                <a:cubicBezTo>
                  <a:pt x="217213" y="360136"/>
                  <a:pt x="192877" y="355291"/>
                  <a:pt x="175403" y="353975"/>
                </a:cubicBezTo>
                <a:cubicBezTo>
                  <a:pt x="154750" y="352418"/>
                  <a:pt x="134207" y="349590"/>
                  <a:pt x="114584" y="342618"/>
                </a:cubicBezTo>
                <a:cubicBezTo>
                  <a:pt x="105968" y="339593"/>
                  <a:pt x="98909" y="353076"/>
                  <a:pt x="107832" y="356211"/>
                </a:cubicBezTo>
                <a:cubicBezTo>
                  <a:pt x="131269" y="364433"/>
                  <a:pt x="155561" y="367678"/>
                  <a:pt x="180183" y="369191"/>
                </a:cubicBezTo>
                <a:cubicBezTo>
                  <a:pt x="199915" y="370418"/>
                  <a:pt x="223067" y="373795"/>
                  <a:pt x="239598" y="360421"/>
                </a:cubicBezTo>
                <a:cubicBezTo>
                  <a:pt x="247053" y="354392"/>
                  <a:pt x="239532" y="342048"/>
                  <a:pt x="231881" y="348231"/>
                </a:cubicBezTo>
                <a:close/>
                <a:moveTo>
                  <a:pt x="329357" y="29207"/>
                </a:moveTo>
                <a:cubicBezTo>
                  <a:pt x="323460" y="21884"/>
                  <a:pt x="311072" y="30610"/>
                  <a:pt x="316838" y="37779"/>
                </a:cubicBezTo>
                <a:cubicBezTo>
                  <a:pt x="325455" y="48160"/>
                  <a:pt x="330388" y="61092"/>
                  <a:pt x="330892" y="74569"/>
                </a:cubicBezTo>
                <a:cubicBezTo>
                  <a:pt x="331287" y="84325"/>
                  <a:pt x="345998" y="82374"/>
                  <a:pt x="345626" y="73100"/>
                </a:cubicBezTo>
                <a:cubicBezTo>
                  <a:pt x="345077" y="57097"/>
                  <a:pt x="339377" y="41699"/>
                  <a:pt x="329357" y="29207"/>
                </a:cubicBezTo>
                <a:close/>
                <a:moveTo>
                  <a:pt x="238370" y="222"/>
                </a:moveTo>
                <a:cubicBezTo>
                  <a:pt x="229404" y="-1970"/>
                  <a:pt x="225830" y="12719"/>
                  <a:pt x="235213" y="14890"/>
                </a:cubicBezTo>
                <a:cubicBezTo>
                  <a:pt x="289564" y="27475"/>
                  <a:pt x="309757" y="85531"/>
                  <a:pt x="312870" y="135190"/>
                </a:cubicBezTo>
                <a:cubicBezTo>
                  <a:pt x="313462" y="144924"/>
                  <a:pt x="328217" y="142995"/>
                  <a:pt x="327604" y="133721"/>
                </a:cubicBezTo>
                <a:cubicBezTo>
                  <a:pt x="324139" y="76893"/>
                  <a:pt x="299584" y="14386"/>
                  <a:pt x="238370" y="222"/>
                </a:cubicBezTo>
                <a:close/>
                <a:moveTo>
                  <a:pt x="168212" y="16688"/>
                </a:moveTo>
                <a:cubicBezTo>
                  <a:pt x="107218" y="18507"/>
                  <a:pt x="43417" y="57577"/>
                  <a:pt x="32433" y="121465"/>
                </a:cubicBezTo>
                <a:cubicBezTo>
                  <a:pt x="26952" y="150686"/>
                  <a:pt x="35020" y="180815"/>
                  <a:pt x="54358" y="203397"/>
                </a:cubicBezTo>
                <a:cubicBezTo>
                  <a:pt x="65561" y="216552"/>
                  <a:pt x="78475" y="227975"/>
                  <a:pt x="86653" y="243431"/>
                </a:cubicBezTo>
                <a:cubicBezTo>
                  <a:pt x="95006" y="259548"/>
                  <a:pt x="98711" y="277662"/>
                  <a:pt x="97396" y="295765"/>
                </a:cubicBezTo>
                <a:cubicBezTo>
                  <a:pt x="93011" y="299054"/>
                  <a:pt x="92704" y="307758"/>
                  <a:pt x="99763" y="309402"/>
                </a:cubicBezTo>
                <a:cubicBezTo>
                  <a:pt x="127432" y="315984"/>
                  <a:pt x="155693" y="319832"/>
                  <a:pt x="184107" y="320891"/>
                </a:cubicBezTo>
                <a:cubicBezTo>
                  <a:pt x="206536" y="321680"/>
                  <a:pt x="232341" y="323697"/>
                  <a:pt x="251942" y="311025"/>
                </a:cubicBezTo>
                <a:cubicBezTo>
                  <a:pt x="259791" y="305960"/>
                  <a:pt x="252797" y="294274"/>
                  <a:pt x="244817" y="298528"/>
                </a:cubicBezTo>
                <a:cubicBezTo>
                  <a:pt x="245123" y="281183"/>
                  <a:pt x="249398" y="264139"/>
                  <a:pt x="257335" y="248715"/>
                </a:cubicBezTo>
                <a:cubicBezTo>
                  <a:pt x="264614" y="234749"/>
                  <a:pt x="275642" y="223634"/>
                  <a:pt x="284325" y="210632"/>
                </a:cubicBezTo>
                <a:cubicBezTo>
                  <a:pt x="302017" y="184126"/>
                  <a:pt x="303574" y="146218"/>
                  <a:pt x="297654" y="115699"/>
                </a:cubicBezTo>
                <a:cubicBezTo>
                  <a:pt x="285815" y="54836"/>
                  <a:pt x="229864" y="11229"/>
                  <a:pt x="168124" y="16688"/>
                </a:cubicBezTo>
                <a:close/>
                <a:moveTo>
                  <a:pt x="188317" y="306552"/>
                </a:moveTo>
                <a:cubicBezTo>
                  <a:pt x="177223" y="305719"/>
                  <a:pt x="167181" y="305193"/>
                  <a:pt x="156351" y="303965"/>
                </a:cubicBezTo>
                <a:cubicBezTo>
                  <a:pt x="153654" y="264918"/>
                  <a:pt x="147713" y="226161"/>
                  <a:pt x="138614" y="188094"/>
                </a:cubicBezTo>
                <a:cubicBezTo>
                  <a:pt x="146068" y="188815"/>
                  <a:pt x="153522" y="186590"/>
                  <a:pt x="159376" y="181889"/>
                </a:cubicBezTo>
                <a:cubicBezTo>
                  <a:pt x="169352" y="189914"/>
                  <a:pt x="182375" y="192040"/>
                  <a:pt x="195442" y="191251"/>
                </a:cubicBezTo>
                <a:cubicBezTo>
                  <a:pt x="190509" y="229485"/>
                  <a:pt x="188097" y="268002"/>
                  <a:pt x="188229" y="306552"/>
                </a:cubicBezTo>
                <a:close/>
                <a:moveTo>
                  <a:pt x="160801" y="151633"/>
                </a:moveTo>
                <a:cubicBezTo>
                  <a:pt x="161898" y="152905"/>
                  <a:pt x="161656" y="154988"/>
                  <a:pt x="160670" y="157334"/>
                </a:cubicBezTo>
                <a:cubicBezTo>
                  <a:pt x="159004" y="154637"/>
                  <a:pt x="159047" y="152730"/>
                  <a:pt x="160714" y="151633"/>
                </a:cubicBezTo>
                <a:close/>
                <a:moveTo>
                  <a:pt x="280224" y="187261"/>
                </a:moveTo>
                <a:cubicBezTo>
                  <a:pt x="275270" y="202060"/>
                  <a:pt x="264088" y="213088"/>
                  <a:pt x="255077" y="225453"/>
                </a:cubicBezTo>
                <a:cubicBezTo>
                  <a:pt x="238195" y="248397"/>
                  <a:pt x="229404" y="276296"/>
                  <a:pt x="230083" y="304776"/>
                </a:cubicBezTo>
                <a:cubicBezTo>
                  <a:pt x="221160" y="306802"/>
                  <a:pt x="212039" y="307651"/>
                  <a:pt x="202897" y="307298"/>
                </a:cubicBezTo>
                <a:cubicBezTo>
                  <a:pt x="202699" y="267842"/>
                  <a:pt x="205155" y="228420"/>
                  <a:pt x="210285" y="189300"/>
                </a:cubicBezTo>
                <a:cubicBezTo>
                  <a:pt x="211754" y="188993"/>
                  <a:pt x="213201" y="188686"/>
                  <a:pt x="214670" y="188335"/>
                </a:cubicBezTo>
                <a:cubicBezTo>
                  <a:pt x="223835" y="186143"/>
                  <a:pt x="219822" y="172155"/>
                  <a:pt x="210285" y="174413"/>
                </a:cubicBezTo>
                <a:cubicBezTo>
                  <a:pt x="196845" y="177680"/>
                  <a:pt x="180643" y="179499"/>
                  <a:pt x="169089" y="170247"/>
                </a:cubicBezTo>
                <a:cubicBezTo>
                  <a:pt x="176916" y="157926"/>
                  <a:pt x="181366" y="141745"/>
                  <a:pt x="168453" y="135738"/>
                </a:cubicBezTo>
                <a:cubicBezTo>
                  <a:pt x="160253" y="131989"/>
                  <a:pt x="151176" y="137032"/>
                  <a:pt x="147603" y="144705"/>
                </a:cubicBezTo>
                <a:cubicBezTo>
                  <a:pt x="143766" y="152993"/>
                  <a:pt x="145410" y="163144"/>
                  <a:pt x="149795" y="171015"/>
                </a:cubicBezTo>
                <a:cubicBezTo>
                  <a:pt x="142166" y="176671"/>
                  <a:pt x="130195" y="172878"/>
                  <a:pt x="127651" y="163736"/>
                </a:cubicBezTo>
                <a:cubicBezTo>
                  <a:pt x="125108" y="154593"/>
                  <a:pt x="111011" y="160074"/>
                  <a:pt x="113554" y="168910"/>
                </a:cubicBezTo>
                <a:cubicBezTo>
                  <a:pt x="115001" y="173858"/>
                  <a:pt x="117873" y="178265"/>
                  <a:pt x="121842" y="181560"/>
                </a:cubicBezTo>
                <a:cubicBezTo>
                  <a:pt x="130831" y="221310"/>
                  <a:pt x="138504" y="261410"/>
                  <a:pt x="141223" y="302145"/>
                </a:cubicBezTo>
                <a:cubicBezTo>
                  <a:pt x="131313" y="300683"/>
                  <a:pt x="121469" y="298916"/>
                  <a:pt x="111669" y="296840"/>
                </a:cubicBezTo>
                <a:cubicBezTo>
                  <a:pt x="114540" y="266343"/>
                  <a:pt x="103995" y="237008"/>
                  <a:pt x="84131" y="213965"/>
                </a:cubicBezTo>
                <a:cubicBezTo>
                  <a:pt x="74243" y="202542"/>
                  <a:pt x="62799" y="192347"/>
                  <a:pt x="55234" y="179105"/>
                </a:cubicBezTo>
                <a:cubicBezTo>
                  <a:pt x="48328" y="166566"/>
                  <a:pt x="44908" y="152412"/>
                  <a:pt x="45325" y="138106"/>
                </a:cubicBezTo>
                <a:cubicBezTo>
                  <a:pt x="46312" y="74897"/>
                  <a:pt x="104696" y="37845"/>
                  <a:pt x="161876" y="31355"/>
                </a:cubicBezTo>
                <a:cubicBezTo>
                  <a:pt x="250824" y="23024"/>
                  <a:pt x="304276" y="105965"/>
                  <a:pt x="280137" y="187261"/>
                </a:cubicBezTo>
                <a:close/>
                <a:moveTo>
                  <a:pt x="153808" y="53521"/>
                </a:moveTo>
                <a:cubicBezTo>
                  <a:pt x="144512" y="53521"/>
                  <a:pt x="144687" y="68320"/>
                  <a:pt x="154400" y="68320"/>
                </a:cubicBezTo>
                <a:cubicBezTo>
                  <a:pt x="163608" y="68364"/>
                  <a:pt x="163432" y="53565"/>
                  <a:pt x="153720" y="53565"/>
                </a:cubicBezTo>
                <a:close/>
                <a:moveTo>
                  <a:pt x="126095" y="62642"/>
                </a:moveTo>
                <a:cubicBezTo>
                  <a:pt x="99632" y="72111"/>
                  <a:pt x="79549" y="94062"/>
                  <a:pt x="72489" y="121268"/>
                </a:cubicBezTo>
                <a:cubicBezTo>
                  <a:pt x="69946" y="130783"/>
                  <a:pt x="84482" y="132691"/>
                  <a:pt x="86894" y="123614"/>
                </a:cubicBezTo>
                <a:cubicBezTo>
                  <a:pt x="92704" y="101744"/>
                  <a:pt x="108950" y="84158"/>
                  <a:pt x="130283" y="76629"/>
                </a:cubicBezTo>
                <a:cubicBezTo>
                  <a:pt x="139206" y="73428"/>
                  <a:pt x="135281" y="59353"/>
                  <a:pt x="126007" y="6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3" name="Picture 2" descr="Diagram&#10;&#10;Description automatically generated">
            <a:extLst>
              <a:ext uri="{FF2B5EF4-FFF2-40B4-BE49-F238E27FC236}">
                <a16:creationId xmlns:a16="http://schemas.microsoft.com/office/drawing/2014/main" id="{CF38029B-A3CD-438F-9070-DA396464B6C5}"/>
              </a:ext>
            </a:extLst>
          </p:cNvPr>
          <p:cNvPicPr>
            <a:picLocks noChangeAspect="1"/>
          </p:cNvPicPr>
          <p:nvPr/>
        </p:nvPicPr>
        <p:blipFill>
          <a:blip r:embed="rId3"/>
          <a:stretch>
            <a:fillRect/>
          </a:stretch>
        </p:blipFill>
        <p:spPr>
          <a:xfrm>
            <a:off x="600076" y="1009649"/>
            <a:ext cx="7981950" cy="3857625"/>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15695" y="1707515"/>
            <a:ext cx="6708775" cy="2709545"/>
          </a:xfrm>
          <a:prstGeom prst="rect">
            <a:avLst/>
          </a:prstGeom>
          <a:solidFill>
            <a:srgbClr val="F9FCFF"/>
          </a:solidFill>
        </p:spPr>
      </p:sp>
      <p:sp>
        <p:nvSpPr>
          <p:cNvPr id="3" name="TextBox 3"/>
          <p:cNvSpPr txBox="1"/>
          <p:nvPr/>
        </p:nvSpPr>
        <p:spPr>
          <a:xfrm>
            <a:off x="1043305" y="195580"/>
            <a:ext cx="5398135" cy="942566"/>
          </a:xfrm>
          <a:prstGeom prst="rect">
            <a:avLst/>
          </a:prstGeom>
        </p:spPr>
        <p:txBody>
          <a:bodyPr wrap="square" lIns="0" tIns="0" rIns="0" bIns="0" rtlCol="0" anchor="t">
            <a:spAutoFit/>
          </a:bodyPr>
          <a:lstStyle/>
          <a:p>
            <a:pPr algn="l">
              <a:lnSpc>
                <a:spcPts val="8400"/>
              </a:lnSpc>
            </a:pPr>
            <a:r>
              <a:rPr lang="en-US" sz="3500">
                <a:solidFill>
                  <a:srgbClr val="273755"/>
                </a:solidFill>
                <a:latin typeface="MV Boli" panose="02000500030200090000" pitchFamily="2" charset="0"/>
                <a:cs typeface="MV Boli" panose="02000500030200090000" pitchFamily="2" charset="0"/>
              </a:rPr>
              <a:t>TECHNOLOGY USED </a:t>
            </a:r>
          </a:p>
        </p:txBody>
      </p:sp>
      <p:sp>
        <p:nvSpPr>
          <p:cNvPr id="4" name="AutoShape 4"/>
          <p:cNvSpPr/>
          <p:nvPr/>
        </p:nvSpPr>
        <p:spPr>
          <a:xfrm flipV="1">
            <a:off x="777875" y="1491615"/>
            <a:ext cx="7807960" cy="147320"/>
          </a:xfrm>
          <a:prstGeom prst="rect">
            <a:avLst/>
          </a:prstGeom>
          <a:solidFill>
            <a:schemeClr val="accent1"/>
          </a:solidFill>
        </p:spPr>
      </p:sp>
      <p:grpSp>
        <p:nvGrpSpPr>
          <p:cNvPr id="5" name="Group 5"/>
          <p:cNvGrpSpPr/>
          <p:nvPr/>
        </p:nvGrpSpPr>
        <p:grpSpPr>
          <a:xfrm rot="5400000" flipV="1">
            <a:off x="1899920" y="1666240"/>
            <a:ext cx="332105" cy="172720"/>
            <a:chOff x="0" y="0"/>
            <a:chExt cx="732613" cy="440690"/>
          </a:xfrm>
          <a:solidFill>
            <a:schemeClr val="accent1"/>
          </a:solidFill>
        </p:grpSpPr>
        <p:sp>
          <p:nvSpPr>
            <p:cNvPr id="6" name="Freeform 6"/>
            <p:cNvSpPr/>
            <p:nvPr/>
          </p:nvSpPr>
          <p:spPr>
            <a:xfrm>
              <a:off x="0" y="0"/>
              <a:ext cx="732613" cy="440690"/>
            </a:xfrm>
            <a:custGeom>
              <a:avLst/>
              <a:gdLst/>
              <a:ahLst/>
              <a:cxnLst/>
              <a:rect l="l" t="t" r="r" b="b"/>
              <a:pathLst>
                <a:path w="732613" h="440690">
                  <a:moveTo>
                    <a:pt x="694513" y="0"/>
                  </a:moveTo>
                  <a:cubicBezTo>
                    <a:pt x="672923" y="0"/>
                    <a:pt x="656413" y="16510"/>
                    <a:pt x="656413" y="38100"/>
                  </a:cubicBezTo>
                  <a:lnTo>
                    <a:pt x="656413"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656413" y="269240"/>
                  </a:lnTo>
                  <a:lnTo>
                    <a:pt x="656413" y="402590"/>
                  </a:lnTo>
                  <a:cubicBezTo>
                    <a:pt x="656413" y="424180"/>
                    <a:pt x="672923" y="440690"/>
                    <a:pt x="694513" y="440690"/>
                  </a:cubicBezTo>
                  <a:cubicBezTo>
                    <a:pt x="716103" y="440690"/>
                    <a:pt x="732613" y="424180"/>
                    <a:pt x="732613" y="402590"/>
                  </a:cubicBezTo>
                  <a:lnTo>
                    <a:pt x="732613" y="38100"/>
                  </a:lnTo>
                  <a:cubicBezTo>
                    <a:pt x="732613" y="16510"/>
                    <a:pt x="714833" y="0"/>
                    <a:pt x="694513" y="0"/>
                  </a:cubicBezTo>
                  <a:close/>
                </a:path>
              </a:pathLst>
            </a:custGeom>
            <a:grpFill/>
          </p:spPr>
        </p:sp>
      </p:grpSp>
      <p:grpSp>
        <p:nvGrpSpPr>
          <p:cNvPr id="7" name="Group 7"/>
          <p:cNvGrpSpPr/>
          <p:nvPr/>
        </p:nvGrpSpPr>
        <p:grpSpPr>
          <a:xfrm rot="5400000">
            <a:off x="4515561" y="1653077"/>
            <a:ext cx="331824" cy="199603"/>
            <a:chOff x="0" y="0"/>
            <a:chExt cx="732613" cy="440690"/>
          </a:xfrm>
          <a:solidFill>
            <a:schemeClr val="accent1"/>
          </a:solidFill>
        </p:grpSpPr>
        <p:sp>
          <p:nvSpPr>
            <p:cNvPr id="8" name="Freeform 8"/>
            <p:cNvSpPr/>
            <p:nvPr/>
          </p:nvSpPr>
          <p:spPr>
            <a:xfrm>
              <a:off x="0" y="0"/>
              <a:ext cx="732613" cy="440690"/>
            </a:xfrm>
            <a:custGeom>
              <a:avLst/>
              <a:gdLst/>
              <a:ahLst/>
              <a:cxnLst/>
              <a:rect l="l" t="t" r="r" b="b"/>
              <a:pathLst>
                <a:path w="732613" h="440690">
                  <a:moveTo>
                    <a:pt x="694513" y="0"/>
                  </a:moveTo>
                  <a:cubicBezTo>
                    <a:pt x="672923" y="0"/>
                    <a:pt x="656413" y="16510"/>
                    <a:pt x="656413" y="38100"/>
                  </a:cubicBezTo>
                  <a:lnTo>
                    <a:pt x="656413"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656413" y="269240"/>
                  </a:lnTo>
                  <a:lnTo>
                    <a:pt x="656413" y="402590"/>
                  </a:lnTo>
                  <a:cubicBezTo>
                    <a:pt x="656413" y="424180"/>
                    <a:pt x="672923" y="440690"/>
                    <a:pt x="694513" y="440690"/>
                  </a:cubicBezTo>
                  <a:cubicBezTo>
                    <a:pt x="716103" y="440690"/>
                    <a:pt x="732613" y="424180"/>
                    <a:pt x="732613" y="402590"/>
                  </a:cubicBezTo>
                  <a:lnTo>
                    <a:pt x="732613" y="38100"/>
                  </a:lnTo>
                  <a:cubicBezTo>
                    <a:pt x="732613" y="16510"/>
                    <a:pt x="714833" y="0"/>
                    <a:pt x="694513" y="0"/>
                  </a:cubicBezTo>
                  <a:close/>
                </a:path>
              </a:pathLst>
            </a:custGeom>
            <a:grpFill/>
          </p:spPr>
        </p:sp>
      </p:grpSp>
      <p:grpSp>
        <p:nvGrpSpPr>
          <p:cNvPr id="9" name="Group 9"/>
          <p:cNvGrpSpPr/>
          <p:nvPr/>
        </p:nvGrpSpPr>
        <p:grpSpPr>
          <a:xfrm rot="5400000">
            <a:off x="6789663" y="1662737"/>
            <a:ext cx="331824" cy="199603"/>
            <a:chOff x="0" y="0"/>
            <a:chExt cx="732613" cy="440690"/>
          </a:xfrm>
          <a:solidFill>
            <a:schemeClr val="accent1"/>
          </a:solidFill>
        </p:grpSpPr>
        <p:sp>
          <p:nvSpPr>
            <p:cNvPr id="10" name="Freeform 10"/>
            <p:cNvSpPr/>
            <p:nvPr/>
          </p:nvSpPr>
          <p:spPr>
            <a:xfrm>
              <a:off x="0" y="0"/>
              <a:ext cx="732613" cy="440690"/>
            </a:xfrm>
            <a:custGeom>
              <a:avLst/>
              <a:gdLst/>
              <a:ahLst/>
              <a:cxnLst/>
              <a:rect l="l" t="t" r="r" b="b"/>
              <a:pathLst>
                <a:path w="732613" h="440690">
                  <a:moveTo>
                    <a:pt x="694513" y="0"/>
                  </a:moveTo>
                  <a:cubicBezTo>
                    <a:pt x="672923" y="0"/>
                    <a:pt x="656413" y="16510"/>
                    <a:pt x="656413" y="38100"/>
                  </a:cubicBezTo>
                  <a:lnTo>
                    <a:pt x="656413"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656413" y="269240"/>
                  </a:lnTo>
                  <a:lnTo>
                    <a:pt x="656413" y="402590"/>
                  </a:lnTo>
                  <a:cubicBezTo>
                    <a:pt x="656413" y="424180"/>
                    <a:pt x="672923" y="440690"/>
                    <a:pt x="694513" y="440690"/>
                  </a:cubicBezTo>
                  <a:cubicBezTo>
                    <a:pt x="716103" y="440690"/>
                    <a:pt x="732613" y="424180"/>
                    <a:pt x="732613" y="402590"/>
                  </a:cubicBezTo>
                  <a:lnTo>
                    <a:pt x="732613" y="38100"/>
                  </a:lnTo>
                  <a:cubicBezTo>
                    <a:pt x="732613" y="16510"/>
                    <a:pt x="714833" y="0"/>
                    <a:pt x="694513" y="0"/>
                  </a:cubicBezTo>
                  <a:close/>
                </a:path>
              </a:pathLst>
            </a:custGeom>
            <a:grpFill/>
          </p:spPr>
        </p:sp>
      </p:grpSp>
      <p:grpSp>
        <p:nvGrpSpPr>
          <p:cNvPr id="11" name="Group 11"/>
          <p:cNvGrpSpPr/>
          <p:nvPr/>
        </p:nvGrpSpPr>
        <p:grpSpPr>
          <a:xfrm>
            <a:off x="1619885" y="1779905"/>
            <a:ext cx="1417320" cy="1727777"/>
            <a:chOff x="0" y="-19050"/>
            <a:chExt cx="2860543" cy="8036282"/>
          </a:xfrm>
        </p:grpSpPr>
        <p:sp>
          <p:nvSpPr>
            <p:cNvPr id="12" name="TextBox 12"/>
            <p:cNvSpPr txBox="1"/>
            <p:nvPr/>
          </p:nvSpPr>
          <p:spPr>
            <a:xfrm>
              <a:off x="0" y="-19050"/>
              <a:ext cx="2136987" cy="4294430"/>
            </a:xfrm>
            <a:prstGeom prst="rect">
              <a:avLst/>
            </a:prstGeom>
          </p:spPr>
          <p:txBody>
            <a:bodyPr wrap="square" lIns="0" tIns="0" rIns="0" bIns="0" rtlCol="0" anchor="t">
              <a:spAutoFit/>
            </a:bodyPr>
            <a:lstStyle/>
            <a:p>
              <a:pPr algn="l">
                <a:lnSpc>
                  <a:spcPts val="3600"/>
                </a:lnSpc>
              </a:pPr>
              <a:r>
                <a:rPr lang="en-US" sz="1500">
                  <a:solidFill>
                    <a:schemeClr val="accent1"/>
                  </a:solidFill>
                  <a:latin typeface="Tenor Sans Bold"/>
                </a:rPr>
                <a:t>IDE</a:t>
              </a:r>
              <a:r>
                <a:rPr lang="en-US" sz="1500">
                  <a:solidFill>
                    <a:srgbClr val="8AABCA"/>
                  </a:solidFill>
                  <a:latin typeface="Tenor Sans Bold"/>
                </a:rPr>
                <a:t> </a:t>
              </a:r>
            </a:p>
            <a:p>
              <a:pPr algn="l">
                <a:lnSpc>
                  <a:spcPts val="3600"/>
                </a:lnSpc>
              </a:pPr>
              <a:endParaRPr lang="en-US" sz="1500">
                <a:solidFill>
                  <a:srgbClr val="8AABCA"/>
                </a:solidFill>
                <a:latin typeface="Tenor Sans Bold"/>
              </a:endParaRPr>
            </a:p>
          </p:txBody>
        </p:sp>
        <p:sp>
          <p:nvSpPr>
            <p:cNvPr id="13" name="TextBox 13"/>
            <p:cNvSpPr txBox="1"/>
            <p:nvPr/>
          </p:nvSpPr>
          <p:spPr>
            <a:xfrm>
              <a:off x="0" y="1575588"/>
              <a:ext cx="2860543" cy="6441644"/>
            </a:xfrm>
            <a:prstGeom prst="rect">
              <a:avLst/>
            </a:prstGeom>
          </p:spPr>
          <p:txBody>
            <a:bodyPr wrap="square" lIns="0" tIns="0" rIns="0" bIns="0" rtlCol="0" anchor="t">
              <a:spAutoFit/>
            </a:bodyPr>
            <a:lstStyle/>
            <a:p>
              <a:pPr algn="l">
                <a:lnSpc>
                  <a:spcPts val="2700"/>
                </a:lnSpc>
              </a:pPr>
              <a:r>
                <a:rPr lang="en-US" sz="900">
                  <a:solidFill>
                    <a:srgbClr val="273755"/>
                  </a:solidFill>
                  <a:ea typeface="Tenor Sans" panose="02000000000000000000"/>
                </a:rPr>
                <a:t>◕ Visual Studio Code </a:t>
              </a:r>
            </a:p>
            <a:p>
              <a:pPr algn="l">
                <a:lnSpc>
                  <a:spcPts val="2700"/>
                </a:lnSpc>
              </a:pPr>
              <a:r>
                <a:rPr lang="en-US" sz="900">
                  <a:solidFill>
                    <a:srgbClr val="273755"/>
                  </a:solidFill>
                  <a:latin typeface="Tenor Sans" panose="02000000000000000000"/>
                </a:rPr>
                <a:t>Version : 1.46 </a:t>
              </a:r>
            </a:p>
            <a:p>
              <a:pPr algn="l">
                <a:lnSpc>
                  <a:spcPts val="2700"/>
                </a:lnSpc>
              </a:pPr>
              <a:r>
                <a:rPr lang="en-US" sz="900">
                  <a:solidFill>
                    <a:srgbClr val="273755"/>
                  </a:solidFill>
                  <a:ea typeface="Tenor Sans" panose="02000000000000000000"/>
                </a:rPr>
                <a:t>◕ My SQL Sever </a:t>
              </a:r>
            </a:p>
            <a:p>
              <a:pPr algn="l">
                <a:lnSpc>
                  <a:spcPts val="2700"/>
                </a:lnSpc>
              </a:pPr>
              <a:r>
                <a:rPr lang="en-US" sz="900">
                  <a:solidFill>
                    <a:srgbClr val="273755"/>
                  </a:solidFill>
                  <a:latin typeface="Tenor Sans" panose="02000000000000000000"/>
                </a:rPr>
                <a:t>version: </a:t>
              </a:r>
            </a:p>
          </p:txBody>
        </p:sp>
      </p:grpSp>
      <p:grpSp>
        <p:nvGrpSpPr>
          <p:cNvPr id="14" name="Group 14"/>
          <p:cNvGrpSpPr/>
          <p:nvPr/>
        </p:nvGrpSpPr>
        <p:grpSpPr>
          <a:xfrm>
            <a:off x="3996055" y="1779905"/>
            <a:ext cx="1849755" cy="2738755"/>
            <a:chOff x="0" y="-19050"/>
            <a:chExt cx="4092103" cy="14030994"/>
          </a:xfrm>
        </p:grpSpPr>
        <p:sp>
          <p:nvSpPr>
            <p:cNvPr id="15" name="TextBox 15"/>
            <p:cNvSpPr txBox="1"/>
            <p:nvPr/>
          </p:nvSpPr>
          <p:spPr>
            <a:xfrm>
              <a:off x="0" y="-19050"/>
              <a:ext cx="4092103" cy="4730133"/>
            </a:xfrm>
            <a:prstGeom prst="rect">
              <a:avLst/>
            </a:prstGeom>
          </p:spPr>
          <p:txBody>
            <a:bodyPr lIns="0" tIns="0" rIns="0" bIns="0" rtlCol="0" anchor="t">
              <a:spAutoFit/>
            </a:bodyPr>
            <a:lstStyle/>
            <a:p>
              <a:pPr algn="l">
                <a:lnSpc>
                  <a:spcPts val="3600"/>
                </a:lnSpc>
              </a:pPr>
              <a:r>
                <a:rPr lang="en-US" sz="1500">
                  <a:solidFill>
                    <a:schemeClr val="accent1"/>
                  </a:solidFill>
                  <a:latin typeface="Tenor Sans Bold"/>
                </a:rPr>
                <a:t>PROGRAM LANGUAGES</a:t>
              </a:r>
            </a:p>
          </p:txBody>
        </p:sp>
        <p:sp>
          <p:nvSpPr>
            <p:cNvPr id="16" name="TextBox 16"/>
            <p:cNvSpPr txBox="1"/>
            <p:nvPr/>
          </p:nvSpPr>
          <p:spPr>
            <a:xfrm>
              <a:off x="28095" y="5143757"/>
              <a:ext cx="3169167" cy="8868187"/>
            </a:xfrm>
            <a:prstGeom prst="rect">
              <a:avLst/>
            </a:prstGeom>
          </p:spPr>
          <p:txBody>
            <a:bodyPr wrap="square" lIns="0" tIns="0" rIns="0" bIns="0" rtlCol="0" anchor="t">
              <a:spAutoFit/>
            </a:bodyPr>
            <a:lstStyle/>
            <a:p>
              <a:pPr algn="l">
                <a:lnSpc>
                  <a:spcPts val="2700"/>
                </a:lnSpc>
              </a:pPr>
              <a:r>
                <a:rPr lang="en-US" sz="900">
                  <a:solidFill>
                    <a:srgbClr val="273755"/>
                  </a:solidFill>
                  <a:ea typeface="Tenor Sans" panose="02000000000000000000"/>
                </a:rPr>
                <a:t>◕ HTML 5</a:t>
              </a:r>
            </a:p>
            <a:p>
              <a:pPr algn="l">
                <a:lnSpc>
                  <a:spcPts val="2700"/>
                </a:lnSpc>
              </a:pPr>
              <a:r>
                <a:rPr lang="en-US" sz="900">
                  <a:solidFill>
                    <a:srgbClr val="273755"/>
                  </a:solidFill>
                  <a:ea typeface="Tenor Sans" panose="02000000000000000000"/>
                </a:rPr>
                <a:t>◕ JavaScript </a:t>
              </a:r>
            </a:p>
            <a:p>
              <a:pPr algn="l">
                <a:lnSpc>
                  <a:spcPts val="2700"/>
                </a:lnSpc>
              </a:pPr>
              <a:r>
                <a:rPr lang="en-US" sz="900">
                  <a:solidFill>
                    <a:srgbClr val="273755"/>
                  </a:solidFill>
                  <a:ea typeface="Tenor Sans" panose="02000000000000000000"/>
                </a:rPr>
                <a:t>◕ ASP .NET </a:t>
              </a:r>
            </a:p>
            <a:p>
              <a:pPr algn="l">
                <a:lnSpc>
                  <a:spcPts val="2700"/>
                </a:lnSpc>
              </a:pPr>
              <a:r>
                <a:rPr lang="en-US" sz="900">
                  <a:solidFill>
                    <a:srgbClr val="273755"/>
                  </a:solidFill>
                  <a:ea typeface="Tenor Sans" panose="02000000000000000000"/>
                  <a:sym typeface="+mn-ea"/>
                </a:rPr>
                <a:t>◕</a:t>
              </a:r>
              <a:r>
                <a:rPr lang="en-US" sz="900">
                  <a:solidFill>
                    <a:srgbClr val="273755"/>
                  </a:solidFill>
                  <a:latin typeface="Tenor Sans" panose="02000000000000000000"/>
                </a:rPr>
                <a:t>Boostrap 5</a:t>
              </a:r>
              <a:endParaRPr lang="en-US" sz="900">
                <a:solidFill>
                  <a:srgbClr val="273755"/>
                </a:solidFill>
                <a:ea typeface="Tenor Sans" panose="02000000000000000000"/>
              </a:endParaRPr>
            </a:p>
            <a:p>
              <a:pPr algn="l">
                <a:lnSpc>
                  <a:spcPts val="2700"/>
                </a:lnSpc>
              </a:pPr>
              <a:r>
                <a:rPr lang="en-US" sz="900">
                  <a:solidFill>
                    <a:srgbClr val="273755"/>
                  </a:solidFill>
                  <a:ea typeface="Tenor Sans" panose="02000000000000000000"/>
                </a:rPr>
                <a:t>◕ MySQL </a:t>
              </a:r>
            </a:p>
          </p:txBody>
        </p:sp>
      </p:grpSp>
      <p:grpSp>
        <p:nvGrpSpPr>
          <p:cNvPr id="17" name="Group 17"/>
          <p:cNvGrpSpPr/>
          <p:nvPr/>
        </p:nvGrpSpPr>
        <p:grpSpPr>
          <a:xfrm>
            <a:off x="6660515" y="1851660"/>
            <a:ext cx="1534795" cy="2060197"/>
            <a:chOff x="0" y="-19050"/>
            <a:chExt cx="4092103" cy="2925549"/>
          </a:xfrm>
        </p:grpSpPr>
        <p:sp>
          <p:nvSpPr>
            <p:cNvPr id="18" name="TextBox 18"/>
            <p:cNvSpPr txBox="1"/>
            <p:nvPr/>
          </p:nvSpPr>
          <p:spPr>
            <a:xfrm>
              <a:off x="0" y="-19050"/>
              <a:ext cx="4092103" cy="1311103"/>
            </a:xfrm>
            <a:prstGeom prst="rect">
              <a:avLst/>
            </a:prstGeom>
          </p:spPr>
          <p:txBody>
            <a:bodyPr lIns="0" tIns="0" rIns="0" bIns="0" rtlCol="0" anchor="t">
              <a:spAutoFit/>
            </a:bodyPr>
            <a:lstStyle/>
            <a:p>
              <a:pPr algn="l">
                <a:lnSpc>
                  <a:spcPts val="3600"/>
                </a:lnSpc>
              </a:pPr>
              <a:r>
                <a:rPr lang="en-US" sz="1500">
                  <a:solidFill>
                    <a:schemeClr val="accent1"/>
                  </a:solidFill>
                  <a:latin typeface="Tenor Sans Bold"/>
                </a:rPr>
                <a:t>WEB </a:t>
              </a:r>
            </a:p>
            <a:p>
              <a:pPr algn="l">
                <a:lnSpc>
                  <a:spcPts val="3600"/>
                </a:lnSpc>
              </a:pPr>
              <a:r>
                <a:rPr lang="en-US" sz="1500">
                  <a:solidFill>
                    <a:schemeClr val="accent1"/>
                  </a:solidFill>
                  <a:latin typeface="Tenor Sans Bold"/>
                </a:rPr>
                <a:t>BROWSER</a:t>
              </a:r>
            </a:p>
          </p:txBody>
        </p:sp>
        <p:sp>
          <p:nvSpPr>
            <p:cNvPr id="19" name="TextBox 19"/>
            <p:cNvSpPr txBox="1"/>
            <p:nvPr/>
          </p:nvSpPr>
          <p:spPr>
            <a:xfrm>
              <a:off x="0" y="1432184"/>
              <a:ext cx="2860543" cy="1474315"/>
            </a:xfrm>
            <a:prstGeom prst="rect">
              <a:avLst/>
            </a:prstGeom>
          </p:spPr>
          <p:txBody>
            <a:bodyPr lIns="0" tIns="0" rIns="0" bIns="0" rtlCol="0" anchor="t">
              <a:spAutoFit/>
            </a:bodyPr>
            <a:lstStyle/>
            <a:p>
              <a:pPr algn="l">
                <a:lnSpc>
                  <a:spcPts val="2700"/>
                </a:lnSpc>
              </a:pPr>
              <a:r>
                <a:rPr lang="en-US" sz="900">
                  <a:solidFill>
                    <a:srgbClr val="273755"/>
                  </a:solidFill>
                  <a:ea typeface="Tenor Sans" panose="02000000000000000000"/>
                </a:rPr>
                <a:t>◕ Firefox </a:t>
              </a:r>
            </a:p>
            <a:p>
              <a:pPr algn="l">
                <a:lnSpc>
                  <a:spcPts val="2700"/>
                </a:lnSpc>
              </a:pPr>
              <a:r>
                <a:rPr lang="en-US" sz="900">
                  <a:solidFill>
                    <a:srgbClr val="273755"/>
                  </a:solidFill>
                  <a:ea typeface="Tenor Sans" panose="02000000000000000000"/>
                </a:rPr>
                <a:t>◕ Google Chorme</a:t>
              </a:r>
            </a:p>
            <a:p>
              <a:pPr algn="l">
                <a:lnSpc>
                  <a:spcPts val="2700"/>
                </a:lnSpc>
              </a:pPr>
              <a:r>
                <a:rPr lang="en-US" sz="900">
                  <a:solidFill>
                    <a:srgbClr val="273755"/>
                  </a:solidFill>
                  <a:ea typeface="Tenor Sans" panose="02000000000000000000"/>
                  <a:sym typeface="+mn-ea"/>
                </a:rPr>
                <a:t>◕ Coc Coc</a:t>
              </a:r>
              <a:endParaRPr lang="en-US" sz="900">
                <a:solidFill>
                  <a:srgbClr val="273755"/>
                </a:solidFill>
                <a:ea typeface="Tenor Sans" panose="02000000000000000000"/>
              </a:endParaRPr>
            </a:p>
          </p:txBody>
        </p:sp>
      </p:grpSp>
    </p:spTree>
  </p:cSld>
  <p:clrMapOvr>
    <a:masterClrMapping/>
  </p:clrMapOvr>
  <mc:AlternateContent xmlns:mc="http://schemas.openxmlformats.org/markup-compatibility/2006" xmlns:p14="http://schemas.microsoft.com/office/powerpoint/2010/main">
    <mc:Choice Requires="p14">
      <p:transition spd="slow" p14:dur="2000">
        <p:newsflash/>
      </p:transition>
    </mc:Choice>
    <mc:Fallback xmlns="">
      <p:transition>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ctrTitle" idx="4294967295"/>
          </p:nvPr>
        </p:nvSpPr>
        <p:spPr>
          <a:xfrm>
            <a:off x="855300" y="1995860"/>
            <a:ext cx="7433400" cy="1401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600">
                <a:solidFill>
                  <a:schemeClr val="accent1"/>
                </a:solidFill>
                <a:effectLst>
                  <a:outerShdw blurRad="38100" dist="25400" dir="5400000" algn="ctr" rotWithShape="0">
                    <a:srgbClr val="6E747A">
                      <a:alpha val="43000"/>
                    </a:srgbClr>
                  </a:outerShdw>
                </a:effectLst>
                <a:latin typeface="MV Boli" panose="02000500030200090000" pitchFamily="2" charset="0"/>
                <a:cs typeface="MV Boli" panose="02000500030200090000" pitchFamily="2" charset="0"/>
                <a:sym typeface="+mn-ea"/>
              </a:rPr>
              <a:t>THANK FOR YOUR LISTENING</a:t>
            </a:r>
          </a:p>
        </p:txBody>
      </p:sp>
      <p:sp>
        <p:nvSpPr>
          <p:cNvPr id="321" name="Google Shape;321;p2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2"/>
                </a:solidFill>
              </a:rPr>
              <a:t>8</a:t>
            </a:fld>
            <a:endParaRPr>
              <a:solidFill>
                <a:schemeClr val="lt2"/>
              </a:solidFill>
            </a:endParaRPr>
          </a:p>
        </p:txBody>
      </p:sp>
    </p:spTree>
  </p:cSld>
  <p:clrMapOvr>
    <a:masterClrMapping/>
  </p:clrMapOvr>
  <mc:AlternateContent xmlns:mc="http://schemas.openxmlformats.org/markup-compatibility/2006" xmlns:p15="http://schemas.microsoft.com/office/powerpoint/2012/main">
    <mc:Choice Requires="p15">
      <p:transition>
        <p15:prstTrans prst="airplane"/>
      </p:transition>
    </mc:Choice>
    <mc:Fallback xmlns="">
      <p:transition>
        <p:fade/>
      </p:transition>
    </mc:Fallback>
  </mc:AlternateContent>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239</Words>
  <Application>Microsoft Office PowerPoint</Application>
  <PresentationFormat>On-screen Show (16:9)</PresentationFormat>
  <Paragraphs>51</Paragraphs>
  <Slides>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Nunito</vt:lpstr>
      <vt:lpstr>Wingdings</vt:lpstr>
      <vt:lpstr>Advent Pro Light</vt:lpstr>
      <vt:lpstr>Tenor Sans</vt:lpstr>
      <vt:lpstr>Tenor Sans Bold</vt:lpstr>
      <vt:lpstr>Arial</vt:lpstr>
      <vt:lpstr>Nunito SemiBold</vt:lpstr>
      <vt:lpstr>Calibri</vt:lpstr>
      <vt:lpstr>MV Boli</vt:lpstr>
      <vt:lpstr>Amatic SC</vt:lpstr>
      <vt:lpstr>Curio template</vt:lpstr>
      <vt:lpstr>Online  Banking</vt:lpstr>
      <vt:lpstr>PRESENTATION OUTLINE</vt:lpstr>
      <vt:lpstr>PowerPoint Presentation</vt:lpstr>
      <vt:lpstr> ABOUT OUR  EPROJECT </vt:lpstr>
      <vt:lpstr>FEATURE OF WEBSITE</vt:lpstr>
      <vt:lpstr>DATABASE</vt:lpstr>
      <vt:lpstr>PowerPoint Presentation</vt:lpstr>
      <vt:lpstr>THANK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dc:title>
  <dc:creator/>
  <cp:lastModifiedBy>MAI YEN</cp:lastModifiedBy>
  <cp:revision>9</cp:revision>
  <dcterms:created xsi:type="dcterms:W3CDTF">2021-05-27T04:37:00Z</dcterms:created>
  <dcterms:modified xsi:type="dcterms:W3CDTF">2021-06-04T02:46:56Z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