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qoPDiREPj44KMXvuoR3BLtip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94" name="Google Shape;9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7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7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8" name="Google Shape;128;p27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9" name="Google Shape;129;p27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34" name="Google Shape;1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5" name="Google Shape;13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6" name="Google Shape;13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9" name="Google Shape;139;p28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1" name="Google Shape;141;p28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2" name="Google Shape;142;p28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4" name="Google Shape;144;p28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5" name="Google Shape;145;p28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7" name="Google Shape;147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0" name="Google Shape;40;p16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6" name="Google Shape;156;p1"/>
          <p:cNvSpPr txBox="1"/>
          <p:nvPr>
            <p:ph type="ctrTitle"/>
          </p:nvPr>
        </p:nvSpPr>
        <p:spPr>
          <a:xfrm>
            <a:off x="7389962" y="1673524"/>
            <a:ext cx="3485073" cy="16569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</a:pPr>
            <a:r>
              <a:rPr lang="en-US" sz="3200"/>
              <a:t>Welcome to eProject</a:t>
            </a:r>
            <a:br>
              <a:rPr lang="en-US" sz="3200"/>
            </a:br>
            <a:r>
              <a:rPr lang="en-US" sz="3200"/>
              <a:t>PRESENTATION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7389965" y="3429000"/>
            <a:ext cx="3485072" cy="17554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C1908G2 V TRIPLE 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Insurance interview and E-Commerce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80513" y="-1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Members</a:t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6900493" y="1732449"/>
            <a:ext cx="4403596" cy="51255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Lê Minh Triệu (Leader – Fullstack)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Đăng Vũ Thủy Trúc (Fullstack)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Vũ Thị Thơm (Backend)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Nguyễn Thị Thanh Vân (Backend)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0" lvl="0" marL="36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Assignment</a:t>
            </a:r>
            <a:endParaRPr/>
          </a:p>
        </p:txBody>
      </p:sp>
      <p:sp>
        <p:nvSpPr>
          <p:cNvPr id="174" name="Google Shape;174;p3"/>
          <p:cNvSpPr txBox="1"/>
          <p:nvPr>
            <p:ph idx="2" type="body"/>
          </p:nvPr>
        </p:nvSpPr>
        <p:spPr>
          <a:xfrm>
            <a:off x="1031197" y="1771650"/>
            <a:ext cx="4779580" cy="39739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rPr lang="en-US" sz="1400"/>
              <a:t>Base: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/>
              <a:t>Frontend: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Triệu (Menu, GUI)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Triệu (Home,Admin-Control,User Control)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Trúc(Buying page)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Thơm(Contact us page)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/>
              <a:t>Backend: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Trúc(Buying page)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Vân (Search Engine)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Thơm (Login,Register)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Char char="-"/>
            </a:pPr>
            <a:r>
              <a:rPr lang="en-US" sz="1400"/>
              <a:t>Triệu (Money Format,Admin-Control,User-Control)</a:t>
            </a:r>
            <a:endParaRPr/>
          </a:p>
          <a:p>
            <a:pPr indent="-243770" lvl="0" marL="342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None/>
            </a:pPr>
            <a:r>
              <a:t/>
            </a:r>
            <a:endParaRPr sz="1400"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  <a:p>
            <a:pPr indent="-207769" lvl="1" marL="720000" rtl="0" algn="l">
              <a:spcBef>
                <a:spcPts val="880"/>
              </a:spcBef>
              <a:spcAft>
                <a:spcPts val="0"/>
              </a:spcAft>
              <a:buSzPts val="980"/>
              <a:buFont typeface="Sorts Mill Goudy"/>
              <a:buNone/>
            </a:pPr>
            <a:r>
              <a:t/>
            </a:r>
            <a:endParaRPr sz="1400"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  <a:p>
            <a:pPr indent="0" lvl="0" marL="369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t/>
            </a:r>
            <a:endParaRPr sz="1400"/>
          </a:p>
        </p:txBody>
      </p:sp>
      <p:sp>
        <p:nvSpPr>
          <p:cNvPr id="175" name="Google Shape;175;p3"/>
          <p:cNvSpPr txBox="1"/>
          <p:nvPr>
            <p:ph idx="4" type="body"/>
          </p:nvPr>
        </p:nvSpPr>
        <p:spPr>
          <a:xfrm>
            <a:off x="6363167" y="1771651"/>
            <a:ext cx="4779581" cy="39739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Advenced Part: (Triệu)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Internal Chat (Admin-control)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Support Multiple Different Languages(VN,EN)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E-Commerce System (Buy insurance)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80513" y="-1"/>
            <a:ext cx="6096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>
            <p:ph type="title"/>
          </p:nvPr>
        </p:nvSpPr>
        <p:spPr>
          <a:xfrm>
            <a:off x="6171300" y="609600"/>
            <a:ext cx="6020699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Database Relationz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1301" y="1732449"/>
            <a:ext cx="6020700" cy="51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1009"/>
            <a:ext cx="12192000" cy="583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 txBox="1"/>
          <p:nvPr/>
        </p:nvSpPr>
        <p:spPr>
          <a:xfrm>
            <a:off x="5378742" y="58724"/>
            <a:ext cx="1434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Home Page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5080233" y="97763"/>
            <a:ext cx="2031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Insurance Packages</a:t>
            </a:r>
            <a:endParaRPr/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7429"/>
            <a:ext cx="12192000" cy="582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5080233" y="97763"/>
            <a:ext cx="2031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Policy</a:t>
            </a:r>
            <a:endParaRPr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9956"/>
            <a:ext cx="12192000" cy="579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/>
        </p:nvSpPr>
        <p:spPr>
          <a:xfrm>
            <a:off x="5080233" y="97763"/>
            <a:ext cx="2031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Admin-Panel</a:t>
            </a: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2092"/>
            <a:ext cx="12192000" cy="577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2020-06-22T04:10:16Z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