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vi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TỔNG QUAN VỀ MONGODB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DATNV - PISN TOPICA							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NỘI DUNG TRÌNH BÀY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vi"/>
              <a:t>MONGODB là gì? 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vi"/>
              <a:t>Các khái niệm cơ bản trong mongodb (Database,collection,document,...).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vi"/>
              <a:t>Tính chất của mongodb.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vi"/>
              <a:t>Cài đặt Mongodb.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vi"/>
              <a:t>Nodejs Mongodb Driver.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vi"/>
              <a:t>Hướng dẫn một số tác vụ cơ bản (update,insert,delete) quan Nodejs Mongodb Driver.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vi"/>
              <a:t>Giới thiệu Plugin Mongoose.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vi"/>
              <a:t>Hướng dẫn sử dụng Mongoose.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MONGODB LÀ GÌ?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vi"/>
              <a:t>Mongodb là một opensource được phát triển bời 10gen, Nó là một tập hợp các tài liệu dùng cơ chế Nosql để truy vấn. Mongodb được phát triển bời C++ lên thừa hưởng được khả năng tính toán tốc độ cao của thằng cha nó.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vi"/>
              <a:t>Mongodb biểu diễn dữ liệu dưới dạng JSON và lưu trữ dữ liệu dưới dạng BSON.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MỘT SỐ KHÁI NIỆM CƠ BẢN TRONG MONGODB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787" y="1730925"/>
            <a:ext cx="51149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TÍNH CHẤT CỦA MONGODB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vi"/>
              <a:t>ƯU ĐIỂM: 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vi"/>
              <a:t>Tốc độ nhanh, lưu trữ dữ liệu dưới dạng phi cấu trúc , không có tính toàn vẹn , ràng buộc dữ liệu nên có tính sẵn sàng cao.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vi"/>
              <a:t>Dễ dàng mở rộng dữ liệu theo chiều ngang.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vi"/>
              <a:t>Dữ liệu được ghi vào cache =&gt; hạn chế đươc đọc ghi dữ liệu.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vi"/>
              <a:t>NHƯỢC ĐIỂM : 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vi"/>
              <a:t>Không toàn vẹn dữ liệu .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vi"/>
              <a:t>Tốn tài nguyên hệ thống.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6982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HƯỚNG DẪN CÀI ĐẶT MONGODB	+ ROBOMONGO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 LINK : </a:t>
            </a:r>
            <a:r>
              <a:rPr lang="vi">
                <a:solidFill>
                  <a:srgbClr val="FF0000"/>
                </a:solidFill>
              </a:rPr>
              <a:t>http://o7planning.org/vi/10265/huong-dan-cai-dat-va-cau-hinh-database-mongodb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GIỚI THIỆU NODEJS MONGODB DRIVER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vi"/>
              <a:t>Thực hiện kết nối.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vi"/>
              <a:t>Thao tác một số tác vụ cơ bản.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GIỚI THIỆU VỀ MONGOOSE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vi"/>
              <a:t>NÓI QUA KHÁI NIỆM.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vi"/>
              <a:t>Cách sử dụng trong nodejs.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THE END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HẾT RỒI CÒN ĐÂU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