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DCB2C-A3B2-4929-A595-64588CCD6827}" v="1" dt="2020-04-09T16:13:19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providerId="Windows Live" clId="Web-{F32DCB2C-A3B2-4929-A595-64588CCD6827}"/>
    <pc:docChg chg="modSld">
      <pc:chgData name="Người dùng Khách" userId="" providerId="Windows Live" clId="Web-{F32DCB2C-A3B2-4929-A595-64588CCD6827}" dt="2020-04-09T16:13:19.072" v="0" actId="1076"/>
      <pc:docMkLst>
        <pc:docMk/>
      </pc:docMkLst>
      <pc:sldChg chg="modSp">
        <pc:chgData name="Người dùng Khách" userId="" providerId="Windows Live" clId="Web-{F32DCB2C-A3B2-4929-A595-64588CCD6827}" dt="2020-04-09T16:13:19.072" v="0" actId="1076"/>
        <pc:sldMkLst>
          <pc:docMk/>
          <pc:sldMk cId="0" sldId="261"/>
        </pc:sldMkLst>
        <pc:spChg chg="mod">
          <ac:chgData name="Người dùng Khách" userId="" providerId="Windows Live" clId="Web-{F32DCB2C-A3B2-4929-A595-64588CCD6827}" dt="2020-04-09T16:13:19.072" v="0" actId="1076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FC47-B57D-4DEB-9650-55F5D6D8119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14A4-004D-4C43-8CDB-127CD74E3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Cài ubuntu app trên Win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ubuntu app từ windows store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5151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066800" y="3733800"/>
            <a:ext cx="1371600" cy="2286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r="95625"/>
          <a:stretch>
            <a:fillRect/>
          </a:stretch>
        </p:blipFill>
        <p:spPr bwMode="auto">
          <a:xfrm>
            <a:off x="1447800" y="1295400"/>
            <a:ext cx="53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Bấm search tính năng dưới đây</a:t>
            </a:r>
            <a:endParaRPr lang="en-US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6477000" cy="528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828800" y="1752600"/>
            <a:ext cx="3352800" cy="990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0200" y="6096000"/>
            <a:ext cx="22860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1447800"/>
            <a:ext cx="685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Bật tính năng hỗ trợ </a:t>
            </a:r>
            <a:r>
              <a:rPr lang="vi-VN"/>
              <a:t>Linux subsystem, khởi động lại máy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633181"/>
            <a:ext cx="5791200" cy="513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Chạy ubuntu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Tìm ubuntu app và chạy hoặc</a:t>
            </a:r>
          </a:p>
          <a:p>
            <a:r>
              <a:rPr lang="vi-VN" sz="2800" dirty="0"/>
              <a:t>Gõ lệnh “bash” vào thanh đường dẫn tệp trong windows explorer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0000" r="55625" b="46667"/>
          <a:stretch>
            <a:fillRect/>
          </a:stretch>
        </p:blipFill>
        <p:spPr bwMode="auto">
          <a:xfrm>
            <a:off x="4495800" y="2895599"/>
            <a:ext cx="4419600" cy="38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91400" y="4267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Gõ bash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958741">
            <a:off x="7172693" y="4338349"/>
            <a:ext cx="213096" cy="24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/>
          <a:lstStyle/>
          <a:p>
            <a:r>
              <a:rPr lang="vi-VN" dirty="0"/>
              <a:t>Chạy các lệnh sau</a:t>
            </a:r>
          </a:p>
          <a:p>
            <a:pPr lvl="1"/>
            <a:r>
              <a:rPr lang="vi-VN" dirty="0"/>
              <a:t>sudo apt-get update</a:t>
            </a:r>
          </a:p>
          <a:p>
            <a:pPr lvl="1"/>
            <a:r>
              <a:rPr lang="vi-VN"/>
              <a:t>sudo apt-get install gcc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Trình chiếu Trên màn hình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Office Theme</vt:lpstr>
      <vt:lpstr>Cài ubuntu app trên Win 10</vt:lpstr>
      <vt:lpstr>Cài ubuntu app từ windows store</vt:lpstr>
      <vt:lpstr>Bấm search tính năng dưới đây</vt:lpstr>
      <vt:lpstr>Bật tính năng hỗ trợ Linux subsystem, khởi động lại máy</vt:lpstr>
      <vt:lpstr>Chạy ubuntu app</vt:lpstr>
      <vt:lpstr>Cài gcc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ubuntu app trên Win 10</dc:title>
  <dc:creator>Quoc-Hung Hoang</dc:creator>
  <cp:lastModifiedBy>Quoc-Hung Hoang</cp:lastModifiedBy>
  <cp:revision>4</cp:revision>
  <dcterms:created xsi:type="dcterms:W3CDTF">2020-04-03T04:22:30Z</dcterms:created>
  <dcterms:modified xsi:type="dcterms:W3CDTF">2020-04-09T16:13:19Z</dcterms:modified>
</cp:coreProperties>
</file>