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ygwin.com/install.html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Cài cygwin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Tải bộ cài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vi-VN"/>
              <a:t>Web link: </a:t>
            </a:r>
            <a:r>
              <a:rPr lang="vi-VN" u="sng">
                <a:solidFill>
                  <a:schemeClr val="hlink"/>
                </a:solidFill>
                <a:hlinkClick r:id="rId3"/>
              </a:rPr>
              <a:t>https://cygwin.com/install.html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vi-VN"/>
              <a:t>Tải bản 64 hoặc 32 bit tùy hệ điều hành đang dùng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2874290"/>
            <a:ext cx="4889500" cy="36878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4800600" y="2971800"/>
            <a:ext cx="2057400" cy="3810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172200" y="4648200"/>
            <a:ext cx="2057400" cy="3810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Chọn cài thêm gcc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14443" l="29374" r="17499" t="22222"/>
          <a:stretch/>
        </p:blipFill>
        <p:spPr>
          <a:xfrm>
            <a:off x="838200" y="1447800"/>
            <a:ext cx="7543800" cy="505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1219200" y="22860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553200" y="5410200"/>
            <a:ext cx="18288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895600" y="23622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4443" l="29374" r="17499" t="22222"/>
          <a:stretch/>
        </p:blipFill>
        <p:spPr>
          <a:xfrm>
            <a:off x="761999" y="1219200"/>
            <a:ext cx="7726947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vi-VN"/>
              <a:t>Chọn cài thêm make</a:t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219200" y="21336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6553200" y="5029200"/>
            <a:ext cx="18288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895600" y="2133600"/>
            <a:ext cx="1295400" cy="457200"/>
          </a:xfrm>
          <a:prstGeom prst="ellipse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