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Cài ubuntu app trên Win 10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Cài ubuntu app từ windows store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52600"/>
            <a:ext cx="6515100" cy="46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1066800" y="3733800"/>
            <a:ext cx="1371600" cy="22860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95625" t="0"/>
          <a:stretch/>
        </p:blipFill>
        <p:spPr>
          <a:xfrm>
            <a:off x="1447800" y="1295400"/>
            <a:ext cx="5334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vi-VN" sz="3600"/>
              <a:t>Bấm search tính năng dưới đây</a:t>
            </a:r>
            <a:endParaRPr sz="36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1295400"/>
            <a:ext cx="6477000" cy="5287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1828800" y="1752600"/>
            <a:ext cx="3352800" cy="9906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00200" y="6096000"/>
            <a:ext cx="2286000" cy="533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371600" y="1447800"/>
            <a:ext cx="685800" cy="5334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vi-VN"/>
              <a:t>Bật tính năng hỗ trợ Linux subsystem, khởi động lại máy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1" y="1633181"/>
            <a:ext cx="5791200" cy="5131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Chạy ubuntu app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 sz="2800"/>
              <a:t>Tìm ubuntu app và chạy hoặc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 sz="2800"/>
              <a:t>Gõ lệnh “bash” vào thanh đường dẫn tệp trong windows explorer</a:t>
            </a:r>
            <a:endParaRPr sz="280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46667" l="10000" r="55624" t="0"/>
          <a:stretch/>
        </p:blipFill>
        <p:spPr>
          <a:xfrm>
            <a:off x="4495800" y="2895599"/>
            <a:ext cx="4419600" cy="385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391400" y="4267200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Gõ bash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 rot="-10641259">
            <a:off x="7172693" y="4338349"/>
            <a:ext cx="213096" cy="2480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Cài gcc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5335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vi-VN"/>
              <a:t>Chạy các lệnh sau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vi-VN"/>
              <a:t>sudo apt-get update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vi-VN"/>
              <a:t>sudo apt-get install gcc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