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AF0B-18B4-6BE8-ECA2-E89B91E6C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45E01-0C4C-A41E-5908-60C37DDED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C58E-A738-F04B-3224-26CA8788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0C99B-D1DB-737D-4322-C3EA3BD2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D79A-B1E9-FC29-55DC-4236796F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0FAD-D1DC-484B-50FE-B56C1AB7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514B1-295D-80A0-0E21-8BA426266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2181-CB5F-FD4B-0B54-9C7AA32C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EBBA-FA6F-3EAC-99CB-B7E3A57D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3A49-D980-56F9-5C8D-16249A7A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DC38E-8D03-E15E-4A20-353031F61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5BF9-2384-896A-4FD8-BEA3DA9D8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5EC0-47C7-A600-B952-572F48F8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BCB0-17AD-5636-8D23-2B656B1E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4ED87-1FAB-EC11-B59C-A28150E5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0A23-BC4B-2C0E-5DDA-09BBD242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6A07-F7E0-62D0-3209-5A251B19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0F14-44DD-5B61-3707-36AE745D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EA24-9298-6389-AD81-BFE163C7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E5ED-5EBE-1D26-0E3F-8D80C09E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3E6F-B16B-F9F4-CF99-B7037654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EE1AE-7F0D-448C-FA01-492C1AE18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FC62-9398-B2DE-EAF2-066512D8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551B-39FB-20C0-5CAF-16AD4F5F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9570-DC61-7199-5142-C6EC14E6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A260-B9C4-FBBD-2D2F-39884F14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09F3-8D0E-CC40-A691-40F342FD2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E73A8-A40B-DFAA-6544-EAF27944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9B32-CE61-5373-D898-FD40EC7B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6A4CF-1D7E-5B22-3C57-54D92424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2D801-F5DC-838F-16CE-6565EA31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CEC9-AF7A-D9E7-1B4C-2A7E44A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7B816-1F24-8A8F-106A-77C9C3E1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E87F-923E-3E59-D897-A00B3F55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254A1-61D2-384F-5747-BC2CF05A4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E1326-816D-6519-523A-D77E5F16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58CFB-FD1A-3988-F056-B47E7403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38849-630C-0484-CCEC-AEC2A66A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DB82E-BDAE-D7E1-E85C-92F27911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8F8E-3A9B-1BF7-C643-71B59ADD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02266-4A82-7CC6-8263-430CFAC8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461CC-DEC3-6609-9F15-738F023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0C613-0CD0-4DC2-FD6E-15A7934A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1C9A1-D114-4BF9-DAE0-99C49553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938D3-91D0-C94B-38EA-79B6C7EE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8DFA6-01F1-FCF4-4F8A-343E304A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F9E4-E7C0-BD69-F93D-D5459B16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5416-2E1A-AE5C-4042-8B0BB5E0B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920E7-8B35-157B-9278-E146F8F5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D4D8A-806C-54B6-6C3F-DCEEFBBE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81495-2B26-BE33-CFAA-7571B31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FE951-DADD-AE72-081C-8F98699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4BE0-0709-F8ED-2432-0FCFB0F0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EAAC8-101D-FC56-944F-C245766D8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787A9-2923-7E3B-4479-A2B8C6A10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C2CFC-3C9D-BEB6-45D9-E344F3D5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9ACC-63F0-F8F1-D24B-4D8B78C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42BDA-4F1D-262C-D506-07FB6598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7C79D-37B3-059E-27D4-2FA6D722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FF42-B5AC-AD14-FC30-ADF14C5F3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63F8-00BC-E625-4089-9836447D0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6AC0-5A7F-44BE-AD53-540EEAAA8F7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F1DD-128E-0DF2-8DAB-F8D7EB10F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790B-99F1-C99F-C60B-E50507CAA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9673-5B37-48F8-A20E-9C65ED04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03EF7E2-8FC4-666D-AB22-F24A3F70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  <a:effectLst>
            <a:glow rad="800100">
              <a:schemeClr val="tx1">
                <a:alpha val="48000"/>
              </a:schemeClr>
            </a:glo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4D2B6E-26C1-4F07-DD21-B59E4279AC29}"/>
              </a:ext>
            </a:extLst>
          </p:cNvPr>
          <p:cNvSpPr txBox="1"/>
          <p:nvPr/>
        </p:nvSpPr>
        <p:spPr>
          <a:xfrm>
            <a:off x="1859281" y="2076212"/>
            <a:ext cx="2956560" cy="923330"/>
          </a:xfrm>
          <a:prstGeom prst="rect">
            <a:avLst/>
          </a:prstGeom>
          <a:noFill/>
          <a:effectLst>
            <a:glow rad="1282700">
              <a:schemeClr val="accent1">
                <a:alpha val="40000"/>
              </a:schemeClr>
            </a:glow>
            <a:reflection blurRad="12700" stA="36000" endPos="72000" dist="88900" dir="5400000" sy="-100000" algn="bl" rotWithShape="0"/>
            <a:softEdge rad="0"/>
          </a:effectLst>
          <a:scene3d>
            <a:camera prst="orthographicFront">
              <a:rot lat="300000" lon="0" rev="60000"/>
            </a:camera>
            <a:lightRig rig="threePt" dir="t">
              <a:rot lat="0" lon="0" rev="3000000"/>
            </a:lightRig>
          </a:scene3d>
          <a:sp3d extrusionH="635000" prstMaterial="matte">
            <a:bevelT w="635000" h="635000"/>
            <a:bevelB w="635000" h="635000"/>
          </a:sp3d>
        </p:spPr>
        <p:txBody>
          <a:bodyPr wrap="square" rtlCol="0">
            <a:spAutoFit/>
            <a:sp3d extrusionH="476250">
              <a:bevelT w="165100" h="19050"/>
              <a:bevelB w="203200" h="69850"/>
            </a:sp3d>
          </a:bodyPr>
          <a:lstStyle/>
          <a:p>
            <a:r>
              <a:rPr lang="ja-JP" alt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Digi Kyokasho N-R" panose="02020400000000000000" pitchFamily="17" charset="-128"/>
                <a:ea typeface="UD Digi Kyokasho N-R" panose="02020400000000000000" pitchFamily="17" charset="-128"/>
              </a:rPr>
              <a:t>サッカー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  <a:latin typeface="UD Digi Kyokasho N-R" panose="02020400000000000000" pitchFamily="17" charset="-128"/>
              <a:ea typeface="UD Digi Kyokasho N-R" panose="02020400000000000000" pitchFamily="17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890A8-0C73-E7AF-BD0D-03218F6623B1}"/>
              </a:ext>
            </a:extLst>
          </p:cNvPr>
          <p:cNvSpPr txBox="1"/>
          <p:nvPr/>
        </p:nvSpPr>
        <p:spPr>
          <a:xfrm>
            <a:off x="2153920" y="5679440"/>
            <a:ext cx="401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作者：ヴ　ティエン　ミン　フィン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8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UD Digi Kyokasho N-R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 Hacker</dc:creator>
  <cp:lastModifiedBy>pro Hacker</cp:lastModifiedBy>
  <cp:revision>3</cp:revision>
  <dcterms:created xsi:type="dcterms:W3CDTF">2024-11-24T11:46:36Z</dcterms:created>
  <dcterms:modified xsi:type="dcterms:W3CDTF">2024-11-24T14:00:54Z</dcterms:modified>
</cp:coreProperties>
</file>