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33" d="100"/>
          <a:sy n="33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0E28-618C-47C1-A69B-FE6B82A7DC9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9950-3506-4D1D-939F-9174D7BE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rggs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rggs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rggs</dc:title>
  <dc:creator>Admin</dc:creator>
  <cp:lastModifiedBy>Admin</cp:lastModifiedBy>
  <cp:revision>2</cp:revision>
  <dcterms:created xsi:type="dcterms:W3CDTF">2020-06-26T08:46:14Z</dcterms:created>
  <dcterms:modified xsi:type="dcterms:W3CDTF">2020-06-26T08:48:10Z</dcterms:modified>
</cp:coreProperties>
</file>