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9" r:id="rId5"/>
    <p:sldId id="268" r:id="rId6"/>
    <p:sldId id="258" r:id="rId7"/>
    <p:sldId id="270" r:id="rId8"/>
    <p:sldId id="277" r:id="rId9"/>
    <p:sldId id="275" r:id="rId10"/>
    <p:sldId id="276" r:id="rId11"/>
    <p:sldId id="271" r:id="rId12"/>
    <p:sldId id="272" r:id="rId13"/>
    <p:sldId id="273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Mishra" userId="4aee5b9665a95982" providerId="LiveId" clId="{1505AE37-2D68-47F0-84A7-3840F4A88F89}"/>
    <pc:docChg chg="undo custSel addSld delSld modSld">
      <pc:chgData name="Utkarsh Mishra" userId="4aee5b9665a95982" providerId="LiveId" clId="{1505AE37-2D68-47F0-84A7-3840F4A88F89}" dt="2019-11-26T10:15:27.850" v="1478" actId="20577"/>
      <pc:docMkLst>
        <pc:docMk/>
      </pc:docMkLst>
      <pc:sldChg chg="modSp add del">
        <pc:chgData name="Utkarsh Mishra" userId="4aee5b9665a95982" providerId="LiveId" clId="{1505AE37-2D68-47F0-84A7-3840F4A88F89}" dt="2019-11-26T07:10:42.350" v="291" actId="1076"/>
        <pc:sldMkLst>
          <pc:docMk/>
          <pc:sldMk cId="681386968" sldId="256"/>
        </pc:sldMkLst>
        <pc:spChg chg="mod">
          <ac:chgData name="Utkarsh Mishra" userId="4aee5b9665a95982" providerId="LiveId" clId="{1505AE37-2D68-47F0-84A7-3840F4A88F89}" dt="2019-11-06T23:22:00.815" v="289" actId="1076"/>
          <ac:spMkLst>
            <pc:docMk/>
            <pc:sldMk cId="681386968" sldId="256"/>
            <ac:spMk id="2" creationId="{0C9CB801-594C-41F2-9312-1C3D09830150}"/>
          </ac:spMkLst>
        </pc:spChg>
        <pc:picChg chg="mod">
          <ac:chgData name="Utkarsh Mishra" userId="4aee5b9665a95982" providerId="LiveId" clId="{1505AE37-2D68-47F0-84A7-3840F4A88F89}" dt="2019-11-26T07:10:42.350" v="291" actId="1076"/>
          <ac:picMkLst>
            <pc:docMk/>
            <pc:sldMk cId="681386968" sldId="256"/>
            <ac:picMk id="4" creationId="{A9D379C9-12A5-4D12-9DAF-38D9F21F0E3A}"/>
          </ac:picMkLst>
        </pc:picChg>
      </pc:sldChg>
      <pc:sldChg chg="modSp add del">
        <pc:chgData name="Utkarsh Mishra" userId="4aee5b9665a95982" providerId="LiveId" clId="{1505AE37-2D68-47F0-84A7-3840F4A88F89}" dt="2019-11-26T08:08:31.987" v="693" actId="20577"/>
        <pc:sldMkLst>
          <pc:docMk/>
          <pc:sldMk cId="102598588" sldId="257"/>
        </pc:sldMkLst>
        <pc:spChg chg="mod">
          <ac:chgData name="Utkarsh Mishra" userId="4aee5b9665a95982" providerId="LiveId" clId="{1505AE37-2D68-47F0-84A7-3840F4A88F89}" dt="2019-11-26T08:08:31.987" v="693" actId="20577"/>
          <ac:spMkLst>
            <pc:docMk/>
            <pc:sldMk cId="102598588" sldId="257"/>
            <ac:spMk id="2" creationId="{F7EB540B-644B-48B2-8930-FE32FCDF2FF3}"/>
          </ac:spMkLst>
        </pc:spChg>
        <pc:spChg chg="mod">
          <ac:chgData name="Utkarsh Mishra" userId="4aee5b9665a95982" providerId="LiveId" clId="{1505AE37-2D68-47F0-84A7-3840F4A88F89}" dt="2019-11-06T23:12:09.400" v="209" actId="20577"/>
          <ac:spMkLst>
            <pc:docMk/>
            <pc:sldMk cId="102598588" sldId="257"/>
            <ac:spMk id="3" creationId="{D93343D3-6EB7-47AD-8BC1-D5713433B8FB}"/>
          </ac:spMkLst>
        </pc:spChg>
      </pc:sldChg>
      <pc:sldChg chg="add del">
        <pc:chgData name="Utkarsh Mishra" userId="4aee5b9665a95982" providerId="LiveId" clId="{1505AE37-2D68-47F0-84A7-3840F4A88F89}" dt="2019-11-06T13:41:31.559" v="15" actId="2696"/>
        <pc:sldMkLst>
          <pc:docMk/>
          <pc:sldMk cId="46065872" sldId="258"/>
        </pc:sldMkLst>
      </pc:sldChg>
      <pc:sldChg chg="add del">
        <pc:chgData name="Utkarsh Mishra" userId="4aee5b9665a95982" providerId="LiveId" clId="{1505AE37-2D68-47F0-84A7-3840F4A88F89}" dt="2019-11-06T13:41:31.561" v="16" actId="2696"/>
        <pc:sldMkLst>
          <pc:docMk/>
          <pc:sldMk cId="3607340455" sldId="262"/>
        </pc:sldMkLst>
      </pc:sldChg>
      <pc:sldChg chg="addSp delSp modSp add del">
        <pc:chgData name="Utkarsh Mishra" userId="4aee5b9665a95982" providerId="LiveId" clId="{1505AE37-2D68-47F0-84A7-3840F4A88F89}" dt="2019-11-26T07:16:54.885" v="462" actId="2696"/>
        <pc:sldMkLst>
          <pc:docMk/>
          <pc:sldMk cId="4291251375" sldId="263"/>
        </pc:sldMkLst>
        <pc:spChg chg="del mod">
          <ac:chgData name="Utkarsh Mishra" userId="4aee5b9665a95982" providerId="LiveId" clId="{1505AE37-2D68-47F0-84A7-3840F4A88F89}" dt="2019-11-06T13:32:56.555" v="4" actId="478"/>
          <ac:spMkLst>
            <pc:docMk/>
            <pc:sldMk cId="4291251375" sldId="263"/>
            <ac:spMk id="2" creationId="{9C5EF808-383F-48D3-8770-D42A581EAEB7}"/>
          </ac:spMkLst>
        </pc:spChg>
        <pc:spChg chg="del">
          <ac:chgData name="Utkarsh Mishra" userId="4aee5b9665a95982" providerId="LiveId" clId="{1505AE37-2D68-47F0-84A7-3840F4A88F89}" dt="2019-11-06T13:32:56.555" v="4" actId="478"/>
          <ac:spMkLst>
            <pc:docMk/>
            <pc:sldMk cId="4291251375" sldId="263"/>
            <ac:spMk id="3" creationId="{758CFF55-E6C9-4FFC-8BB0-FCE7DD153B1E}"/>
          </ac:spMkLst>
        </pc:spChg>
        <pc:picChg chg="add mod">
          <ac:chgData name="Utkarsh Mishra" userId="4aee5b9665a95982" providerId="LiveId" clId="{1505AE37-2D68-47F0-84A7-3840F4A88F89}" dt="2019-11-06T13:41:23.709" v="5"/>
          <ac:picMkLst>
            <pc:docMk/>
            <pc:sldMk cId="4291251375" sldId="263"/>
            <ac:picMk id="5" creationId="{50F51FEB-2FFA-475F-98E0-F15CE75A87AD}"/>
          </ac:picMkLst>
        </pc:picChg>
      </pc:sldChg>
      <pc:sldChg chg="addSp delSp modSp add del">
        <pc:chgData name="Utkarsh Mishra" userId="4aee5b9665a95982" providerId="LiveId" clId="{1505AE37-2D68-47F0-84A7-3840F4A88F89}" dt="2019-11-26T07:16:54.897" v="463" actId="2696"/>
        <pc:sldMkLst>
          <pc:docMk/>
          <pc:sldMk cId="3730205242" sldId="264"/>
        </pc:sldMkLst>
        <pc:spChg chg="del">
          <ac:chgData name="Utkarsh Mishra" userId="4aee5b9665a95982" providerId="LiveId" clId="{1505AE37-2D68-47F0-84A7-3840F4A88F89}" dt="2019-11-06T13:42:03.272" v="23" actId="478"/>
          <ac:spMkLst>
            <pc:docMk/>
            <pc:sldMk cId="3730205242" sldId="264"/>
            <ac:spMk id="2" creationId="{4D4153D9-0413-4A65-A198-8139F996381E}"/>
          </ac:spMkLst>
        </pc:spChg>
        <pc:spChg chg="del">
          <ac:chgData name="Utkarsh Mishra" userId="4aee5b9665a95982" providerId="LiveId" clId="{1505AE37-2D68-47F0-84A7-3840F4A88F89}" dt="2019-11-06T13:41:43.155" v="20"/>
          <ac:spMkLst>
            <pc:docMk/>
            <pc:sldMk cId="3730205242" sldId="264"/>
            <ac:spMk id="3" creationId="{1CD60587-6226-4034-B15F-777D05D3DB14}"/>
          </ac:spMkLst>
        </pc:spChg>
        <pc:spChg chg="add del mod">
          <ac:chgData name="Utkarsh Mishra" userId="4aee5b9665a95982" providerId="LiveId" clId="{1505AE37-2D68-47F0-84A7-3840F4A88F89}" dt="2019-11-06T13:42:03.272" v="23" actId="478"/>
          <ac:spMkLst>
            <pc:docMk/>
            <pc:sldMk cId="3730205242" sldId="264"/>
            <ac:spMk id="6" creationId="{97D3FD74-6F2F-40D9-BA3B-5707A01DE3AE}"/>
          </ac:spMkLst>
        </pc:spChg>
        <pc:picChg chg="add del mod">
          <ac:chgData name="Utkarsh Mishra" userId="4aee5b9665a95982" providerId="LiveId" clId="{1505AE37-2D68-47F0-84A7-3840F4A88F89}" dt="2019-11-06T13:41:59.671" v="22"/>
          <ac:picMkLst>
            <pc:docMk/>
            <pc:sldMk cId="3730205242" sldId="264"/>
            <ac:picMk id="5" creationId="{A767E95C-B4EA-4CEE-AED5-8E6A975306D9}"/>
          </ac:picMkLst>
        </pc:picChg>
        <pc:picChg chg="add mod">
          <ac:chgData name="Utkarsh Mishra" userId="4aee5b9665a95982" providerId="LiveId" clId="{1505AE37-2D68-47F0-84A7-3840F4A88F89}" dt="2019-11-06T13:42:06.317" v="24"/>
          <ac:picMkLst>
            <pc:docMk/>
            <pc:sldMk cId="3730205242" sldId="264"/>
            <ac:picMk id="8" creationId="{84F88B14-91E8-4CA6-B6C6-938B01A2BFBB}"/>
          </ac:picMkLst>
        </pc:picChg>
      </pc:sldChg>
      <pc:sldChg chg="addSp delSp modSp add del">
        <pc:chgData name="Utkarsh Mishra" userId="4aee5b9665a95982" providerId="LiveId" clId="{1505AE37-2D68-47F0-84A7-3840F4A88F89}" dt="2019-11-26T07:16:54.898" v="464" actId="2696"/>
        <pc:sldMkLst>
          <pc:docMk/>
          <pc:sldMk cId="878285642" sldId="265"/>
        </pc:sldMkLst>
        <pc:spChg chg="del">
          <ac:chgData name="Utkarsh Mishra" userId="4aee5b9665a95982" providerId="LiveId" clId="{1505AE37-2D68-47F0-84A7-3840F4A88F89}" dt="2019-11-06T13:42:11.772" v="25" actId="478"/>
          <ac:spMkLst>
            <pc:docMk/>
            <pc:sldMk cId="878285642" sldId="265"/>
            <ac:spMk id="2" creationId="{43560CFD-BC73-4DB2-8486-1DA5124BB86C}"/>
          </ac:spMkLst>
        </pc:spChg>
        <pc:spChg chg="del">
          <ac:chgData name="Utkarsh Mishra" userId="4aee5b9665a95982" providerId="LiveId" clId="{1505AE37-2D68-47F0-84A7-3840F4A88F89}" dt="2019-11-06T13:42:11.772" v="25" actId="478"/>
          <ac:spMkLst>
            <pc:docMk/>
            <pc:sldMk cId="878285642" sldId="265"/>
            <ac:spMk id="3" creationId="{9DFF1D0F-C903-4D3F-A61C-49FFD7DBCABD}"/>
          </ac:spMkLst>
        </pc:spChg>
        <pc:picChg chg="add mod">
          <ac:chgData name="Utkarsh Mishra" userId="4aee5b9665a95982" providerId="LiveId" clId="{1505AE37-2D68-47F0-84A7-3840F4A88F89}" dt="2019-11-06T13:42:16.636" v="26"/>
          <ac:picMkLst>
            <pc:docMk/>
            <pc:sldMk cId="878285642" sldId="265"/>
            <ac:picMk id="5" creationId="{6866ACA5-0120-4907-8ADF-4345447AFE75}"/>
          </ac:picMkLst>
        </pc:picChg>
      </pc:sldChg>
      <pc:sldChg chg="addSp delSp modSp add del">
        <pc:chgData name="Utkarsh Mishra" userId="4aee5b9665a95982" providerId="LiveId" clId="{1505AE37-2D68-47F0-84A7-3840F4A88F89}" dt="2019-11-26T07:16:54.919" v="465" actId="2696"/>
        <pc:sldMkLst>
          <pc:docMk/>
          <pc:sldMk cId="2914412881" sldId="266"/>
        </pc:sldMkLst>
        <pc:spChg chg="del">
          <ac:chgData name="Utkarsh Mishra" userId="4aee5b9665a95982" providerId="LiveId" clId="{1505AE37-2D68-47F0-84A7-3840F4A88F89}" dt="2019-11-06T13:42:24.195" v="28" actId="478"/>
          <ac:spMkLst>
            <pc:docMk/>
            <pc:sldMk cId="2914412881" sldId="266"/>
            <ac:spMk id="2" creationId="{C4335576-5E0B-4F6A-971A-0883ABADDBB0}"/>
          </ac:spMkLst>
        </pc:spChg>
        <pc:spChg chg="del">
          <ac:chgData name="Utkarsh Mishra" userId="4aee5b9665a95982" providerId="LiveId" clId="{1505AE37-2D68-47F0-84A7-3840F4A88F89}" dt="2019-11-06T13:42:24.195" v="28" actId="478"/>
          <ac:spMkLst>
            <pc:docMk/>
            <pc:sldMk cId="2914412881" sldId="266"/>
            <ac:spMk id="3" creationId="{C79FF555-7AF2-40DF-8C09-386870A1D741}"/>
          </ac:spMkLst>
        </pc:spChg>
        <pc:picChg chg="add mod">
          <ac:chgData name="Utkarsh Mishra" userId="4aee5b9665a95982" providerId="LiveId" clId="{1505AE37-2D68-47F0-84A7-3840F4A88F89}" dt="2019-11-06T13:42:27.058" v="29"/>
          <ac:picMkLst>
            <pc:docMk/>
            <pc:sldMk cId="2914412881" sldId="266"/>
            <ac:picMk id="5" creationId="{BDA7FABC-B328-445D-970A-12C6319CB62A}"/>
          </ac:picMkLst>
        </pc:picChg>
      </pc:sldChg>
      <pc:sldChg chg="addSp delSp modSp add">
        <pc:chgData name="Utkarsh Mishra" userId="4aee5b9665a95982" providerId="LiveId" clId="{1505AE37-2D68-47F0-84A7-3840F4A88F89}" dt="2019-11-26T10:11:34.240" v="1403" actId="1076"/>
        <pc:sldMkLst>
          <pc:docMk/>
          <pc:sldMk cId="1498073662" sldId="267"/>
        </pc:sldMkLst>
        <pc:spChg chg="mod">
          <ac:chgData name="Utkarsh Mishra" userId="4aee5b9665a95982" providerId="LiveId" clId="{1505AE37-2D68-47F0-84A7-3840F4A88F89}" dt="2019-11-06T23:18:38.260" v="259" actId="20577"/>
          <ac:spMkLst>
            <pc:docMk/>
            <pc:sldMk cId="1498073662" sldId="267"/>
            <ac:spMk id="2" creationId="{ABABD991-C25A-4640-8A1D-70B84D04EB67}"/>
          </ac:spMkLst>
        </pc:spChg>
        <pc:spChg chg="del">
          <ac:chgData name="Utkarsh Mishra" userId="4aee5b9665a95982" providerId="LiveId" clId="{1505AE37-2D68-47F0-84A7-3840F4A88F89}" dt="2019-11-06T23:17:48.169" v="234"/>
          <ac:spMkLst>
            <pc:docMk/>
            <pc:sldMk cId="1498073662" sldId="267"/>
            <ac:spMk id="3" creationId="{C36D51C1-6323-467D-93AD-C4D9E7C25BBA}"/>
          </ac:spMkLst>
        </pc:spChg>
        <pc:picChg chg="add mod">
          <ac:chgData name="Utkarsh Mishra" userId="4aee5b9665a95982" providerId="LiveId" clId="{1505AE37-2D68-47F0-84A7-3840F4A88F89}" dt="2019-11-26T10:11:24.723" v="1401" actId="1076"/>
          <ac:picMkLst>
            <pc:docMk/>
            <pc:sldMk cId="1498073662" sldId="267"/>
            <ac:picMk id="4" creationId="{D2E0376D-F1EC-4B02-A4F0-D01129A47A01}"/>
          </ac:picMkLst>
        </pc:picChg>
        <pc:picChg chg="add mod">
          <ac:chgData name="Utkarsh Mishra" userId="4aee5b9665a95982" providerId="LiveId" clId="{1505AE37-2D68-47F0-84A7-3840F4A88F89}" dt="2019-11-26T10:11:34.240" v="1403" actId="1076"/>
          <ac:picMkLst>
            <pc:docMk/>
            <pc:sldMk cId="1498073662" sldId="267"/>
            <ac:picMk id="5" creationId="{F0AAB357-999B-4EB9-B9EB-AD2DEC13A77E}"/>
          </ac:picMkLst>
        </pc:picChg>
        <pc:picChg chg="add mod">
          <ac:chgData name="Utkarsh Mishra" userId="4aee5b9665a95982" providerId="LiveId" clId="{1505AE37-2D68-47F0-84A7-3840F4A88F89}" dt="2019-11-26T10:11:17.606" v="1399" actId="1076"/>
          <ac:picMkLst>
            <pc:docMk/>
            <pc:sldMk cId="1498073662" sldId="267"/>
            <ac:picMk id="7" creationId="{DB259705-FC42-4EBD-BC51-73F3E4C33007}"/>
          </ac:picMkLst>
        </pc:picChg>
        <pc:picChg chg="add del mod">
          <ac:chgData name="Utkarsh Mishra" userId="4aee5b9665a95982" providerId="LiveId" clId="{1505AE37-2D68-47F0-84A7-3840F4A88F89}" dt="2019-11-26T07:58:46.615" v="670"/>
          <ac:picMkLst>
            <pc:docMk/>
            <pc:sldMk cId="1498073662" sldId="267"/>
            <ac:picMk id="9" creationId="{40A1713C-B11C-4644-8811-9C43356C53E2}"/>
          </ac:picMkLst>
        </pc:picChg>
      </pc:sldChg>
      <pc:sldChg chg="modSp add">
        <pc:chgData name="Utkarsh Mishra" userId="4aee5b9665a95982" providerId="LiveId" clId="{1505AE37-2D68-47F0-84A7-3840F4A88F89}" dt="2019-11-06T14:10:38.547" v="199" actId="20577"/>
        <pc:sldMkLst>
          <pc:docMk/>
          <pc:sldMk cId="2853927008" sldId="268"/>
        </pc:sldMkLst>
        <pc:spChg chg="mod">
          <ac:chgData name="Utkarsh Mishra" userId="4aee5b9665a95982" providerId="LiveId" clId="{1505AE37-2D68-47F0-84A7-3840F4A88F89}" dt="2019-11-06T14:02:21.079" v="48" actId="20577"/>
          <ac:spMkLst>
            <pc:docMk/>
            <pc:sldMk cId="2853927008" sldId="268"/>
            <ac:spMk id="2" creationId="{C4BA2E63-9E08-4C9F-B9FD-CD2C106FF27E}"/>
          </ac:spMkLst>
        </pc:spChg>
        <pc:spChg chg="mod">
          <ac:chgData name="Utkarsh Mishra" userId="4aee5b9665a95982" providerId="LiveId" clId="{1505AE37-2D68-47F0-84A7-3840F4A88F89}" dt="2019-11-06T14:10:38.547" v="199" actId="20577"/>
          <ac:spMkLst>
            <pc:docMk/>
            <pc:sldMk cId="2853927008" sldId="268"/>
            <ac:spMk id="3" creationId="{D13773C2-D0BA-43D6-939B-1588DF5E803A}"/>
          </ac:spMkLst>
        </pc:spChg>
      </pc:sldChg>
      <pc:sldChg chg="addSp delSp modSp add">
        <pc:chgData name="Utkarsh Mishra" userId="4aee5b9665a95982" providerId="LiveId" clId="{1505AE37-2D68-47F0-84A7-3840F4A88F89}" dt="2019-11-06T14:06:21.943" v="85" actId="1076"/>
        <pc:sldMkLst>
          <pc:docMk/>
          <pc:sldMk cId="132376738" sldId="269"/>
        </pc:sldMkLst>
        <pc:spChg chg="del">
          <ac:chgData name="Utkarsh Mishra" userId="4aee5b9665a95982" providerId="LiveId" clId="{1505AE37-2D68-47F0-84A7-3840F4A88F89}" dt="2019-11-06T14:06:06.019" v="80" actId="478"/>
          <ac:spMkLst>
            <pc:docMk/>
            <pc:sldMk cId="132376738" sldId="269"/>
            <ac:spMk id="2" creationId="{25A91B2E-A9FF-4F50-B7DE-BF5279732B20}"/>
          </ac:spMkLst>
        </pc:spChg>
        <pc:spChg chg="del">
          <ac:chgData name="Utkarsh Mishra" userId="4aee5b9665a95982" providerId="LiveId" clId="{1505AE37-2D68-47F0-84A7-3840F4A88F89}" dt="2019-11-06T14:06:01.433" v="79"/>
          <ac:spMkLst>
            <pc:docMk/>
            <pc:sldMk cId="132376738" sldId="269"/>
            <ac:spMk id="3" creationId="{5279C56B-01DC-443F-B2D7-1228262C26BF}"/>
          </ac:spMkLst>
        </pc:spChg>
        <pc:picChg chg="add mod">
          <ac:chgData name="Utkarsh Mishra" userId="4aee5b9665a95982" providerId="LiveId" clId="{1505AE37-2D68-47F0-84A7-3840F4A88F89}" dt="2019-11-06T14:06:21.943" v="85" actId="1076"/>
          <ac:picMkLst>
            <pc:docMk/>
            <pc:sldMk cId="132376738" sldId="269"/>
            <ac:picMk id="5" creationId="{24205B2C-087C-4352-B18D-437670010DC3}"/>
          </ac:picMkLst>
        </pc:picChg>
      </pc:sldChg>
      <pc:sldChg chg="modSp add">
        <pc:chgData name="Utkarsh Mishra" userId="4aee5b9665a95982" providerId="LiveId" clId="{1505AE37-2D68-47F0-84A7-3840F4A88F89}" dt="2019-11-26T08:08:46.606" v="697" actId="20577"/>
        <pc:sldMkLst>
          <pc:docMk/>
          <pc:sldMk cId="1445334985" sldId="270"/>
        </pc:sldMkLst>
        <pc:spChg chg="mod">
          <ac:chgData name="Utkarsh Mishra" userId="4aee5b9665a95982" providerId="LiveId" clId="{1505AE37-2D68-47F0-84A7-3840F4A88F89}" dt="2019-11-26T08:08:46.606" v="697" actId="20577"/>
          <ac:spMkLst>
            <pc:docMk/>
            <pc:sldMk cId="1445334985" sldId="270"/>
            <ac:spMk id="2" creationId="{023F0243-B470-46EE-BFBF-CBBA5A94D8DC}"/>
          </ac:spMkLst>
        </pc:spChg>
        <pc:spChg chg="mod">
          <ac:chgData name="Utkarsh Mishra" userId="4aee5b9665a95982" providerId="LiveId" clId="{1505AE37-2D68-47F0-84A7-3840F4A88F89}" dt="2019-11-26T07:15:34.010" v="461" actId="20577"/>
          <ac:spMkLst>
            <pc:docMk/>
            <pc:sldMk cId="1445334985" sldId="270"/>
            <ac:spMk id="3" creationId="{A90D97C9-C360-4E70-AD5A-1492F82A96E6}"/>
          </ac:spMkLst>
        </pc:spChg>
      </pc:sldChg>
      <pc:sldChg chg="addSp delSp modSp add">
        <pc:chgData name="Utkarsh Mishra" userId="4aee5b9665a95982" providerId="LiveId" clId="{1505AE37-2D68-47F0-84A7-3840F4A88F89}" dt="2019-11-26T10:10:40.679" v="1397" actId="14100"/>
        <pc:sldMkLst>
          <pc:docMk/>
          <pc:sldMk cId="3989682408" sldId="271"/>
        </pc:sldMkLst>
        <pc:spChg chg="mod">
          <ac:chgData name="Utkarsh Mishra" userId="4aee5b9665a95982" providerId="LiveId" clId="{1505AE37-2D68-47F0-84A7-3840F4A88F89}" dt="2019-11-26T08:08:55.700" v="699" actId="20577"/>
          <ac:spMkLst>
            <pc:docMk/>
            <pc:sldMk cId="3989682408" sldId="271"/>
            <ac:spMk id="2" creationId="{DFDC337B-35FA-49D3-9FE0-2C5D911A23EE}"/>
          </ac:spMkLst>
        </pc:spChg>
        <pc:spChg chg="del mod">
          <ac:chgData name="Utkarsh Mishra" userId="4aee5b9665a95982" providerId="LiveId" clId="{1505AE37-2D68-47F0-84A7-3840F4A88F89}" dt="2019-11-26T07:40:59.366" v="480" actId="478"/>
          <ac:spMkLst>
            <pc:docMk/>
            <pc:sldMk cId="3989682408" sldId="271"/>
            <ac:spMk id="3" creationId="{458D418E-472E-4BA0-9FB4-3590DFA37E6C}"/>
          </ac:spMkLst>
        </pc:spChg>
        <pc:picChg chg="add del mod">
          <ac:chgData name="Utkarsh Mishra" userId="4aee5b9665a95982" providerId="LiveId" clId="{1505AE37-2D68-47F0-84A7-3840F4A88F89}" dt="2019-11-26T10:09:14.325" v="1389"/>
          <ac:picMkLst>
            <pc:docMk/>
            <pc:sldMk cId="3989682408" sldId="271"/>
            <ac:picMk id="4" creationId="{AFDD8100-D93D-4875-A03C-1BF4F229EBB5}"/>
          </ac:picMkLst>
        </pc:picChg>
        <pc:picChg chg="add mod">
          <ac:chgData name="Utkarsh Mishra" userId="4aee5b9665a95982" providerId="LiveId" clId="{1505AE37-2D68-47F0-84A7-3840F4A88F89}" dt="2019-11-26T08:03:05.384" v="678" actId="1076"/>
          <ac:picMkLst>
            <pc:docMk/>
            <pc:sldMk cId="3989682408" sldId="271"/>
            <ac:picMk id="5" creationId="{C4B943B8-B572-4364-8E7C-0D2B664F6437}"/>
          </ac:picMkLst>
        </pc:picChg>
        <pc:picChg chg="add mod">
          <ac:chgData name="Utkarsh Mishra" userId="4aee5b9665a95982" providerId="LiveId" clId="{1505AE37-2D68-47F0-84A7-3840F4A88F89}" dt="2019-11-26T08:03:08.426" v="679" actId="1076"/>
          <ac:picMkLst>
            <pc:docMk/>
            <pc:sldMk cId="3989682408" sldId="271"/>
            <ac:picMk id="7" creationId="{35B3E190-47C9-4DEB-B357-4C21D6D88E41}"/>
          </ac:picMkLst>
        </pc:picChg>
        <pc:picChg chg="add del mod">
          <ac:chgData name="Utkarsh Mishra" userId="4aee5b9665a95982" providerId="LiveId" clId="{1505AE37-2D68-47F0-84A7-3840F4A88F89}" dt="2019-11-26T10:09:46.052" v="1393"/>
          <ac:picMkLst>
            <pc:docMk/>
            <pc:sldMk cId="3989682408" sldId="271"/>
            <ac:picMk id="8" creationId="{2D5E9838-EAA4-4FE3-BAFD-6CE5641BB1DD}"/>
          </ac:picMkLst>
        </pc:picChg>
        <pc:picChg chg="add mod">
          <ac:chgData name="Utkarsh Mishra" userId="4aee5b9665a95982" providerId="LiveId" clId="{1505AE37-2D68-47F0-84A7-3840F4A88F89}" dt="2019-11-26T08:03:02.254" v="677" actId="1076"/>
          <ac:picMkLst>
            <pc:docMk/>
            <pc:sldMk cId="3989682408" sldId="271"/>
            <ac:picMk id="9" creationId="{62CFAD29-1492-4FF9-8252-2AD578B590DF}"/>
          </ac:picMkLst>
        </pc:picChg>
        <pc:picChg chg="add mod">
          <ac:chgData name="Utkarsh Mishra" userId="4aee5b9665a95982" providerId="LiveId" clId="{1505AE37-2D68-47F0-84A7-3840F4A88F89}" dt="2019-11-26T10:09:01.676" v="1384" actId="1076"/>
          <ac:picMkLst>
            <pc:docMk/>
            <pc:sldMk cId="3989682408" sldId="271"/>
            <ac:picMk id="11" creationId="{E6B2E325-F6E8-407E-BF34-D5C309E0BE57}"/>
          </ac:picMkLst>
        </pc:picChg>
        <pc:picChg chg="add mod">
          <ac:chgData name="Utkarsh Mishra" userId="4aee5b9665a95982" providerId="LiveId" clId="{1505AE37-2D68-47F0-84A7-3840F4A88F89}" dt="2019-11-26T10:10:40.679" v="1397" actId="14100"/>
          <ac:picMkLst>
            <pc:docMk/>
            <pc:sldMk cId="3989682408" sldId="271"/>
            <ac:picMk id="12" creationId="{0E9FDE9C-CFF9-47E9-929A-8EF11EEE5626}"/>
          </ac:picMkLst>
        </pc:picChg>
        <pc:picChg chg="add mod">
          <ac:chgData name="Utkarsh Mishra" userId="4aee5b9665a95982" providerId="LiveId" clId="{1505AE37-2D68-47F0-84A7-3840F4A88F89}" dt="2019-11-26T10:09:04.159" v="1385" actId="1076"/>
          <ac:picMkLst>
            <pc:docMk/>
            <pc:sldMk cId="3989682408" sldId="271"/>
            <ac:picMk id="13" creationId="{B4A9B1DB-4972-41EE-8A6C-F721F4C5DE41}"/>
          </ac:picMkLst>
        </pc:picChg>
      </pc:sldChg>
      <pc:sldChg chg="addSp delSp modSp add">
        <pc:chgData name="Utkarsh Mishra" userId="4aee5b9665a95982" providerId="LiveId" clId="{1505AE37-2D68-47F0-84A7-3840F4A88F89}" dt="2019-11-26T07:48:57.009" v="669" actId="1076"/>
        <pc:sldMkLst>
          <pc:docMk/>
          <pc:sldMk cId="1438663763" sldId="272"/>
        </pc:sldMkLst>
        <pc:spChg chg="mod">
          <ac:chgData name="Utkarsh Mishra" userId="4aee5b9665a95982" providerId="LiveId" clId="{1505AE37-2D68-47F0-84A7-3840F4A88F89}" dt="2019-11-26T07:45:56.729" v="602" actId="20577"/>
          <ac:spMkLst>
            <pc:docMk/>
            <pc:sldMk cId="1438663763" sldId="272"/>
            <ac:spMk id="2" creationId="{439C0DF4-FE7E-4039-B7D0-C4FB4162B744}"/>
          </ac:spMkLst>
        </pc:spChg>
        <pc:spChg chg="del mod">
          <ac:chgData name="Utkarsh Mishra" userId="4aee5b9665a95982" providerId="LiveId" clId="{1505AE37-2D68-47F0-84A7-3840F4A88F89}" dt="2019-11-26T07:45:09.297" v="562"/>
          <ac:spMkLst>
            <pc:docMk/>
            <pc:sldMk cId="1438663763" sldId="272"/>
            <ac:spMk id="3" creationId="{BCE9E344-9740-4776-A325-7500C8394A9F}"/>
          </ac:spMkLst>
        </pc:spChg>
        <pc:spChg chg="add del mod">
          <ac:chgData name="Utkarsh Mishra" userId="4aee5b9665a95982" providerId="LiveId" clId="{1505AE37-2D68-47F0-84A7-3840F4A88F89}" dt="2019-11-26T07:48:44.239" v="665"/>
          <ac:spMkLst>
            <pc:docMk/>
            <pc:sldMk cId="1438663763" sldId="272"/>
            <ac:spMk id="4" creationId="{5F4B38A9-1F0B-414A-9644-464616B99BD4}"/>
          </ac:spMkLst>
        </pc:spChg>
        <pc:spChg chg="add del mod">
          <ac:chgData name="Utkarsh Mishra" userId="4aee5b9665a95982" providerId="LiveId" clId="{1505AE37-2D68-47F0-84A7-3840F4A88F89}" dt="2019-11-26T07:45:29.274" v="569" actId="767"/>
          <ac:spMkLst>
            <pc:docMk/>
            <pc:sldMk cId="1438663763" sldId="272"/>
            <ac:spMk id="5" creationId="{CD386694-41E1-4920-A0A3-1BC4AFDFCC72}"/>
          </ac:spMkLst>
        </pc:spChg>
        <pc:spChg chg="add del mod">
          <ac:chgData name="Utkarsh Mishra" userId="4aee5b9665a95982" providerId="LiveId" clId="{1505AE37-2D68-47F0-84A7-3840F4A88F89}" dt="2019-11-26T07:48:47.870" v="666"/>
          <ac:spMkLst>
            <pc:docMk/>
            <pc:sldMk cId="1438663763" sldId="272"/>
            <ac:spMk id="10" creationId="{47736064-0870-4654-B74F-6822C1C09F60}"/>
          </ac:spMkLst>
        </pc:spChg>
        <pc:picChg chg="add del mod">
          <ac:chgData name="Utkarsh Mishra" userId="4aee5b9665a95982" providerId="LiveId" clId="{1505AE37-2D68-47F0-84A7-3840F4A88F89}" dt="2019-11-26T07:48:16.610" v="657"/>
          <ac:picMkLst>
            <pc:docMk/>
            <pc:sldMk cId="1438663763" sldId="272"/>
            <ac:picMk id="7" creationId="{EBCCF265-0EF2-4D7E-8FC0-19F93914620F}"/>
          </ac:picMkLst>
        </pc:picChg>
        <pc:picChg chg="add mod">
          <ac:chgData name="Utkarsh Mishra" userId="4aee5b9665a95982" providerId="LiveId" clId="{1505AE37-2D68-47F0-84A7-3840F4A88F89}" dt="2019-11-26T07:48:57.009" v="669" actId="1076"/>
          <ac:picMkLst>
            <pc:docMk/>
            <pc:sldMk cId="1438663763" sldId="272"/>
            <ac:picMk id="9" creationId="{DF3E69DC-F76A-4218-B231-F88EA60B6A0C}"/>
          </ac:picMkLst>
        </pc:picChg>
      </pc:sldChg>
      <pc:sldChg chg="addSp delSp modSp add">
        <pc:chgData name="Utkarsh Mishra" userId="4aee5b9665a95982" providerId="LiveId" clId="{1505AE37-2D68-47F0-84A7-3840F4A88F89}" dt="2019-11-26T07:48:33.036" v="662" actId="1076"/>
        <pc:sldMkLst>
          <pc:docMk/>
          <pc:sldMk cId="3584252744" sldId="273"/>
        </pc:sldMkLst>
        <pc:spChg chg="mod">
          <ac:chgData name="Utkarsh Mishra" userId="4aee5b9665a95982" providerId="LiveId" clId="{1505AE37-2D68-47F0-84A7-3840F4A88F89}" dt="2019-11-26T07:48:12.040" v="656" actId="20577"/>
          <ac:spMkLst>
            <pc:docMk/>
            <pc:sldMk cId="3584252744" sldId="273"/>
            <ac:spMk id="2" creationId="{ECECEF32-8292-4D07-8667-4661CF7DE082}"/>
          </ac:spMkLst>
        </pc:spChg>
        <pc:spChg chg="del">
          <ac:chgData name="Utkarsh Mishra" userId="4aee5b9665a95982" providerId="LiveId" clId="{1505AE37-2D68-47F0-84A7-3840F4A88F89}" dt="2019-11-26T07:48:22.301" v="658"/>
          <ac:spMkLst>
            <pc:docMk/>
            <pc:sldMk cId="3584252744" sldId="273"/>
            <ac:spMk id="3" creationId="{6931CF64-6F40-4318-9FE0-6DF202ED3475}"/>
          </ac:spMkLst>
        </pc:spChg>
        <pc:picChg chg="add mod">
          <ac:chgData name="Utkarsh Mishra" userId="4aee5b9665a95982" providerId="LiveId" clId="{1505AE37-2D68-47F0-84A7-3840F4A88F89}" dt="2019-11-26T07:48:33.036" v="662" actId="1076"/>
          <ac:picMkLst>
            <pc:docMk/>
            <pc:sldMk cId="3584252744" sldId="273"/>
            <ac:picMk id="4" creationId="{04C0388E-2F94-427E-8140-587365CE4203}"/>
          </ac:picMkLst>
        </pc:picChg>
      </pc:sldChg>
      <pc:sldChg chg="addSp delSp modSp add">
        <pc:chgData name="Utkarsh Mishra" userId="4aee5b9665a95982" providerId="LiveId" clId="{1505AE37-2D68-47F0-84A7-3840F4A88F89}" dt="2019-11-26T10:15:27.850" v="1478" actId="20577"/>
        <pc:sldMkLst>
          <pc:docMk/>
          <pc:sldMk cId="3882028291" sldId="274"/>
        </pc:sldMkLst>
        <pc:spChg chg="mod">
          <ac:chgData name="Utkarsh Mishra" userId="4aee5b9665a95982" providerId="LiveId" clId="{1505AE37-2D68-47F0-84A7-3840F4A88F89}" dt="2019-11-26T08:14:34.564" v="856" actId="1076"/>
          <ac:spMkLst>
            <pc:docMk/>
            <pc:sldMk cId="3882028291" sldId="274"/>
            <ac:spMk id="2" creationId="{4E5DEFF7-43CF-4E50-8323-AED4F44768E0}"/>
          </ac:spMkLst>
        </pc:spChg>
        <pc:spChg chg="add del">
          <ac:chgData name="Utkarsh Mishra" userId="4aee5b9665a95982" providerId="LiveId" clId="{1505AE37-2D68-47F0-84A7-3840F4A88F89}" dt="2019-11-26T08:12:19.374" v="731" actId="3680"/>
          <ac:spMkLst>
            <pc:docMk/>
            <pc:sldMk cId="3882028291" sldId="274"/>
            <ac:spMk id="3" creationId="{0A3021F1-50E0-4F7B-87C5-893F1F25FE89}"/>
          </ac:spMkLst>
        </pc:spChg>
        <pc:graphicFrameChg chg="add del mod ord modGraphic">
          <ac:chgData name="Utkarsh Mishra" userId="4aee5b9665a95982" providerId="LiveId" clId="{1505AE37-2D68-47F0-84A7-3840F4A88F89}" dt="2019-11-26T08:11:36.430" v="728" actId="3680"/>
          <ac:graphicFrameMkLst>
            <pc:docMk/>
            <pc:sldMk cId="3882028291" sldId="274"/>
            <ac:graphicFrameMk id="4" creationId="{D06EDC7D-1CFE-418C-88C4-8FAEC6A5595E}"/>
          </ac:graphicFrameMkLst>
        </pc:graphicFrameChg>
        <pc:graphicFrameChg chg="add del mod ord modGraphic">
          <ac:chgData name="Utkarsh Mishra" userId="4aee5b9665a95982" providerId="LiveId" clId="{1505AE37-2D68-47F0-84A7-3840F4A88F89}" dt="2019-11-26T08:12:08.095" v="730" actId="3680"/>
          <ac:graphicFrameMkLst>
            <pc:docMk/>
            <pc:sldMk cId="3882028291" sldId="274"/>
            <ac:graphicFrameMk id="6" creationId="{0F6AED1A-BE8E-4384-A221-432693B88E9B}"/>
          </ac:graphicFrameMkLst>
        </pc:graphicFrameChg>
        <pc:graphicFrameChg chg="add mod ord modGraphic">
          <ac:chgData name="Utkarsh Mishra" userId="4aee5b9665a95982" providerId="LiveId" clId="{1505AE37-2D68-47F0-84A7-3840F4A88F89}" dt="2019-11-26T10:15:09.757" v="1432" actId="20577"/>
          <ac:graphicFrameMkLst>
            <pc:docMk/>
            <pc:sldMk cId="3882028291" sldId="274"/>
            <ac:graphicFrameMk id="8" creationId="{D3124AF8-11CC-4DE3-BAA3-7F71ABE5206F}"/>
          </ac:graphicFrameMkLst>
        </pc:graphicFrameChg>
        <pc:graphicFrameChg chg="add mod modGraphic">
          <ac:chgData name="Utkarsh Mishra" userId="4aee5b9665a95982" providerId="LiveId" clId="{1505AE37-2D68-47F0-84A7-3840F4A88F89}" dt="2019-11-26T10:15:27.850" v="1478" actId="20577"/>
          <ac:graphicFrameMkLst>
            <pc:docMk/>
            <pc:sldMk cId="3882028291" sldId="274"/>
            <ac:graphicFrameMk id="10" creationId="{FAEC27BD-C7C6-4549-B3C5-7CF44F6CF260}"/>
          </ac:graphicFrameMkLst>
        </pc:graphicFrameChg>
      </pc:sldChg>
      <pc:sldChg chg="addSp delSp modSp add">
        <pc:chgData name="Utkarsh Mishra" userId="4aee5b9665a95982" providerId="LiveId" clId="{1505AE37-2D68-47F0-84A7-3840F4A88F89}" dt="2019-11-26T10:03:15.587" v="1366" actId="1076"/>
        <pc:sldMkLst>
          <pc:docMk/>
          <pc:sldMk cId="2237068721" sldId="275"/>
        </pc:sldMkLst>
        <pc:spChg chg="mod">
          <ac:chgData name="Utkarsh Mishra" userId="4aee5b9665a95982" providerId="LiveId" clId="{1505AE37-2D68-47F0-84A7-3840F4A88F89}" dt="2019-11-26T10:01:08.260" v="1361" actId="1076"/>
          <ac:spMkLst>
            <pc:docMk/>
            <pc:sldMk cId="2237068721" sldId="275"/>
            <ac:spMk id="2" creationId="{0CF9D153-E94C-4195-AB1D-9E06B8DED3DD}"/>
          </ac:spMkLst>
        </pc:spChg>
        <pc:spChg chg="del">
          <ac:chgData name="Utkarsh Mishra" userId="4aee5b9665a95982" providerId="LiveId" clId="{1505AE37-2D68-47F0-84A7-3840F4A88F89}" dt="2019-11-26T10:03:07.606" v="1362"/>
          <ac:spMkLst>
            <pc:docMk/>
            <pc:sldMk cId="2237068721" sldId="275"/>
            <ac:spMk id="3" creationId="{30AB3321-21CF-4189-BE7C-0A44B8B0F33C}"/>
          </ac:spMkLst>
        </pc:spChg>
        <pc:picChg chg="add mod">
          <ac:chgData name="Utkarsh Mishra" userId="4aee5b9665a95982" providerId="LiveId" clId="{1505AE37-2D68-47F0-84A7-3840F4A88F89}" dt="2019-11-26T10:03:15.587" v="1366" actId="1076"/>
          <ac:picMkLst>
            <pc:docMk/>
            <pc:sldMk cId="2237068721" sldId="275"/>
            <ac:picMk id="5" creationId="{B88C6B3C-B54E-4692-9D36-216870DE804F}"/>
          </ac:picMkLst>
        </pc:picChg>
      </pc:sldChg>
      <pc:sldChg chg="addSp delSp modSp add">
        <pc:chgData name="Utkarsh Mishra" userId="4aee5b9665a95982" providerId="LiveId" clId="{1505AE37-2D68-47F0-84A7-3840F4A88F89}" dt="2019-11-26T10:03:34.369" v="1370" actId="1076"/>
        <pc:sldMkLst>
          <pc:docMk/>
          <pc:sldMk cId="3541339744" sldId="276"/>
        </pc:sldMkLst>
        <pc:spChg chg="mod">
          <ac:chgData name="Utkarsh Mishra" userId="4aee5b9665a95982" providerId="LiveId" clId="{1505AE37-2D68-47F0-84A7-3840F4A88F89}" dt="2019-11-26T10:01:02.047" v="1360" actId="1076"/>
          <ac:spMkLst>
            <pc:docMk/>
            <pc:sldMk cId="3541339744" sldId="276"/>
            <ac:spMk id="2" creationId="{67ED61DB-A305-4500-885D-6DC83D09F100}"/>
          </ac:spMkLst>
        </pc:spChg>
        <pc:spChg chg="del">
          <ac:chgData name="Utkarsh Mishra" userId="4aee5b9665a95982" providerId="LiveId" clId="{1505AE37-2D68-47F0-84A7-3840F4A88F89}" dt="2019-11-26T10:03:27.131" v="1367"/>
          <ac:spMkLst>
            <pc:docMk/>
            <pc:sldMk cId="3541339744" sldId="276"/>
            <ac:spMk id="3" creationId="{D978AAF2-58F2-4916-9A2F-7FFF5057A1B5}"/>
          </ac:spMkLst>
        </pc:spChg>
        <pc:picChg chg="add mod">
          <ac:chgData name="Utkarsh Mishra" userId="4aee5b9665a95982" providerId="LiveId" clId="{1505AE37-2D68-47F0-84A7-3840F4A88F89}" dt="2019-11-26T10:03:34.369" v="1370" actId="1076"/>
          <ac:picMkLst>
            <pc:docMk/>
            <pc:sldMk cId="3541339744" sldId="276"/>
            <ac:picMk id="5" creationId="{519070D0-0E1C-476A-929C-D59941605600}"/>
          </ac:picMkLst>
        </pc:picChg>
      </pc:sldChg>
      <pc:sldChg chg="addSp delSp modSp add">
        <pc:chgData name="Utkarsh Mishra" userId="4aee5b9665a95982" providerId="LiveId" clId="{1505AE37-2D68-47F0-84A7-3840F4A88F89}" dt="2019-11-26T10:05:39.253" v="1383" actId="1076"/>
        <pc:sldMkLst>
          <pc:docMk/>
          <pc:sldMk cId="3868489259" sldId="277"/>
        </pc:sldMkLst>
        <pc:spChg chg="del mod">
          <ac:chgData name="Utkarsh Mishra" userId="4aee5b9665a95982" providerId="LiveId" clId="{1505AE37-2D68-47F0-84A7-3840F4A88F89}" dt="2019-11-26T10:05:29.183" v="1378"/>
          <ac:spMkLst>
            <pc:docMk/>
            <pc:sldMk cId="3868489259" sldId="277"/>
            <ac:spMk id="2" creationId="{56C75C47-9565-45D5-9562-BE4B2D809A93}"/>
          </ac:spMkLst>
        </pc:spChg>
        <pc:spChg chg="del">
          <ac:chgData name="Utkarsh Mishra" userId="4aee5b9665a95982" providerId="LiveId" clId="{1505AE37-2D68-47F0-84A7-3840F4A88F89}" dt="2019-11-26T10:05:16.489" v="1374"/>
          <ac:spMkLst>
            <pc:docMk/>
            <pc:sldMk cId="3868489259" sldId="277"/>
            <ac:spMk id="3" creationId="{5E5E50B2-1A98-46EF-94E0-28F8F55F7F1C}"/>
          </ac:spMkLst>
        </pc:spChg>
        <pc:picChg chg="add mod">
          <ac:chgData name="Utkarsh Mishra" userId="4aee5b9665a95982" providerId="LiveId" clId="{1505AE37-2D68-47F0-84A7-3840F4A88F89}" dt="2019-11-26T10:05:39.253" v="1383" actId="1076"/>
          <ac:picMkLst>
            <pc:docMk/>
            <pc:sldMk cId="3868489259" sldId="277"/>
            <ac:picMk id="5" creationId="{B69FD92E-147C-4729-98A8-815C1C0114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2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05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7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2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0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1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9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379C9-12A5-4D12-9DAF-38D9F21F0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B801-594C-41F2-9312-1C3D09830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2002616"/>
            <a:ext cx="3485073" cy="30261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Implementation of Low Dynamic Power &amp; Area Optimized 16-bit Reversible ALU</a:t>
            </a:r>
            <a:br>
              <a:rPr lang="en-US" sz="4000" dirty="0"/>
            </a:br>
            <a:br>
              <a:rPr lang="en-US" sz="4000" dirty="0"/>
            </a:br>
            <a:r>
              <a:rPr lang="en-US" sz="2700" dirty="0"/>
              <a:t>-Utkarsh Mishra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68138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61DB-A305-4500-885D-6DC83D09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1328"/>
            <a:ext cx="10353762" cy="1257300"/>
          </a:xfrm>
        </p:spPr>
        <p:txBody>
          <a:bodyPr/>
          <a:lstStyle/>
          <a:p>
            <a:r>
              <a:rPr lang="en-US" dirty="0"/>
              <a:t>Adder-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070D0-0E1C-476A-929C-D59941605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79" y="1082151"/>
            <a:ext cx="7319842" cy="5654521"/>
          </a:xfrm>
        </p:spPr>
      </p:pic>
    </p:spTree>
    <p:extLst>
      <p:ext uri="{BB962C8B-B14F-4D97-AF65-F5344CB8AC3E}">
        <p14:creationId xmlns:p14="http://schemas.microsoft.com/office/powerpoint/2010/main" val="354133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337B-35FA-49D3-9FE0-2C5D911A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3.Results-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943B8-B572-4364-8E7C-0D2B664F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03" y="1244844"/>
            <a:ext cx="3860132" cy="257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3E190-47C9-4DEB-B357-4C21D6D88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68" y="1244844"/>
            <a:ext cx="3860132" cy="2573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FAD29-1492-4FF9-8252-2AD578B59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5" y="1232387"/>
            <a:ext cx="3860132" cy="2573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2E325-F6E8-407E-BF34-D5C309E0B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9" y="3956208"/>
            <a:ext cx="3860132" cy="2573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9B1DB-4972-41EE-8A6C-F721F4C5DE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67" y="3956207"/>
            <a:ext cx="3860133" cy="257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9FDE9C-CFF9-47E9-929A-8EF11EEE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03" y="3956207"/>
            <a:ext cx="3860132" cy="25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0DF4-FE7E-4039-B7D0-C4FB4162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Timing diagrams-</a:t>
            </a:r>
            <a:br>
              <a:rPr lang="en-US" dirty="0"/>
            </a:br>
            <a:r>
              <a:rPr lang="en-US" dirty="0"/>
              <a:t>ALU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3E69DC-F76A-4218-B231-F88EA60B6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" y="2221831"/>
            <a:ext cx="12031183" cy="317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6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EF32-8292-4D07-8667-4661CF7D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Rev_ALU</a:t>
            </a:r>
            <a:r>
              <a:rPr lang="en-US" dirty="0"/>
              <a:t>-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0388E-2F94-427E-8140-587365CE4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4995"/>
            <a:ext cx="11887200" cy="35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5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D991-C25A-4640-8A1D-70B84D04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to be looked for.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AB357-999B-4EB9-B9EB-AD2DEC13A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15" y="2105355"/>
            <a:ext cx="3596306" cy="3242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59705-FC42-4EBD-BC51-73F3E4C3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3" y="2143380"/>
            <a:ext cx="3727739" cy="3124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0376D-F1EC-4B02-A4F0-D01129A47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23" y="2062891"/>
            <a:ext cx="3727740" cy="32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7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EFF7-43CF-4E50-8323-AED4F447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2349"/>
            <a:ext cx="10353762" cy="1257300"/>
          </a:xfrm>
        </p:spPr>
        <p:txBody>
          <a:bodyPr/>
          <a:lstStyle/>
          <a:p>
            <a:r>
              <a:rPr lang="en-US" dirty="0"/>
              <a:t>4.Comparison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3124AF8-11CC-4DE3-BAA3-7F71ABE52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79263"/>
              </p:ext>
            </p:extLst>
          </p:nvPr>
        </p:nvGraphicFramePr>
        <p:xfrm>
          <a:off x="923925" y="1366236"/>
          <a:ext cx="10353675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1701272817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69515490"/>
                    </a:ext>
                  </a:extLst>
                </a:gridCol>
                <a:gridCol w="2055144">
                  <a:extLst>
                    <a:ext uri="{9D8B030D-6E8A-4147-A177-3AD203B41FA5}">
                      <a16:colId xmlns:a16="http://schemas.microsoft.com/office/drawing/2014/main" val="742789655"/>
                    </a:ext>
                  </a:extLst>
                </a:gridCol>
                <a:gridCol w="2086326">
                  <a:extLst>
                    <a:ext uri="{9D8B030D-6E8A-4147-A177-3AD203B41FA5}">
                      <a16:colId xmlns:a16="http://schemas.microsoft.com/office/drawing/2014/main" val="161480782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923445865"/>
                    </a:ext>
                  </a:extLst>
                </a:gridCol>
              </a:tblGrid>
              <a:tr h="83439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Genus Area</a:t>
                      </a:r>
                    </a:p>
                    <a:p>
                      <a:pPr algn="ctr"/>
                      <a:r>
                        <a:rPr lang="en-US" dirty="0"/>
                        <a:t>(in cell-units)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Genus </a:t>
                      </a:r>
                    </a:p>
                    <a:p>
                      <a:pPr algn="ctr"/>
                      <a:r>
                        <a:rPr lang="en-US" dirty="0"/>
                        <a:t>Power</a:t>
                      </a:r>
                    </a:p>
                    <a:p>
                      <a:pPr algn="ctr"/>
                      <a:r>
                        <a:rPr lang="en-US" dirty="0"/>
                        <a:t>(in microwatts)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Innovus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Power</a:t>
                      </a:r>
                    </a:p>
                    <a:p>
                      <a:pPr algn="ctr"/>
                      <a:r>
                        <a:rPr lang="en-US" dirty="0"/>
                        <a:t>(milliwatts)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Innovus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 Area(micrometer-square)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78727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814.690707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1.05026956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10491.3909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41609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Rev_ALU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777.123397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1.011232329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9966.1023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797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AEC27BD-C7C6-4549-B3C5-7CF44F6CF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09350"/>
              </p:ext>
            </p:extLst>
          </p:nvPr>
        </p:nvGraphicFramePr>
        <p:xfrm>
          <a:off x="914400" y="4379244"/>
          <a:ext cx="10353675" cy="19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411046226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5398059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175523308"/>
                    </a:ext>
                  </a:extLst>
                </a:gridCol>
              </a:tblGrid>
              <a:tr h="65014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Total  Power</a:t>
                      </a:r>
                    </a:p>
                    <a:p>
                      <a:r>
                        <a:rPr lang="en-IN" dirty="0"/>
                        <a:t>                    (microwatts)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  <a:p>
                      <a:pPr algn="ctr"/>
                      <a:r>
                        <a:rPr lang="en-US" dirty="0"/>
                        <a:t>(Slices)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73882"/>
                  </a:ext>
                </a:extLst>
              </a:tr>
              <a:tr h="6501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Rev_ALU</a:t>
                      </a:r>
                      <a:r>
                        <a:rPr lang="en-US" dirty="0"/>
                        <a:t>(Paper)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81.71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322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07778"/>
                  </a:ext>
                </a:extLst>
              </a:tr>
              <a:tr h="650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ALU ( Paper)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82.17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351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2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540B-644B-48B2-8930-FE32FCDF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43D3-6EB7-47AD-8BC1-D5713433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Computer chips are facing a severe problem with power dissipation in addition to that heat generation. Reversible logic reduces power consumption as zero-energy computation has inspired it.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My VLSI project describes Design and Implementation of 16-Bit ALU built using reversible decoder controlled combinational circuits on Spartan3E (XC3S500E-FG320-5) FPGA.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EDEB-BA94-46A7-9959-989400CC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Reversible Gates.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3571-458B-42D1-82AE-9E728B07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reversible logic gate is an n-input n-output logic device with one-to-one mapping. This helps to determine the outputs from the inputs and also the inputs can be uniquely recovered from the outputs. </a:t>
            </a: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Also in the synthesis of reversible circuits direct fan-Out is not allowed as one–to-many concept is not reversible.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34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05B2C-087C-4352-B18D-43767001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9" y="28074"/>
            <a:ext cx="11315222" cy="6829926"/>
          </a:xfrm>
        </p:spPr>
      </p:pic>
    </p:spTree>
    <p:extLst>
      <p:ext uri="{BB962C8B-B14F-4D97-AF65-F5344CB8AC3E}">
        <p14:creationId xmlns:p14="http://schemas.microsoft.com/office/powerpoint/2010/main" val="13237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2E63-9E08-4C9F-B9FD-CD2C106F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73C2-D0BA-43D6-939B-1588DF5E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Rolf </a:t>
            </a:r>
            <a:r>
              <a:rPr lang="en-US" dirty="0" err="1">
                <a:effectLst/>
              </a:rPr>
              <a:t>Landauer</a:t>
            </a:r>
            <a:r>
              <a:rPr lang="en-US" dirty="0">
                <a:effectLst/>
              </a:rPr>
              <a:t>, 1961. Whenever we use a logically irreversible gate we dissipate energy into the environment.</a:t>
            </a:r>
          </a:p>
          <a:p>
            <a:r>
              <a:rPr lang="en-US" dirty="0">
                <a:effectLst/>
              </a:rPr>
              <a:t>The loss of information is associated with laws of physics requiring that one bit of information lost dissipates kTln2 of energy.</a:t>
            </a: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Landauer</a:t>
            </a:r>
            <a:r>
              <a:rPr lang="en-US" dirty="0">
                <a:effectLst/>
              </a:rPr>
              <a:t>/Bennett: all operations required in computation could be performed in a reversible manner, thus dissipating no heat!</a:t>
            </a:r>
          </a:p>
          <a:p>
            <a:r>
              <a:rPr lang="en-IN" dirty="0"/>
              <a:t>And so according to a second law of thermodynamics: ds = </a:t>
            </a:r>
            <a:r>
              <a:rPr lang="en-IN" dirty="0" err="1"/>
              <a:t>dq</a:t>
            </a:r>
            <a:r>
              <a:rPr lang="en-IN"/>
              <a:t>/T(</a:t>
            </a:r>
            <a:r>
              <a:rPr lang="en-IN" dirty="0"/>
              <a:t>for </a:t>
            </a:r>
            <a:r>
              <a:rPr lang="en-IN"/>
              <a:t>reversible process)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92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8630-63A8-4235-BD0E-BB2BA261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Some reversible gates.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2CCF6-EBFF-4143-BD44-0EABAE9A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69" y="1628774"/>
            <a:ext cx="3191570" cy="1974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D840B-E894-4D48-8160-9437CF225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81" y="1196702"/>
            <a:ext cx="2985245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8E3F95-E3D1-4331-8B8B-3C73FE6DE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43" y="1628774"/>
            <a:ext cx="3380838" cy="1974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6EC284-A3EB-4FF0-AE7F-35B8FDE60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0" y="4166312"/>
            <a:ext cx="3191570" cy="1753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B8113C-D419-4F0F-93F3-3BEDB63CA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47" y="4166312"/>
            <a:ext cx="3092702" cy="17539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474C5D-B3C7-4E3F-9DD7-DAB38D046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13" y="4166312"/>
            <a:ext cx="3370980" cy="17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0243-B470-46EE-BFBF-CBBA5A94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2.Workflow used-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97C9-C360-4E70-AD5A-1492F82A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Specific integrated circuit (Primary)</a:t>
            </a:r>
          </a:p>
          <a:p>
            <a:r>
              <a:rPr lang="en-US" dirty="0"/>
              <a:t>Field Programmable gate array	(Secondary)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33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FD92E-147C-4729-98A8-815C1C01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63" y="492064"/>
            <a:ext cx="10641073" cy="5873872"/>
          </a:xfrm>
        </p:spPr>
      </p:pic>
    </p:spTree>
    <p:extLst>
      <p:ext uri="{BB962C8B-B14F-4D97-AF65-F5344CB8AC3E}">
        <p14:creationId xmlns:p14="http://schemas.microsoft.com/office/powerpoint/2010/main" val="386848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153-E94C-4195-AB1D-9E06B8DE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Decoder-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8C6B3C-B54E-4692-9D36-216870DE8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5" y="1008356"/>
            <a:ext cx="7674130" cy="5685408"/>
          </a:xfrm>
        </p:spPr>
      </p:pic>
    </p:spTree>
    <p:extLst>
      <p:ext uri="{BB962C8B-B14F-4D97-AF65-F5344CB8AC3E}">
        <p14:creationId xmlns:p14="http://schemas.microsoft.com/office/powerpoint/2010/main" val="2237068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328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Goudy Old Style</vt:lpstr>
      <vt:lpstr>Wingdings 2</vt:lpstr>
      <vt:lpstr>SlateVTI</vt:lpstr>
      <vt:lpstr>Implementation of Low Dynamic Power &amp; Area Optimized 16-bit Reversible ALU  -Utkarsh Mishra</vt:lpstr>
      <vt:lpstr>1. Design</vt:lpstr>
      <vt:lpstr>Reversible Gates.</vt:lpstr>
      <vt:lpstr>PowerPoint Presentation</vt:lpstr>
      <vt:lpstr>How this works?</vt:lpstr>
      <vt:lpstr>Some reversible gates.</vt:lpstr>
      <vt:lpstr>2.Workflow used-</vt:lpstr>
      <vt:lpstr>PowerPoint Presentation</vt:lpstr>
      <vt:lpstr>Decoder-</vt:lpstr>
      <vt:lpstr>Adder-</vt:lpstr>
      <vt:lpstr>3.Results-</vt:lpstr>
      <vt:lpstr>Timing diagrams- ALU</vt:lpstr>
      <vt:lpstr>Rev_ALU-</vt:lpstr>
      <vt:lpstr>Results to be looked for.</vt:lpstr>
      <vt:lpstr>4.Comparison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Implementation of Low Dynamic Power &amp; Area Optimized 32-bit Reversible ALU</dc:title>
  <dc:creator>Utkarsh Mishra</dc:creator>
  <cp:lastModifiedBy>Utkarsh Mishra</cp:lastModifiedBy>
  <cp:revision>12</cp:revision>
  <dcterms:created xsi:type="dcterms:W3CDTF">2019-11-06T09:39:59Z</dcterms:created>
  <dcterms:modified xsi:type="dcterms:W3CDTF">2019-11-26T10:15:34Z</dcterms:modified>
</cp:coreProperties>
</file>