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ejaVu Serif" panose="020B0604020202020204" charset="0"/>
      <p:regular r:id="rId12"/>
    </p:embeddedFont>
    <p:embeddedFont>
      <p:font typeface="DejaVu Serif Bold" panose="020B0604020202020204" charset="0"/>
      <p:regular r:id="rId13"/>
    </p:embeddedFont>
    <p:embeddedFont>
      <p:font typeface="Noto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659688" y="921714"/>
            <a:ext cx="10628312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Noto Sans Bold"/>
              </a:rPr>
              <a:t>Mẫu thiết kế phần mềm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87880" y="4639627"/>
            <a:ext cx="5571927" cy="275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báo cáo cuối kì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đề tài: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Website đọc báo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6400" y="475248"/>
            <a:ext cx="627166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dirty="0" err="1">
                <a:solidFill>
                  <a:srgbClr val="FEFEFE"/>
                </a:solidFill>
                <a:latin typeface="Noto Sans Bold"/>
              </a:rPr>
              <a:t>Nhóm</a:t>
            </a:r>
            <a:r>
              <a:rPr lang="en-US" sz="9200" dirty="0">
                <a:solidFill>
                  <a:srgbClr val="FEFEFE"/>
                </a:solidFill>
                <a:latin typeface="Noto Sans Bold"/>
              </a:rPr>
              <a:t>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94462"/>
            <a:ext cx="7573875" cy="369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Vũ Đức Triệu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Lê Trương Ngọc Hải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Đoàn Bảo Linh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Lã Quý Quân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0522" y="2594462"/>
            <a:ext cx="7248778" cy="369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20110585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20110465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20110085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20110551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19801" y="857250"/>
            <a:ext cx="579816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FFFFFF"/>
                </a:solidFill>
                <a:latin typeface="Noto Sans Bold"/>
              </a:rPr>
              <a:t>Nội</a:t>
            </a:r>
            <a:r>
              <a:rPr lang="en-US" sz="9200" dirty="0">
                <a:solidFill>
                  <a:srgbClr val="FFFFFF"/>
                </a:solidFill>
                <a:latin typeface="Noto Sans Bold"/>
              </a:rPr>
              <a:t> dung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83432"/>
            <a:ext cx="16230600" cy="276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DejaVu Serif Bold"/>
              </a:rPr>
              <a:t>giới thiệu đề tài</a:t>
            </a:r>
          </a:p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DejaVu Serif Bold"/>
              </a:rPr>
              <a:t>thiết kế</a:t>
            </a:r>
          </a:p>
          <a:p>
            <a:pPr marL="1122679" lvl="1" indent="-561340" algn="just">
              <a:lnSpc>
                <a:spcPts val="7279"/>
              </a:lnSpc>
              <a:spcBef>
                <a:spcPct val="0"/>
              </a:spcBef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DejaVu Serif Bold"/>
              </a:rPr>
              <a:t>các mẫu thiết kết sử dụng trong đề tài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1161" y="857250"/>
            <a:ext cx="982567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 Bold"/>
              </a:rPr>
              <a:t>Giới thiệu đề tài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51274"/>
            <a:ext cx="10089595" cy="551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Tính cấp thiết của đề tài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Đối tượng nghiên cứu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Phạm vi nghiên cứu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Mục đích đề tài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Phương pháp nghiên cứu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Ý nghĩa khoa học thực tiễn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5550" y="857250"/>
            <a:ext cx="471689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 Bold"/>
              </a:rPr>
              <a:t>Thiết kế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67078"/>
            <a:ext cx="9807149" cy="182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Use case, Diagram</a:t>
            </a:r>
          </a:p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Cơ sở dữ liệu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57250"/>
            <a:ext cx="162306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 Bold"/>
              </a:rPr>
              <a:t>Các mẫu thiết kế sử dụng trong đồ án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423633"/>
            <a:ext cx="16230600" cy="276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Bridge pattern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Builder pattern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Singleton pattern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Noto Sans Bold</vt:lpstr>
      <vt:lpstr>DejaVu Serif Bold</vt:lpstr>
      <vt:lpstr>DejaVu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Mẫu thiết kế</dc:title>
  <cp:lastModifiedBy>Hải Lê Trương Ngọc</cp:lastModifiedBy>
  <cp:revision>3</cp:revision>
  <dcterms:created xsi:type="dcterms:W3CDTF">2006-08-16T00:00:00Z</dcterms:created>
  <dcterms:modified xsi:type="dcterms:W3CDTF">2023-05-04T15:55:03Z</dcterms:modified>
  <dc:identifier>DAFh8MKONTE</dc:identifier>
</cp:coreProperties>
</file>