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303" r:id="rId3"/>
    <p:sldId id="304" r:id="rId4"/>
    <p:sldId id="305" r:id="rId5"/>
    <p:sldId id="306" r:id="rId6"/>
    <p:sldId id="313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6" r:id="rId15"/>
    <p:sldId id="317" r:id="rId16"/>
    <p:sldId id="315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ê Thế Nam" initials="LTN" lastIdx="1" clrIdx="0">
    <p:extLst>
      <p:ext uri="{19B8F6BF-5375-455C-9EA6-DF929625EA0E}">
        <p15:presenceInfo xmlns:p15="http://schemas.microsoft.com/office/powerpoint/2012/main" userId="45186005e255d2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A575D4-71FF-4229-B0E7-756D579E12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E6DD1-9514-40F4-B5FB-6FD5B17B48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00CC-4076-4F27-ADD7-843B228E57E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FE16A-7FC5-43CB-81C9-9307F86C06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C81CB-6977-4ABB-AE3B-71456D1F4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0B7AD-DFFA-4707-BAF4-1E0F12B1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326A-9DA5-40A4-8432-00259BBFAC0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4B060-8252-451A-917D-75C88E73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5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F533-E1F4-44F2-A2D0-882945370F34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F0BE-78E9-4EA0-8420-CC6613E09485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889-DC05-4896-B7CD-EE5B66D37DC0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9F74-D573-4415-B4C4-971B11D1E0C8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436B-DEC7-480F-9323-B19E2EB46912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120B-55EE-45B9-80E1-D53AB098D4A3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FB0-2602-4969-B013-FF8CCB1B6D8E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8B2E-BFF6-4263-888F-030ACD02E714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8-2439-4984-902C-4DB3E4F61426}" type="datetime1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225-8FFE-4994-B719-0FE936A1E60F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0146-CA92-43E4-B7B1-47027DA398F3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D821-5424-4098-ADD5-FD2003B1563B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7" y="1630666"/>
            <a:ext cx="8590085" cy="1815733"/>
          </a:xfrm>
        </p:spPr>
        <p:txBody>
          <a:bodyPr>
            <a:normAutofit/>
          </a:bodyPr>
          <a:lstStyle/>
          <a:p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THIẾT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KẾ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VÀ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XÂY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DỰNG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PHẦN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33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MỀM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b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</a:b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</a:b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ECOBIKE</a:t>
            </a:r>
            <a:endParaRPr lang="en-US" sz="3800" dirty="0"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8EE184-4710-4EB2-8BAA-CD1B2B28652D}"/>
              </a:ext>
            </a:extLst>
          </p:cNvPr>
          <p:cNvSpPr txBox="1">
            <a:spLocks/>
          </p:cNvSpPr>
          <p:nvPr/>
        </p:nvSpPr>
        <p:spPr>
          <a:xfrm>
            <a:off x="343949" y="4800023"/>
            <a:ext cx="8523093" cy="155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	Lê Thế Nam                    20173265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				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Vũ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Trung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Nghĩa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            20173284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                              	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Nguyễn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Thanh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Nhã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      20170013</a:t>
            </a:r>
          </a:p>
          <a:p>
            <a:pPr algn="l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           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8CEC-A8EF-46E6-B171-207F5D6E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C55E3-46D9-4549-94BB-EC1CE3A8DA64}"/>
              </a:ext>
            </a:extLst>
          </p:cNvPr>
          <p:cNvSpPr txBox="1"/>
          <p:nvPr/>
        </p:nvSpPr>
        <p:spPr>
          <a:xfrm>
            <a:off x="276957" y="4382219"/>
            <a:ext cx="859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Ng</a:t>
            </a: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ời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h</a:t>
            </a: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ớng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            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TS.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Thị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Thu Trang</a:t>
            </a:r>
          </a:p>
        </p:txBody>
      </p:sp>
    </p:spTree>
    <p:extLst>
      <p:ext uri="{BB962C8B-B14F-4D97-AF65-F5344CB8AC3E}">
        <p14:creationId xmlns:p14="http://schemas.microsoft.com/office/powerpoint/2010/main" val="249613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6436-FC37-4D3A-AC3E-8DE6DE59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78856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766E3-682A-49D7-9E5B-A6374D89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354BAD-C41E-4B9B-99BC-BA949C2E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49" y="1124491"/>
            <a:ext cx="7872779" cy="56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89672-ACEE-49A8-A889-21D3C7B520ED}"/>
              </a:ext>
            </a:extLst>
          </p:cNvPr>
          <p:cNvSpPr txBox="1"/>
          <p:nvPr/>
        </p:nvSpPr>
        <p:spPr>
          <a:xfrm>
            <a:off x="327171" y="1287894"/>
            <a:ext cx="93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554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8866-A4B2-40F7-81A2-2F910196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32" y="1182848"/>
            <a:ext cx="8026400" cy="5538628"/>
          </a:xfrm>
        </p:spPr>
        <p:txBody>
          <a:bodyPr/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“controller”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5F99-70C2-4478-A726-4782F02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30B13C-E4D0-4D5A-A7DE-19914E4A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8" y="1678928"/>
            <a:ext cx="8172344" cy="445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3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A627-3A36-4E02-8BB2-A4D87B89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49292"/>
            <a:ext cx="8026400" cy="509910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“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presentationlayer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EC17-910E-4F42-96FC-0911230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FA3A16-7223-4438-A8DA-AFBF5FDE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1" y="1573176"/>
            <a:ext cx="7824278" cy="47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2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B324-0EF6-474C-9641-5DCB667E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C00F-440A-4E89-A9D2-B5E5F947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75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4.1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coupling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cohesion: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4.1.1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coupling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cohesion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“controller”:</a:t>
            </a:r>
          </a:p>
          <a:p>
            <a:pPr algn="just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InitializeController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mãn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Functional Cohesion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class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đọc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database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MainScreen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hiển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thị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getDocks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đọc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dánh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getDocks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mảng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chiều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getBikes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tableToBikes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Như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vậy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getDocks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tableToBikes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riêng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biệt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nhưng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cũng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đồng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đóng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chung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ReturnBikeController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mãn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Funcational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Cohesion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class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n.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bước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processReturnBike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sở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processReturnBike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getRentBikeTransaction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phí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estimateCost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gian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đinh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getCurrentLocalDateTimeStamp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thái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cơ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sở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getBike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điều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RentBikeController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thỏa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mãn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Informational Cohesion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class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chia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phase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riêng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biệt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barcode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hay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tiếp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tục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phase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phase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RentBikeController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tiền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cọc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calculateDeposit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bikeCode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rentalCode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converterBikeCodeToRentalCode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barcode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bikeCode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gọi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barcodeconvertersubsystem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CE7-7EE2-42CC-8F06-1007D6F9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6660-CDF2-474B-B18C-DAB68DE0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4.1.2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coupling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controller: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BA82-E65F-46AC-AAA4-580BCFF0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9BDC8-12D8-4A2E-BD43-182825A7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805030"/>
            <a:ext cx="8026400" cy="4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8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E0E-B2E8-4778-8327-36A8D6BF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Để tái sử dụng code,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ReturnBikeController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gọi hàm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tableToBikes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để chuyển danh sách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các bãi xe dạng mảng hai chiều thành dánh sách đối tượng các xe. Đây là phụ thuộc data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coupling do hai lớp chỉ giao tiếp với nhau thông qua dữ liệu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Sự phụ thuộc giữa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ReturnBikeController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và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RentBikeController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là data coupling vì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ReturnBikeController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chỉ sử dụng biến toàn cục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rentalCode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của class </a:t>
            </a:r>
            <a:r>
              <a:rPr lang="vi-VN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RentBikeController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54A69-7223-4441-8881-DFFA969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513-45DF-4B8F-9C9A-EA957D708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28" y="1283516"/>
            <a:ext cx="4078622" cy="528506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4.1.3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coupling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nhiệm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riêng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biệt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xuống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tầng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tầng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phụ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thuộc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vòng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B49B-7278-43D3-A9DA-0479D8BF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739FFA-DA9D-4A43-A9CB-8FBC0497B08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1" y="1208014"/>
            <a:ext cx="4444592" cy="536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6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BC7813-5355-4892-8249-297966E3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4.2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. Design principles:</a:t>
            </a:r>
            <a:br>
              <a:rPr lang="vi-VN" sz="19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Với phần programming chúng em đã xây dựng. Chúng em thấy rằng: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“S”: Mỗi class của chúng em chỉ thực hiện 1 task, không có sự đan xen lẫn lộn giữa taskcủa thuê xe và trả xe cũng như xem thông tin xe.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“O”: Các class của chúng em đều có thể mở rộng bằng extension mà không cần phải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sửa nội dung bên trong class cha.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“L”: Với phạm vi hệ thống không lớn, giao tiếp giữa các thành phần không phức tạp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nên trong phần programming hiện tại chúng em chưa sử dụng nguyên lý này.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“I”: Trong chương trình, chúng em sử dụng 2 interface đó là IInterbank và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IBarcodeConverter. Vì vậy mà 2 subsystem thực hiện các nhiệm vụ khác nhau sử dụng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2 interface khác nhau, không tồn tại sự chồng chéo giữa 2 subsystem này.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“D”: Các lớp controller sử dụng các chức năng trong subsystem thông qua interface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mà không cần quan tâm tới chi tiết trong mỗi chức năng interface cung cấp. </a:t>
            </a:r>
            <a:br>
              <a:rPr lang="vi-VN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83B8C-3331-40B0-B59B-17C99F6F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385B-A3DD-4F11-8FC4-AFDD9A36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4.3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 Design pattern:</a:t>
            </a:r>
            <a:b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1 Vấn đề: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Ban đầu khi code, chúng em tạo ra class Card theo một cách thông thường và trong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quá trình lập trình ta có thể có nhiều instance cho lớp đó.</a:t>
            </a:r>
            <a:b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Nhưng khi đọc yêu cầu về bài toán đặt ra và tính hợp lý trong cách lập trình chúng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em nhận thấy rằng: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Thông tin thẻ đã được cố định và gắn với người dùng.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Việc tạo ra nhiều instance là thừa và không hiệu quả.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Thông tin nếu cần thay đổi thì cũng sẽ phải cần thay đổi ở các instance khác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vì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những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do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chúng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quyết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sử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design pattern Singleton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class Card </a:t>
            </a:r>
            <a:br>
              <a:rPr lang="en-US" dirty="0"/>
            </a:br>
            <a:br>
              <a:rPr lang="vi-VN" sz="1800" dirty="0"/>
            </a:br>
            <a:b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C79B6-2CBF-4C1E-A073-02C60A8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E6C67-E6EC-450B-A36A-0B220230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1292422"/>
            <a:ext cx="8026400" cy="44263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7D35-118E-4FDF-AD17-1EC4444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508F7-3116-4290-AB47-62A47FF57EE9}"/>
              </a:ext>
            </a:extLst>
          </p:cNvPr>
          <p:cNvSpPr txBox="1"/>
          <p:nvPr/>
        </p:nvSpPr>
        <p:spPr>
          <a:xfrm>
            <a:off x="352338" y="5798146"/>
            <a:ext cx="864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Như vậy, thẻ bây giờ chỉ có duy nhất 1 instance và khi sử dụng thẻ, chúng ta chỉ cần gọi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Card.getInstance() là có thể sử dụng tất cả những thông tin gắn sẵn mà thẻ cung cấp.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291" y="1690255"/>
            <a:ext cx="674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AutoNum type="arabicPeriod" startAt="2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use case “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pPr marL="342900" indent="-342900">
              <a:buAutoNum type="arabicPeriod" startAt="2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7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C726-6F14-40D5-AB8D-DE21D81D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E8F7-1DA6-4DE2-BF89-8B9928C9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Lê Thế Nam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Đặc tả use case "Thuê xe" và vẽ biểu đồ hoạt động tương ứng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Vẽ biểu đồ tương tác use case "Thuê xe“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subsystem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Thiết kế cơ sở dữ 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MySQL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, mã nguồn để tạo cơ sở dữ liệu MySQL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Subsystem Interbank,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BarcodeConverter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controller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Thuê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", entities</a:t>
            </a: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Kiểm thử đơn vị cho RentBikeController và subsystem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Cohesion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nguồn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nguồn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SOLID,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áp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 Singleton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8CC62-D697-4DAD-A14B-361D9DA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80CF-4115-4BEF-9918-8AFE1D4A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Vũ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Nghĩa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Vẽ biểu đồ tương tác use case "Trả xe“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Thiết kế cơ sở dữ liệu, biểu đồ thực thể liên kết mức khái niệm và logic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controller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“,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Connection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DAO, entities</a:t>
            </a: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Kiểm thử đơn vị cho ReturnBikeController và InitializeController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Coupling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Cohesion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controller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nguồn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SOLID,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áp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 Singleton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6B7D-B55F-42EB-AE7A-EE454DA5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1DB-05EE-4187-A7DC-A4BAC857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Thanh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Nhã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Vẽ biểu đồ tương tác use case "Xem thông tin xe trong bãi“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bãi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DAE10-7C35-43CC-80F2-9ED7EA13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F9DF-4DC1-4E20-816F-7811B6C6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08016"/>
            <a:ext cx="8026400" cy="5040384"/>
          </a:xfrm>
        </p:spPr>
        <p:txBody>
          <a:bodyPr/>
          <a:lstStyle/>
          <a:p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Đóng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góp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Capstone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B4B23-ED8E-441B-ACE7-21B4184A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5ACB95-E246-4C10-A496-03618FB3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60163"/>
              </p:ext>
            </p:extLst>
          </p:nvPr>
        </p:nvGraphicFramePr>
        <p:xfrm>
          <a:off x="1390650" y="2244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179016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9323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Thành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viên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Đóng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góp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3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Lê Thế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Vũ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Trung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Nghĩa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Nguyễn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Thanh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Nhã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25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8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8564-B9D4-48E3-BB19-9D446201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0"/>
            <a:ext cx="8026400" cy="88923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Biểu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case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3EB8-DEE8-43C8-AA29-2525C096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41BCC-CFD4-4F70-AE8E-CEA0DC74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7" y="1367407"/>
            <a:ext cx="8768534" cy="54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0CB25-F19E-4D13-AA7A-C043F11FFF33}"/>
              </a:ext>
            </a:extLst>
          </p:cNvPr>
          <p:cNvSpPr txBox="1"/>
          <p:nvPr/>
        </p:nvSpPr>
        <p:spPr>
          <a:xfrm>
            <a:off x="176169" y="1124125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023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A511-29EA-4619-B5C9-1747BFED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5" y="1240466"/>
            <a:ext cx="8188179" cy="5115885"/>
          </a:xfrm>
        </p:spPr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CE88A-3F7D-4287-BB79-FD6A80F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721B84-284B-4936-A3AC-42C654C7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86" y="1561712"/>
            <a:ext cx="5634228" cy="48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3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9E74-39F8-4B4D-9B07-82306A1B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79" y="1224793"/>
            <a:ext cx="8376641" cy="5887511"/>
          </a:xfrm>
        </p:spPr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1161-1C6D-4BA8-B148-55391DA1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19AAB8-AA5F-4D4B-8745-3C7E4C35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1526796"/>
            <a:ext cx="8575645" cy="49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1271</TotalTime>
  <Words>1542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Office Theme</vt:lpstr>
      <vt:lpstr>THIẾT KẾ VÀ XÂY DỰNG PHẦN MỀM   ECOBIKE</vt:lpstr>
      <vt:lpstr>Outline</vt:lpstr>
      <vt:lpstr>1. Phân công công việc thành viên</vt:lpstr>
      <vt:lpstr>PowerPoint Presentation</vt:lpstr>
      <vt:lpstr>PowerPoint Presentation</vt:lpstr>
      <vt:lpstr>PowerPoint Presentation</vt:lpstr>
      <vt:lpstr>2. Biểu đồ tương tác use case “Trả Xe”</vt:lpstr>
      <vt:lpstr>PowerPoint Presentation</vt:lpstr>
      <vt:lpstr>PowerPoint Presentation</vt:lpstr>
      <vt:lpstr>3. Biểu đồ lớp</vt:lpstr>
      <vt:lpstr>PowerPoint Presentation</vt:lpstr>
      <vt:lpstr>PowerPoint Presentation</vt:lpstr>
      <vt:lpstr>4. Xem xét và đánh giá thiết kế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Lê Thế Nam</cp:lastModifiedBy>
  <cp:revision>133</cp:revision>
  <dcterms:created xsi:type="dcterms:W3CDTF">2016-07-25T07:53:11Z</dcterms:created>
  <dcterms:modified xsi:type="dcterms:W3CDTF">2020-12-23T04:00:25Z</dcterms:modified>
</cp:coreProperties>
</file>