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 autoAdjust="0"/>
    <p:restoredTop sz="89577"/>
  </p:normalViewPr>
  <p:slideViewPr>
    <p:cSldViewPr snapToGrid="0" snapToObjects="1">
      <p:cViewPr varScale="1">
        <p:scale>
          <a:sx n="105" d="100"/>
          <a:sy n="105" d="100"/>
        </p:scale>
        <p:origin x="9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43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9276B-55AF-4C4A-96DD-15FBF11F3388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404DE-10B1-D34A-9628-DBE6C7061382}">
      <dgm:prSet phldrT="[Text]"/>
      <dgm:spPr/>
      <dgm:t>
        <a:bodyPr/>
        <a:lstStyle/>
        <a:p>
          <a:r>
            <a:rPr lang="en-US" dirty="0"/>
            <a:t>What?</a:t>
          </a:r>
        </a:p>
      </dgm:t>
    </dgm:pt>
    <dgm:pt modelId="{90A8BE64-CF4C-D54F-8E13-EE1D49170CBE}" type="parTrans" cxnId="{BB8735DB-8064-BC4E-A686-6C5D04A22DEC}">
      <dgm:prSet/>
      <dgm:spPr/>
      <dgm:t>
        <a:bodyPr/>
        <a:lstStyle/>
        <a:p>
          <a:endParaRPr lang="en-US"/>
        </a:p>
      </dgm:t>
    </dgm:pt>
    <dgm:pt modelId="{407BA561-D666-AD4B-B0DE-7AE17A35DC6F}" type="sibTrans" cxnId="{BB8735DB-8064-BC4E-A686-6C5D04A22DEC}">
      <dgm:prSet/>
      <dgm:spPr/>
      <dgm:t>
        <a:bodyPr/>
        <a:lstStyle/>
        <a:p>
          <a:endParaRPr lang="en-US"/>
        </a:p>
      </dgm:t>
    </dgm:pt>
    <dgm:pt modelId="{38C78326-3118-1B47-B708-EC8877E1D08C}">
      <dgm:prSet phldrT="[Text]"/>
      <dgm:spPr/>
      <dgm:t>
        <a:bodyPr/>
        <a:lstStyle/>
        <a:p>
          <a:r>
            <a:rPr lang="en-US" dirty="0"/>
            <a:t>What are you trying to do?</a:t>
          </a:r>
        </a:p>
      </dgm:t>
    </dgm:pt>
    <dgm:pt modelId="{ABE86C10-B445-5148-9BF0-DBB265D32301}" type="parTrans" cxnId="{5ABBC930-EB78-8246-9B21-5C9BB58ED9FD}">
      <dgm:prSet/>
      <dgm:spPr/>
      <dgm:t>
        <a:bodyPr/>
        <a:lstStyle/>
        <a:p>
          <a:endParaRPr lang="en-US"/>
        </a:p>
      </dgm:t>
    </dgm:pt>
    <dgm:pt modelId="{2D71AFD5-0370-AF47-9DEB-D5D8AF1D4079}" type="sibTrans" cxnId="{5ABBC930-EB78-8246-9B21-5C9BB58ED9FD}">
      <dgm:prSet/>
      <dgm:spPr/>
      <dgm:t>
        <a:bodyPr/>
        <a:lstStyle/>
        <a:p>
          <a:endParaRPr lang="en-US"/>
        </a:p>
      </dgm:t>
    </dgm:pt>
    <dgm:pt modelId="{B8F46CA0-1DC0-8B4B-A2A0-E7892EDA37F5}">
      <dgm:prSet phldrT="[Text]"/>
      <dgm:spPr/>
      <dgm:t>
        <a:bodyPr/>
        <a:lstStyle/>
        <a:p>
          <a:r>
            <a:rPr lang="en-US" dirty="0"/>
            <a:t>Why?</a:t>
          </a:r>
        </a:p>
      </dgm:t>
    </dgm:pt>
    <dgm:pt modelId="{1A3735B0-059D-154F-B372-5223C125B244}" type="parTrans" cxnId="{2B89639C-6B83-D743-BB15-93CE3CFFCA39}">
      <dgm:prSet/>
      <dgm:spPr/>
      <dgm:t>
        <a:bodyPr/>
        <a:lstStyle/>
        <a:p>
          <a:endParaRPr lang="en-US"/>
        </a:p>
      </dgm:t>
    </dgm:pt>
    <dgm:pt modelId="{3DEBD19B-C5F8-0444-9EAF-C19D01BB0A8A}" type="sibTrans" cxnId="{2B89639C-6B83-D743-BB15-93CE3CFFCA39}">
      <dgm:prSet/>
      <dgm:spPr/>
      <dgm:t>
        <a:bodyPr/>
        <a:lstStyle/>
        <a:p>
          <a:endParaRPr lang="en-US"/>
        </a:p>
      </dgm:t>
    </dgm:pt>
    <dgm:pt modelId="{C64EC56F-6028-7845-9E01-18DA366C8A9A}">
      <dgm:prSet phldrT="[Text]"/>
      <dgm:spPr/>
      <dgm:t>
        <a:bodyPr/>
        <a:lstStyle/>
        <a:p>
          <a:r>
            <a:rPr lang="en-US" dirty="0"/>
            <a:t>Why is the problem important?</a:t>
          </a:r>
        </a:p>
      </dgm:t>
    </dgm:pt>
    <dgm:pt modelId="{58B69F7F-70AA-5645-BD5D-1FE06E185534}" type="parTrans" cxnId="{A3B5CA51-7CB2-FC41-894D-8CC5BB194D3C}">
      <dgm:prSet/>
      <dgm:spPr/>
      <dgm:t>
        <a:bodyPr/>
        <a:lstStyle/>
        <a:p>
          <a:endParaRPr lang="en-US"/>
        </a:p>
      </dgm:t>
    </dgm:pt>
    <dgm:pt modelId="{D68A2122-0A0C-234F-A381-11C2DF39B85B}" type="sibTrans" cxnId="{A3B5CA51-7CB2-FC41-894D-8CC5BB194D3C}">
      <dgm:prSet/>
      <dgm:spPr/>
      <dgm:t>
        <a:bodyPr/>
        <a:lstStyle/>
        <a:p>
          <a:endParaRPr lang="en-US"/>
        </a:p>
      </dgm:t>
    </dgm:pt>
    <dgm:pt modelId="{3A2219DE-29A7-AB47-9E8B-17B758F89440}">
      <dgm:prSet phldrT="[Text]"/>
      <dgm:spPr/>
      <dgm:t>
        <a:bodyPr/>
        <a:lstStyle/>
        <a:p>
          <a:r>
            <a:rPr lang="en-US" dirty="0"/>
            <a:t>How?</a:t>
          </a:r>
        </a:p>
      </dgm:t>
    </dgm:pt>
    <dgm:pt modelId="{C4A0E851-0904-3548-B4D8-03A544ECE891}" type="parTrans" cxnId="{7D6CF80D-0BC5-2E48-B038-A412156C2CF0}">
      <dgm:prSet/>
      <dgm:spPr/>
      <dgm:t>
        <a:bodyPr/>
        <a:lstStyle/>
        <a:p>
          <a:endParaRPr lang="en-US"/>
        </a:p>
      </dgm:t>
    </dgm:pt>
    <dgm:pt modelId="{586FA413-DF6D-E648-BC44-379C51A38204}" type="sibTrans" cxnId="{7D6CF80D-0BC5-2E48-B038-A412156C2CF0}">
      <dgm:prSet/>
      <dgm:spPr/>
      <dgm:t>
        <a:bodyPr/>
        <a:lstStyle/>
        <a:p>
          <a:endParaRPr lang="en-US"/>
        </a:p>
      </dgm:t>
    </dgm:pt>
    <dgm:pt modelId="{7A6D1D5E-6DDC-E944-8624-11A20DD5CA3A}">
      <dgm:prSet phldrT="[Text]"/>
      <dgm:spPr/>
      <dgm:t>
        <a:bodyPr/>
        <a:lstStyle/>
        <a:p>
          <a:r>
            <a:rPr lang="en-US" dirty="0"/>
            <a:t>How will you do it?</a:t>
          </a:r>
        </a:p>
      </dgm:t>
    </dgm:pt>
    <dgm:pt modelId="{87BDC4B8-A4CA-B440-978C-6F0C3354D113}" type="parTrans" cxnId="{E0387205-CB1A-8B47-897F-F7FEC52BCF8A}">
      <dgm:prSet/>
      <dgm:spPr/>
      <dgm:t>
        <a:bodyPr/>
        <a:lstStyle/>
        <a:p>
          <a:endParaRPr lang="en-US"/>
        </a:p>
      </dgm:t>
    </dgm:pt>
    <dgm:pt modelId="{0CD44D04-089E-594A-A73C-FF5C58528862}" type="sibTrans" cxnId="{E0387205-CB1A-8B47-897F-F7FEC52BCF8A}">
      <dgm:prSet/>
      <dgm:spPr/>
      <dgm:t>
        <a:bodyPr/>
        <a:lstStyle/>
        <a:p>
          <a:endParaRPr lang="en-US"/>
        </a:p>
      </dgm:t>
    </dgm:pt>
    <dgm:pt modelId="{4219490B-2CC1-BD42-AB49-BB90941041E1}">
      <dgm:prSet phldrT="[Text]"/>
      <dgm:spPr/>
      <dgm:t>
        <a:bodyPr/>
        <a:lstStyle/>
        <a:p>
          <a:r>
            <a:rPr lang="en-US" dirty="0"/>
            <a:t>How will it solve the problem?</a:t>
          </a:r>
        </a:p>
      </dgm:t>
    </dgm:pt>
    <dgm:pt modelId="{C425ACA6-8D5D-1745-933D-A2AE5675ED03}" type="parTrans" cxnId="{A859DB1A-4877-3349-A37B-F67CABF7ACED}">
      <dgm:prSet/>
      <dgm:spPr/>
      <dgm:t>
        <a:bodyPr/>
        <a:lstStyle/>
        <a:p>
          <a:endParaRPr lang="en-US"/>
        </a:p>
      </dgm:t>
    </dgm:pt>
    <dgm:pt modelId="{E18355FB-59AD-4A47-BCB5-CD4B02BD25DC}" type="sibTrans" cxnId="{A859DB1A-4877-3349-A37B-F67CABF7ACED}">
      <dgm:prSet/>
      <dgm:spPr/>
      <dgm:t>
        <a:bodyPr/>
        <a:lstStyle/>
        <a:p>
          <a:endParaRPr lang="en-US"/>
        </a:p>
      </dgm:t>
    </dgm:pt>
    <dgm:pt modelId="{0E12D77E-6E70-474F-84FA-157D12FA38DD}" type="pres">
      <dgm:prSet presAssocID="{3C19276B-55AF-4C4A-96DD-15FBF11F3388}" presName="linearFlow" presStyleCnt="0">
        <dgm:presLayoutVars>
          <dgm:dir/>
          <dgm:animLvl val="lvl"/>
          <dgm:resizeHandles val="exact"/>
        </dgm:presLayoutVars>
      </dgm:prSet>
      <dgm:spPr/>
    </dgm:pt>
    <dgm:pt modelId="{90CF62CD-DB0E-B440-9217-89F927D72957}" type="pres">
      <dgm:prSet presAssocID="{37A404DE-10B1-D34A-9628-DBE6C7061382}" presName="composite" presStyleCnt="0"/>
      <dgm:spPr/>
    </dgm:pt>
    <dgm:pt modelId="{EC3D86B8-4D64-D74B-A96F-37C5B8EAA220}" type="pres">
      <dgm:prSet presAssocID="{37A404DE-10B1-D34A-9628-DBE6C706138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8EEE74-DC25-BE41-943F-F9F2C32AC88A}" type="pres">
      <dgm:prSet presAssocID="{37A404DE-10B1-D34A-9628-DBE6C7061382}" presName="descendantText" presStyleLbl="alignAcc1" presStyleIdx="0" presStyleCnt="3" custLinFactNeighborX="0" custLinFactNeighborY="2865">
        <dgm:presLayoutVars>
          <dgm:bulletEnabled val="1"/>
        </dgm:presLayoutVars>
      </dgm:prSet>
      <dgm:spPr/>
    </dgm:pt>
    <dgm:pt modelId="{E6DEAB13-33FB-B043-8C97-5022C78DB7B1}" type="pres">
      <dgm:prSet presAssocID="{407BA561-D666-AD4B-B0DE-7AE17A35DC6F}" presName="sp" presStyleCnt="0"/>
      <dgm:spPr/>
    </dgm:pt>
    <dgm:pt modelId="{C0C17D70-1B0C-CF44-BCCF-1BEFE484530F}" type="pres">
      <dgm:prSet presAssocID="{B8F46CA0-1DC0-8B4B-A2A0-E7892EDA37F5}" presName="composite" presStyleCnt="0"/>
      <dgm:spPr/>
    </dgm:pt>
    <dgm:pt modelId="{16027473-A4D1-434B-9662-50642D645367}" type="pres">
      <dgm:prSet presAssocID="{B8F46CA0-1DC0-8B4B-A2A0-E7892EDA37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BBF91DF-66FC-F04A-908E-84B3F5CC9BEE}" type="pres">
      <dgm:prSet presAssocID="{B8F46CA0-1DC0-8B4B-A2A0-E7892EDA37F5}" presName="descendantText" presStyleLbl="alignAcc1" presStyleIdx="1" presStyleCnt="3">
        <dgm:presLayoutVars>
          <dgm:bulletEnabled val="1"/>
        </dgm:presLayoutVars>
      </dgm:prSet>
      <dgm:spPr/>
    </dgm:pt>
    <dgm:pt modelId="{CCD62D73-2CDD-F345-B064-330CE7C5A70B}" type="pres">
      <dgm:prSet presAssocID="{3DEBD19B-C5F8-0444-9EAF-C19D01BB0A8A}" presName="sp" presStyleCnt="0"/>
      <dgm:spPr/>
    </dgm:pt>
    <dgm:pt modelId="{6688F8AD-782F-A44F-AA29-08331985CC27}" type="pres">
      <dgm:prSet presAssocID="{3A2219DE-29A7-AB47-9E8B-17B758F89440}" presName="composite" presStyleCnt="0"/>
      <dgm:spPr/>
    </dgm:pt>
    <dgm:pt modelId="{B626010D-CF24-E64B-B99F-65AD6F26BFD6}" type="pres">
      <dgm:prSet presAssocID="{3A2219DE-29A7-AB47-9E8B-17B758F8944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B721BC6-B8A2-6442-9F76-F09C0B8EA65C}" type="pres">
      <dgm:prSet presAssocID="{3A2219DE-29A7-AB47-9E8B-17B758F8944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F9B2604-310D-684E-820E-8D8CDE9A535A}" type="presOf" srcId="{C64EC56F-6028-7845-9E01-18DA366C8A9A}" destId="{4BBF91DF-66FC-F04A-908E-84B3F5CC9BEE}" srcOrd="0" destOrd="0" presId="urn:microsoft.com/office/officeart/2005/8/layout/chevron2"/>
    <dgm:cxn modelId="{E0387205-CB1A-8B47-897F-F7FEC52BCF8A}" srcId="{3A2219DE-29A7-AB47-9E8B-17B758F89440}" destId="{7A6D1D5E-6DDC-E944-8624-11A20DD5CA3A}" srcOrd="0" destOrd="0" parTransId="{87BDC4B8-A4CA-B440-978C-6F0C3354D113}" sibTransId="{0CD44D04-089E-594A-A73C-FF5C58528862}"/>
    <dgm:cxn modelId="{93896709-2D53-DD4A-8476-E8DA96A67671}" type="presOf" srcId="{37A404DE-10B1-D34A-9628-DBE6C7061382}" destId="{EC3D86B8-4D64-D74B-A96F-37C5B8EAA220}" srcOrd="0" destOrd="0" presId="urn:microsoft.com/office/officeart/2005/8/layout/chevron2"/>
    <dgm:cxn modelId="{7D6CF80D-0BC5-2E48-B038-A412156C2CF0}" srcId="{3C19276B-55AF-4C4A-96DD-15FBF11F3388}" destId="{3A2219DE-29A7-AB47-9E8B-17B758F89440}" srcOrd="2" destOrd="0" parTransId="{C4A0E851-0904-3548-B4D8-03A544ECE891}" sibTransId="{586FA413-DF6D-E648-BC44-379C51A38204}"/>
    <dgm:cxn modelId="{A859DB1A-4877-3349-A37B-F67CABF7ACED}" srcId="{3A2219DE-29A7-AB47-9E8B-17B758F89440}" destId="{4219490B-2CC1-BD42-AB49-BB90941041E1}" srcOrd="1" destOrd="0" parTransId="{C425ACA6-8D5D-1745-933D-A2AE5675ED03}" sibTransId="{E18355FB-59AD-4A47-BCB5-CD4B02BD25DC}"/>
    <dgm:cxn modelId="{8E6B9F1F-BBBD-594E-BC4E-FEF9F5141413}" type="presOf" srcId="{38C78326-3118-1B47-B708-EC8877E1D08C}" destId="{938EEE74-DC25-BE41-943F-F9F2C32AC88A}" srcOrd="0" destOrd="0" presId="urn:microsoft.com/office/officeart/2005/8/layout/chevron2"/>
    <dgm:cxn modelId="{5ABBC930-EB78-8246-9B21-5C9BB58ED9FD}" srcId="{37A404DE-10B1-D34A-9628-DBE6C7061382}" destId="{38C78326-3118-1B47-B708-EC8877E1D08C}" srcOrd="0" destOrd="0" parTransId="{ABE86C10-B445-5148-9BF0-DBB265D32301}" sibTransId="{2D71AFD5-0370-AF47-9DEB-D5D8AF1D4079}"/>
    <dgm:cxn modelId="{023D0231-B5A6-DE4D-93EE-CDEA168D4D59}" type="presOf" srcId="{3A2219DE-29A7-AB47-9E8B-17B758F89440}" destId="{B626010D-CF24-E64B-B99F-65AD6F26BFD6}" srcOrd="0" destOrd="0" presId="urn:microsoft.com/office/officeart/2005/8/layout/chevron2"/>
    <dgm:cxn modelId="{A3B5CA51-7CB2-FC41-894D-8CC5BB194D3C}" srcId="{B8F46CA0-1DC0-8B4B-A2A0-E7892EDA37F5}" destId="{C64EC56F-6028-7845-9E01-18DA366C8A9A}" srcOrd="0" destOrd="0" parTransId="{58B69F7F-70AA-5645-BD5D-1FE06E185534}" sibTransId="{D68A2122-0A0C-234F-A381-11C2DF39B85B}"/>
    <dgm:cxn modelId="{344EAF57-81BC-C642-9AC8-578B811E9806}" type="presOf" srcId="{3C19276B-55AF-4C4A-96DD-15FBF11F3388}" destId="{0E12D77E-6E70-474F-84FA-157D12FA38DD}" srcOrd="0" destOrd="0" presId="urn:microsoft.com/office/officeart/2005/8/layout/chevron2"/>
    <dgm:cxn modelId="{72C18095-D4BE-7542-AAC0-00F6C4B87915}" type="presOf" srcId="{4219490B-2CC1-BD42-AB49-BB90941041E1}" destId="{0B721BC6-B8A2-6442-9F76-F09C0B8EA65C}" srcOrd="0" destOrd="1" presId="urn:microsoft.com/office/officeart/2005/8/layout/chevron2"/>
    <dgm:cxn modelId="{2B89639C-6B83-D743-BB15-93CE3CFFCA39}" srcId="{3C19276B-55AF-4C4A-96DD-15FBF11F3388}" destId="{B8F46CA0-1DC0-8B4B-A2A0-E7892EDA37F5}" srcOrd="1" destOrd="0" parTransId="{1A3735B0-059D-154F-B372-5223C125B244}" sibTransId="{3DEBD19B-C5F8-0444-9EAF-C19D01BB0A8A}"/>
    <dgm:cxn modelId="{4B8F08BB-A94D-E34F-85D2-F687772A211E}" type="presOf" srcId="{B8F46CA0-1DC0-8B4B-A2A0-E7892EDA37F5}" destId="{16027473-A4D1-434B-9662-50642D645367}" srcOrd="0" destOrd="0" presId="urn:microsoft.com/office/officeart/2005/8/layout/chevron2"/>
    <dgm:cxn modelId="{5487E2C6-64F2-E047-9123-95BCD98DCB84}" type="presOf" srcId="{7A6D1D5E-6DDC-E944-8624-11A20DD5CA3A}" destId="{0B721BC6-B8A2-6442-9F76-F09C0B8EA65C}" srcOrd="0" destOrd="0" presId="urn:microsoft.com/office/officeart/2005/8/layout/chevron2"/>
    <dgm:cxn modelId="{BB8735DB-8064-BC4E-A686-6C5D04A22DEC}" srcId="{3C19276B-55AF-4C4A-96DD-15FBF11F3388}" destId="{37A404DE-10B1-D34A-9628-DBE6C7061382}" srcOrd="0" destOrd="0" parTransId="{90A8BE64-CF4C-D54F-8E13-EE1D49170CBE}" sibTransId="{407BA561-D666-AD4B-B0DE-7AE17A35DC6F}"/>
    <dgm:cxn modelId="{6EA552B0-EF10-E34C-98F1-F9BE0A15F06F}" type="presParOf" srcId="{0E12D77E-6E70-474F-84FA-157D12FA38DD}" destId="{90CF62CD-DB0E-B440-9217-89F927D72957}" srcOrd="0" destOrd="0" presId="urn:microsoft.com/office/officeart/2005/8/layout/chevron2"/>
    <dgm:cxn modelId="{A4377286-8541-804D-B538-B0E246CE6027}" type="presParOf" srcId="{90CF62CD-DB0E-B440-9217-89F927D72957}" destId="{EC3D86B8-4D64-D74B-A96F-37C5B8EAA220}" srcOrd="0" destOrd="0" presId="urn:microsoft.com/office/officeart/2005/8/layout/chevron2"/>
    <dgm:cxn modelId="{B8788BEA-6A66-9A43-A4A9-8A5387418F60}" type="presParOf" srcId="{90CF62CD-DB0E-B440-9217-89F927D72957}" destId="{938EEE74-DC25-BE41-943F-F9F2C32AC88A}" srcOrd="1" destOrd="0" presId="urn:microsoft.com/office/officeart/2005/8/layout/chevron2"/>
    <dgm:cxn modelId="{C160F44B-7C47-9E4D-9ED2-B894C016C92C}" type="presParOf" srcId="{0E12D77E-6E70-474F-84FA-157D12FA38DD}" destId="{E6DEAB13-33FB-B043-8C97-5022C78DB7B1}" srcOrd="1" destOrd="0" presId="urn:microsoft.com/office/officeart/2005/8/layout/chevron2"/>
    <dgm:cxn modelId="{44FF97EE-DEF1-444D-9C30-34F8F99E0C1A}" type="presParOf" srcId="{0E12D77E-6E70-474F-84FA-157D12FA38DD}" destId="{C0C17D70-1B0C-CF44-BCCF-1BEFE484530F}" srcOrd="2" destOrd="0" presId="urn:microsoft.com/office/officeart/2005/8/layout/chevron2"/>
    <dgm:cxn modelId="{AC1FF7C0-2F71-0146-89C5-AC88D061C5B0}" type="presParOf" srcId="{C0C17D70-1B0C-CF44-BCCF-1BEFE484530F}" destId="{16027473-A4D1-434B-9662-50642D645367}" srcOrd="0" destOrd="0" presId="urn:microsoft.com/office/officeart/2005/8/layout/chevron2"/>
    <dgm:cxn modelId="{019E90BD-8A87-A849-823B-65DF11C61042}" type="presParOf" srcId="{C0C17D70-1B0C-CF44-BCCF-1BEFE484530F}" destId="{4BBF91DF-66FC-F04A-908E-84B3F5CC9BEE}" srcOrd="1" destOrd="0" presId="urn:microsoft.com/office/officeart/2005/8/layout/chevron2"/>
    <dgm:cxn modelId="{5D345AD4-BE9D-334C-9431-F24C959B58B8}" type="presParOf" srcId="{0E12D77E-6E70-474F-84FA-157D12FA38DD}" destId="{CCD62D73-2CDD-F345-B064-330CE7C5A70B}" srcOrd="3" destOrd="0" presId="urn:microsoft.com/office/officeart/2005/8/layout/chevron2"/>
    <dgm:cxn modelId="{1C54FCBC-97EB-234E-A82B-715366576779}" type="presParOf" srcId="{0E12D77E-6E70-474F-84FA-157D12FA38DD}" destId="{6688F8AD-782F-A44F-AA29-08331985CC27}" srcOrd="4" destOrd="0" presId="urn:microsoft.com/office/officeart/2005/8/layout/chevron2"/>
    <dgm:cxn modelId="{7AD69663-4A30-6C48-923D-0037AB677EF7}" type="presParOf" srcId="{6688F8AD-782F-A44F-AA29-08331985CC27}" destId="{B626010D-CF24-E64B-B99F-65AD6F26BFD6}" srcOrd="0" destOrd="0" presId="urn:microsoft.com/office/officeart/2005/8/layout/chevron2"/>
    <dgm:cxn modelId="{D7ACD164-02B4-474F-8873-4006DC2217F0}" type="presParOf" srcId="{6688F8AD-782F-A44F-AA29-08331985CC27}" destId="{0B721BC6-B8A2-6442-9F76-F09C0B8EA6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19276B-55AF-4C4A-96DD-15FBF11F3388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404DE-10B1-D34A-9628-DBE6C7061382}">
      <dgm:prSet phldrT="[Text]"/>
      <dgm:spPr/>
      <dgm:t>
        <a:bodyPr/>
        <a:lstStyle/>
        <a:p>
          <a:r>
            <a:rPr lang="en-US" dirty="0"/>
            <a:t>What?</a:t>
          </a:r>
        </a:p>
      </dgm:t>
    </dgm:pt>
    <dgm:pt modelId="{90A8BE64-CF4C-D54F-8E13-EE1D49170CBE}" type="parTrans" cxnId="{BB8735DB-8064-BC4E-A686-6C5D04A22DEC}">
      <dgm:prSet/>
      <dgm:spPr/>
      <dgm:t>
        <a:bodyPr/>
        <a:lstStyle/>
        <a:p>
          <a:endParaRPr lang="en-US"/>
        </a:p>
      </dgm:t>
    </dgm:pt>
    <dgm:pt modelId="{407BA561-D666-AD4B-B0DE-7AE17A35DC6F}" type="sibTrans" cxnId="{BB8735DB-8064-BC4E-A686-6C5D04A22DEC}">
      <dgm:prSet/>
      <dgm:spPr/>
      <dgm:t>
        <a:bodyPr/>
        <a:lstStyle/>
        <a:p>
          <a:endParaRPr lang="en-US"/>
        </a:p>
      </dgm:t>
    </dgm:pt>
    <dgm:pt modelId="{38C78326-3118-1B47-B708-EC8877E1D08C}">
      <dgm:prSet phldrT="[Text]"/>
      <dgm:spPr/>
      <dgm:t>
        <a:bodyPr/>
        <a:lstStyle/>
        <a:p>
          <a:r>
            <a:rPr lang="en-US" dirty="0"/>
            <a:t>I am building a labeled corpus of scientific fraudulent claims. </a:t>
          </a:r>
        </a:p>
      </dgm:t>
    </dgm:pt>
    <dgm:pt modelId="{ABE86C10-B445-5148-9BF0-DBB265D32301}" type="parTrans" cxnId="{5ABBC930-EB78-8246-9B21-5C9BB58ED9FD}">
      <dgm:prSet/>
      <dgm:spPr/>
      <dgm:t>
        <a:bodyPr/>
        <a:lstStyle/>
        <a:p>
          <a:endParaRPr lang="en-US"/>
        </a:p>
      </dgm:t>
    </dgm:pt>
    <dgm:pt modelId="{2D71AFD5-0370-AF47-9DEB-D5D8AF1D4079}" type="sibTrans" cxnId="{5ABBC930-EB78-8246-9B21-5C9BB58ED9FD}">
      <dgm:prSet/>
      <dgm:spPr/>
      <dgm:t>
        <a:bodyPr/>
        <a:lstStyle/>
        <a:p>
          <a:endParaRPr lang="en-US"/>
        </a:p>
      </dgm:t>
    </dgm:pt>
    <dgm:pt modelId="{B8F46CA0-1DC0-8B4B-A2A0-E7892EDA37F5}">
      <dgm:prSet phldrT="[Text]"/>
      <dgm:spPr/>
      <dgm:t>
        <a:bodyPr/>
        <a:lstStyle/>
        <a:p>
          <a:r>
            <a:rPr lang="en-US" dirty="0"/>
            <a:t>Why?</a:t>
          </a:r>
        </a:p>
      </dgm:t>
    </dgm:pt>
    <dgm:pt modelId="{1A3735B0-059D-154F-B372-5223C125B244}" type="parTrans" cxnId="{2B89639C-6B83-D743-BB15-93CE3CFFCA39}">
      <dgm:prSet/>
      <dgm:spPr/>
      <dgm:t>
        <a:bodyPr/>
        <a:lstStyle/>
        <a:p>
          <a:endParaRPr lang="en-US"/>
        </a:p>
      </dgm:t>
    </dgm:pt>
    <dgm:pt modelId="{3DEBD19B-C5F8-0444-9EAF-C19D01BB0A8A}" type="sibTrans" cxnId="{2B89639C-6B83-D743-BB15-93CE3CFFCA39}">
      <dgm:prSet/>
      <dgm:spPr/>
      <dgm:t>
        <a:bodyPr/>
        <a:lstStyle/>
        <a:p>
          <a:endParaRPr lang="en-US"/>
        </a:p>
      </dgm:t>
    </dgm:pt>
    <dgm:pt modelId="{C64EC56F-6028-7845-9E01-18DA366C8A9A}">
      <dgm:prSet phldrT="[Text]"/>
      <dgm:spPr/>
      <dgm:t>
        <a:bodyPr/>
        <a:lstStyle/>
        <a:p>
          <a:r>
            <a:rPr lang="en-US" dirty="0"/>
            <a:t>The main goal is to fight misinformation on the internet.</a:t>
          </a:r>
        </a:p>
      </dgm:t>
    </dgm:pt>
    <dgm:pt modelId="{58B69F7F-70AA-5645-BD5D-1FE06E185534}" type="parTrans" cxnId="{A3B5CA51-7CB2-FC41-894D-8CC5BB194D3C}">
      <dgm:prSet/>
      <dgm:spPr/>
      <dgm:t>
        <a:bodyPr/>
        <a:lstStyle/>
        <a:p>
          <a:endParaRPr lang="en-US"/>
        </a:p>
      </dgm:t>
    </dgm:pt>
    <dgm:pt modelId="{D68A2122-0A0C-234F-A381-11C2DF39B85B}" type="sibTrans" cxnId="{A3B5CA51-7CB2-FC41-894D-8CC5BB194D3C}">
      <dgm:prSet/>
      <dgm:spPr/>
      <dgm:t>
        <a:bodyPr/>
        <a:lstStyle/>
        <a:p>
          <a:endParaRPr lang="en-US"/>
        </a:p>
      </dgm:t>
    </dgm:pt>
    <dgm:pt modelId="{3A2219DE-29A7-AB47-9E8B-17B758F89440}">
      <dgm:prSet phldrT="[Text]"/>
      <dgm:spPr/>
      <dgm:t>
        <a:bodyPr/>
        <a:lstStyle/>
        <a:p>
          <a:r>
            <a:rPr lang="en-US" dirty="0"/>
            <a:t>How?</a:t>
          </a:r>
        </a:p>
      </dgm:t>
    </dgm:pt>
    <dgm:pt modelId="{C4A0E851-0904-3548-B4D8-03A544ECE891}" type="parTrans" cxnId="{7D6CF80D-0BC5-2E48-B038-A412156C2CF0}">
      <dgm:prSet/>
      <dgm:spPr/>
      <dgm:t>
        <a:bodyPr/>
        <a:lstStyle/>
        <a:p>
          <a:endParaRPr lang="en-US"/>
        </a:p>
      </dgm:t>
    </dgm:pt>
    <dgm:pt modelId="{586FA413-DF6D-E648-BC44-379C51A38204}" type="sibTrans" cxnId="{7D6CF80D-0BC5-2E48-B038-A412156C2CF0}">
      <dgm:prSet/>
      <dgm:spPr/>
      <dgm:t>
        <a:bodyPr/>
        <a:lstStyle/>
        <a:p>
          <a:endParaRPr lang="en-US"/>
        </a:p>
      </dgm:t>
    </dgm:pt>
    <dgm:pt modelId="{7A6D1D5E-6DDC-E944-8624-11A20DD5CA3A}">
      <dgm:prSet phldrT="[Text]"/>
      <dgm:spPr/>
      <dgm:t>
        <a:bodyPr/>
        <a:lstStyle/>
        <a:p>
          <a:r>
            <a:rPr lang="en-US" dirty="0"/>
            <a:t>We are using volunteers to label tweets from specific accounts.</a:t>
          </a:r>
        </a:p>
      </dgm:t>
    </dgm:pt>
    <dgm:pt modelId="{87BDC4B8-A4CA-B440-978C-6F0C3354D113}" type="parTrans" cxnId="{E0387205-CB1A-8B47-897F-F7FEC52BCF8A}">
      <dgm:prSet/>
      <dgm:spPr/>
      <dgm:t>
        <a:bodyPr/>
        <a:lstStyle/>
        <a:p>
          <a:endParaRPr lang="en-US"/>
        </a:p>
      </dgm:t>
    </dgm:pt>
    <dgm:pt modelId="{0CD44D04-089E-594A-A73C-FF5C58528862}" type="sibTrans" cxnId="{E0387205-CB1A-8B47-897F-F7FEC52BCF8A}">
      <dgm:prSet/>
      <dgm:spPr/>
      <dgm:t>
        <a:bodyPr/>
        <a:lstStyle/>
        <a:p>
          <a:endParaRPr lang="en-US"/>
        </a:p>
      </dgm:t>
    </dgm:pt>
    <dgm:pt modelId="{8B9EC53F-7C6B-8D47-ADCE-9D1AAF779358}">
      <dgm:prSet phldrT="[Text]"/>
      <dgm:spPr/>
      <dgm:t>
        <a:bodyPr/>
        <a:lstStyle/>
        <a:p>
          <a:r>
            <a:rPr lang="en-US" dirty="0"/>
            <a:t>The corpus can be used to then train a classifier to recognize scientific misinformation. Social media platforms can use them to automatically take down content that is untruthful, thus preventing further amplification.</a:t>
          </a:r>
        </a:p>
      </dgm:t>
    </dgm:pt>
    <dgm:pt modelId="{32CA9E3E-1C1B-BB41-B9AD-0711142FBB04}" type="parTrans" cxnId="{062003CF-7E1F-6D4F-8D6B-CE3093C5B561}">
      <dgm:prSet/>
      <dgm:spPr/>
      <dgm:t>
        <a:bodyPr/>
        <a:lstStyle/>
        <a:p>
          <a:endParaRPr lang="en-US"/>
        </a:p>
      </dgm:t>
    </dgm:pt>
    <dgm:pt modelId="{55F4C257-A954-1248-BF19-6B8FCB0DAFAC}" type="sibTrans" cxnId="{062003CF-7E1F-6D4F-8D6B-CE3093C5B561}">
      <dgm:prSet/>
      <dgm:spPr/>
      <dgm:t>
        <a:bodyPr/>
        <a:lstStyle/>
        <a:p>
          <a:endParaRPr lang="en-US"/>
        </a:p>
      </dgm:t>
    </dgm:pt>
    <dgm:pt modelId="{0E12D77E-6E70-474F-84FA-157D12FA38DD}" type="pres">
      <dgm:prSet presAssocID="{3C19276B-55AF-4C4A-96DD-15FBF11F3388}" presName="linearFlow" presStyleCnt="0">
        <dgm:presLayoutVars>
          <dgm:dir/>
          <dgm:animLvl val="lvl"/>
          <dgm:resizeHandles val="exact"/>
        </dgm:presLayoutVars>
      </dgm:prSet>
      <dgm:spPr/>
    </dgm:pt>
    <dgm:pt modelId="{90CF62CD-DB0E-B440-9217-89F927D72957}" type="pres">
      <dgm:prSet presAssocID="{37A404DE-10B1-D34A-9628-DBE6C7061382}" presName="composite" presStyleCnt="0"/>
      <dgm:spPr/>
    </dgm:pt>
    <dgm:pt modelId="{EC3D86B8-4D64-D74B-A96F-37C5B8EAA220}" type="pres">
      <dgm:prSet presAssocID="{37A404DE-10B1-D34A-9628-DBE6C706138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8EEE74-DC25-BE41-943F-F9F2C32AC88A}" type="pres">
      <dgm:prSet presAssocID="{37A404DE-10B1-D34A-9628-DBE6C7061382}" presName="descendantText" presStyleLbl="alignAcc1" presStyleIdx="0" presStyleCnt="3" custLinFactNeighborX="0" custLinFactNeighborY="2865">
        <dgm:presLayoutVars>
          <dgm:bulletEnabled val="1"/>
        </dgm:presLayoutVars>
      </dgm:prSet>
      <dgm:spPr/>
    </dgm:pt>
    <dgm:pt modelId="{E6DEAB13-33FB-B043-8C97-5022C78DB7B1}" type="pres">
      <dgm:prSet presAssocID="{407BA561-D666-AD4B-B0DE-7AE17A35DC6F}" presName="sp" presStyleCnt="0"/>
      <dgm:spPr/>
    </dgm:pt>
    <dgm:pt modelId="{C0C17D70-1B0C-CF44-BCCF-1BEFE484530F}" type="pres">
      <dgm:prSet presAssocID="{B8F46CA0-1DC0-8B4B-A2A0-E7892EDA37F5}" presName="composite" presStyleCnt="0"/>
      <dgm:spPr/>
    </dgm:pt>
    <dgm:pt modelId="{16027473-A4D1-434B-9662-50642D645367}" type="pres">
      <dgm:prSet presAssocID="{B8F46CA0-1DC0-8B4B-A2A0-E7892EDA37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BBF91DF-66FC-F04A-908E-84B3F5CC9BEE}" type="pres">
      <dgm:prSet presAssocID="{B8F46CA0-1DC0-8B4B-A2A0-E7892EDA37F5}" presName="descendantText" presStyleLbl="alignAcc1" presStyleIdx="1" presStyleCnt="3">
        <dgm:presLayoutVars>
          <dgm:bulletEnabled val="1"/>
        </dgm:presLayoutVars>
      </dgm:prSet>
      <dgm:spPr/>
    </dgm:pt>
    <dgm:pt modelId="{CCD62D73-2CDD-F345-B064-330CE7C5A70B}" type="pres">
      <dgm:prSet presAssocID="{3DEBD19B-C5F8-0444-9EAF-C19D01BB0A8A}" presName="sp" presStyleCnt="0"/>
      <dgm:spPr/>
    </dgm:pt>
    <dgm:pt modelId="{6688F8AD-782F-A44F-AA29-08331985CC27}" type="pres">
      <dgm:prSet presAssocID="{3A2219DE-29A7-AB47-9E8B-17B758F89440}" presName="composite" presStyleCnt="0"/>
      <dgm:spPr/>
    </dgm:pt>
    <dgm:pt modelId="{B626010D-CF24-E64B-B99F-65AD6F26BFD6}" type="pres">
      <dgm:prSet presAssocID="{3A2219DE-29A7-AB47-9E8B-17B758F8944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B721BC6-B8A2-6442-9F76-F09C0B8EA65C}" type="pres">
      <dgm:prSet presAssocID="{3A2219DE-29A7-AB47-9E8B-17B758F8944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F9B2604-310D-684E-820E-8D8CDE9A535A}" type="presOf" srcId="{C64EC56F-6028-7845-9E01-18DA366C8A9A}" destId="{4BBF91DF-66FC-F04A-908E-84B3F5CC9BEE}" srcOrd="0" destOrd="0" presId="urn:microsoft.com/office/officeart/2005/8/layout/chevron2"/>
    <dgm:cxn modelId="{E0387205-CB1A-8B47-897F-F7FEC52BCF8A}" srcId="{3A2219DE-29A7-AB47-9E8B-17B758F89440}" destId="{7A6D1D5E-6DDC-E944-8624-11A20DD5CA3A}" srcOrd="0" destOrd="0" parTransId="{87BDC4B8-A4CA-B440-978C-6F0C3354D113}" sibTransId="{0CD44D04-089E-594A-A73C-FF5C58528862}"/>
    <dgm:cxn modelId="{93896709-2D53-DD4A-8476-E8DA96A67671}" type="presOf" srcId="{37A404DE-10B1-D34A-9628-DBE6C7061382}" destId="{EC3D86B8-4D64-D74B-A96F-37C5B8EAA220}" srcOrd="0" destOrd="0" presId="urn:microsoft.com/office/officeart/2005/8/layout/chevron2"/>
    <dgm:cxn modelId="{7D6CF80D-0BC5-2E48-B038-A412156C2CF0}" srcId="{3C19276B-55AF-4C4A-96DD-15FBF11F3388}" destId="{3A2219DE-29A7-AB47-9E8B-17B758F89440}" srcOrd="2" destOrd="0" parTransId="{C4A0E851-0904-3548-B4D8-03A544ECE891}" sibTransId="{586FA413-DF6D-E648-BC44-379C51A38204}"/>
    <dgm:cxn modelId="{8E6B9F1F-BBBD-594E-BC4E-FEF9F5141413}" type="presOf" srcId="{38C78326-3118-1B47-B708-EC8877E1D08C}" destId="{938EEE74-DC25-BE41-943F-F9F2C32AC88A}" srcOrd="0" destOrd="0" presId="urn:microsoft.com/office/officeart/2005/8/layout/chevron2"/>
    <dgm:cxn modelId="{5ABBC930-EB78-8246-9B21-5C9BB58ED9FD}" srcId="{37A404DE-10B1-D34A-9628-DBE6C7061382}" destId="{38C78326-3118-1B47-B708-EC8877E1D08C}" srcOrd="0" destOrd="0" parTransId="{ABE86C10-B445-5148-9BF0-DBB265D32301}" sibTransId="{2D71AFD5-0370-AF47-9DEB-D5D8AF1D4079}"/>
    <dgm:cxn modelId="{023D0231-B5A6-DE4D-93EE-CDEA168D4D59}" type="presOf" srcId="{3A2219DE-29A7-AB47-9E8B-17B758F89440}" destId="{B626010D-CF24-E64B-B99F-65AD6F26BFD6}" srcOrd="0" destOrd="0" presId="urn:microsoft.com/office/officeart/2005/8/layout/chevron2"/>
    <dgm:cxn modelId="{A3B5CA51-7CB2-FC41-894D-8CC5BB194D3C}" srcId="{B8F46CA0-1DC0-8B4B-A2A0-E7892EDA37F5}" destId="{C64EC56F-6028-7845-9E01-18DA366C8A9A}" srcOrd="0" destOrd="0" parTransId="{58B69F7F-70AA-5645-BD5D-1FE06E185534}" sibTransId="{D68A2122-0A0C-234F-A381-11C2DF39B85B}"/>
    <dgm:cxn modelId="{344EAF57-81BC-C642-9AC8-578B811E9806}" type="presOf" srcId="{3C19276B-55AF-4C4A-96DD-15FBF11F3388}" destId="{0E12D77E-6E70-474F-84FA-157D12FA38DD}" srcOrd="0" destOrd="0" presId="urn:microsoft.com/office/officeart/2005/8/layout/chevron2"/>
    <dgm:cxn modelId="{623E1577-D025-F14C-98C4-2A2AF40F950D}" type="presOf" srcId="{8B9EC53F-7C6B-8D47-ADCE-9D1AAF779358}" destId="{0B721BC6-B8A2-6442-9F76-F09C0B8EA65C}" srcOrd="0" destOrd="1" presId="urn:microsoft.com/office/officeart/2005/8/layout/chevron2"/>
    <dgm:cxn modelId="{2B89639C-6B83-D743-BB15-93CE3CFFCA39}" srcId="{3C19276B-55AF-4C4A-96DD-15FBF11F3388}" destId="{B8F46CA0-1DC0-8B4B-A2A0-E7892EDA37F5}" srcOrd="1" destOrd="0" parTransId="{1A3735B0-059D-154F-B372-5223C125B244}" sibTransId="{3DEBD19B-C5F8-0444-9EAF-C19D01BB0A8A}"/>
    <dgm:cxn modelId="{4B8F08BB-A94D-E34F-85D2-F687772A211E}" type="presOf" srcId="{B8F46CA0-1DC0-8B4B-A2A0-E7892EDA37F5}" destId="{16027473-A4D1-434B-9662-50642D645367}" srcOrd="0" destOrd="0" presId="urn:microsoft.com/office/officeart/2005/8/layout/chevron2"/>
    <dgm:cxn modelId="{5487E2C6-64F2-E047-9123-95BCD98DCB84}" type="presOf" srcId="{7A6D1D5E-6DDC-E944-8624-11A20DD5CA3A}" destId="{0B721BC6-B8A2-6442-9F76-F09C0B8EA65C}" srcOrd="0" destOrd="0" presId="urn:microsoft.com/office/officeart/2005/8/layout/chevron2"/>
    <dgm:cxn modelId="{062003CF-7E1F-6D4F-8D6B-CE3093C5B561}" srcId="{3A2219DE-29A7-AB47-9E8B-17B758F89440}" destId="{8B9EC53F-7C6B-8D47-ADCE-9D1AAF779358}" srcOrd="1" destOrd="0" parTransId="{32CA9E3E-1C1B-BB41-B9AD-0711142FBB04}" sibTransId="{55F4C257-A954-1248-BF19-6B8FCB0DAFAC}"/>
    <dgm:cxn modelId="{BB8735DB-8064-BC4E-A686-6C5D04A22DEC}" srcId="{3C19276B-55AF-4C4A-96DD-15FBF11F3388}" destId="{37A404DE-10B1-D34A-9628-DBE6C7061382}" srcOrd="0" destOrd="0" parTransId="{90A8BE64-CF4C-D54F-8E13-EE1D49170CBE}" sibTransId="{407BA561-D666-AD4B-B0DE-7AE17A35DC6F}"/>
    <dgm:cxn modelId="{6EA552B0-EF10-E34C-98F1-F9BE0A15F06F}" type="presParOf" srcId="{0E12D77E-6E70-474F-84FA-157D12FA38DD}" destId="{90CF62CD-DB0E-B440-9217-89F927D72957}" srcOrd="0" destOrd="0" presId="urn:microsoft.com/office/officeart/2005/8/layout/chevron2"/>
    <dgm:cxn modelId="{A4377286-8541-804D-B538-B0E246CE6027}" type="presParOf" srcId="{90CF62CD-DB0E-B440-9217-89F927D72957}" destId="{EC3D86B8-4D64-D74B-A96F-37C5B8EAA220}" srcOrd="0" destOrd="0" presId="urn:microsoft.com/office/officeart/2005/8/layout/chevron2"/>
    <dgm:cxn modelId="{B8788BEA-6A66-9A43-A4A9-8A5387418F60}" type="presParOf" srcId="{90CF62CD-DB0E-B440-9217-89F927D72957}" destId="{938EEE74-DC25-BE41-943F-F9F2C32AC88A}" srcOrd="1" destOrd="0" presId="urn:microsoft.com/office/officeart/2005/8/layout/chevron2"/>
    <dgm:cxn modelId="{C160F44B-7C47-9E4D-9ED2-B894C016C92C}" type="presParOf" srcId="{0E12D77E-6E70-474F-84FA-157D12FA38DD}" destId="{E6DEAB13-33FB-B043-8C97-5022C78DB7B1}" srcOrd="1" destOrd="0" presId="urn:microsoft.com/office/officeart/2005/8/layout/chevron2"/>
    <dgm:cxn modelId="{44FF97EE-DEF1-444D-9C30-34F8F99E0C1A}" type="presParOf" srcId="{0E12D77E-6E70-474F-84FA-157D12FA38DD}" destId="{C0C17D70-1B0C-CF44-BCCF-1BEFE484530F}" srcOrd="2" destOrd="0" presId="urn:microsoft.com/office/officeart/2005/8/layout/chevron2"/>
    <dgm:cxn modelId="{AC1FF7C0-2F71-0146-89C5-AC88D061C5B0}" type="presParOf" srcId="{C0C17D70-1B0C-CF44-BCCF-1BEFE484530F}" destId="{16027473-A4D1-434B-9662-50642D645367}" srcOrd="0" destOrd="0" presId="urn:microsoft.com/office/officeart/2005/8/layout/chevron2"/>
    <dgm:cxn modelId="{019E90BD-8A87-A849-823B-65DF11C61042}" type="presParOf" srcId="{C0C17D70-1B0C-CF44-BCCF-1BEFE484530F}" destId="{4BBF91DF-66FC-F04A-908E-84B3F5CC9BEE}" srcOrd="1" destOrd="0" presId="urn:microsoft.com/office/officeart/2005/8/layout/chevron2"/>
    <dgm:cxn modelId="{5D345AD4-BE9D-334C-9431-F24C959B58B8}" type="presParOf" srcId="{0E12D77E-6E70-474F-84FA-157D12FA38DD}" destId="{CCD62D73-2CDD-F345-B064-330CE7C5A70B}" srcOrd="3" destOrd="0" presId="urn:microsoft.com/office/officeart/2005/8/layout/chevron2"/>
    <dgm:cxn modelId="{1C54FCBC-97EB-234E-A82B-715366576779}" type="presParOf" srcId="{0E12D77E-6E70-474F-84FA-157D12FA38DD}" destId="{6688F8AD-782F-A44F-AA29-08331985CC27}" srcOrd="4" destOrd="0" presId="urn:microsoft.com/office/officeart/2005/8/layout/chevron2"/>
    <dgm:cxn modelId="{7AD69663-4A30-6C48-923D-0037AB677EF7}" type="presParOf" srcId="{6688F8AD-782F-A44F-AA29-08331985CC27}" destId="{B626010D-CF24-E64B-B99F-65AD6F26BFD6}" srcOrd="0" destOrd="0" presId="urn:microsoft.com/office/officeart/2005/8/layout/chevron2"/>
    <dgm:cxn modelId="{D7ACD164-02B4-474F-8873-4006DC2217F0}" type="presParOf" srcId="{6688F8AD-782F-A44F-AA29-08331985CC27}" destId="{0B721BC6-B8A2-6442-9F76-F09C0B8EA6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D86B8-4D64-D74B-A96F-37C5B8EAA220}">
      <dsp:nvSpPr>
        <dsp:cNvPr id="0" name=""/>
        <dsp:cNvSpPr/>
      </dsp:nvSpPr>
      <dsp:spPr>
        <a:xfrm rot="5400000">
          <a:off x="-223195" y="223896"/>
          <a:ext cx="1487967" cy="104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What?</a:t>
          </a:r>
        </a:p>
      </dsp:txBody>
      <dsp:txXfrm rot="-5400000">
        <a:off x="1" y="521488"/>
        <a:ext cx="1041576" cy="446391"/>
      </dsp:txXfrm>
    </dsp:sp>
    <dsp:sp modelId="{938EEE74-DC25-BE41-943F-F9F2C32AC88A}">
      <dsp:nvSpPr>
        <dsp:cNvPr id="0" name=""/>
        <dsp:cNvSpPr/>
      </dsp:nvSpPr>
      <dsp:spPr>
        <a:xfrm rot="5400000">
          <a:off x="3979382" y="-2909394"/>
          <a:ext cx="967178" cy="68427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What are you trying to do?</a:t>
          </a:r>
        </a:p>
      </dsp:txBody>
      <dsp:txXfrm rot="-5400000">
        <a:off x="1041576" y="75626"/>
        <a:ext cx="6795576" cy="872750"/>
      </dsp:txXfrm>
    </dsp:sp>
    <dsp:sp modelId="{16027473-A4D1-434B-9662-50642D645367}">
      <dsp:nvSpPr>
        <dsp:cNvPr id="0" name=""/>
        <dsp:cNvSpPr/>
      </dsp:nvSpPr>
      <dsp:spPr>
        <a:xfrm rot="5400000">
          <a:off x="-223195" y="1516214"/>
          <a:ext cx="1487967" cy="104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Why?</a:t>
          </a:r>
        </a:p>
      </dsp:txBody>
      <dsp:txXfrm rot="-5400000">
        <a:off x="1" y="1813806"/>
        <a:ext cx="1041576" cy="446391"/>
      </dsp:txXfrm>
    </dsp:sp>
    <dsp:sp modelId="{4BBF91DF-66FC-F04A-908E-84B3F5CC9BEE}">
      <dsp:nvSpPr>
        <dsp:cNvPr id="0" name=""/>
        <dsp:cNvSpPr/>
      </dsp:nvSpPr>
      <dsp:spPr>
        <a:xfrm rot="5400000">
          <a:off x="3979382" y="-1644786"/>
          <a:ext cx="967178" cy="68427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Why is the problem important?</a:t>
          </a:r>
        </a:p>
      </dsp:txBody>
      <dsp:txXfrm rot="-5400000">
        <a:off x="1041576" y="1340234"/>
        <a:ext cx="6795576" cy="872750"/>
      </dsp:txXfrm>
    </dsp:sp>
    <dsp:sp modelId="{B626010D-CF24-E64B-B99F-65AD6F26BFD6}">
      <dsp:nvSpPr>
        <dsp:cNvPr id="0" name=""/>
        <dsp:cNvSpPr/>
      </dsp:nvSpPr>
      <dsp:spPr>
        <a:xfrm rot="5400000">
          <a:off x="-223195" y="2808532"/>
          <a:ext cx="1487967" cy="104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How?</a:t>
          </a:r>
        </a:p>
      </dsp:txBody>
      <dsp:txXfrm rot="-5400000">
        <a:off x="1" y="3106124"/>
        <a:ext cx="1041576" cy="446391"/>
      </dsp:txXfrm>
    </dsp:sp>
    <dsp:sp modelId="{0B721BC6-B8A2-6442-9F76-F09C0B8EA65C}">
      <dsp:nvSpPr>
        <dsp:cNvPr id="0" name=""/>
        <dsp:cNvSpPr/>
      </dsp:nvSpPr>
      <dsp:spPr>
        <a:xfrm rot="5400000">
          <a:off x="3979382" y="-352467"/>
          <a:ext cx="967178" cy="68427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How will you do it?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How will it solve the problem?</a:t>
          </a:r>
        </a:p>
      </dsp:txBody>
      <dsp:txXfrm rot="-5400000">
        <a:off x="1041576" y="2632553"/>
        <a:ext cx="6795576" cy="872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D86B8-4D64-D74B-A96F-37C5B8EAA220}">
      <dsp:nvSpPr>
        <dsp:cNvPr id="0" name=""/>
        <dsp:cNvSpPr/>
      </dsp:nvSpPr>
      <dsp:spPr>
        <a:xfrm rot="5400000">
          <a:off x="-277479" y="278666"/>
          <a:ext cx="1849864" cy="129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What?</a:t>
          </a:r>
        </a:p>
      </dsp:txBody>
      <dsp:txXfrm rot="-5400000">
        <a:off x="1" y="648638"/>
        <a:ext cx="1294904" cy="554960"/>
      </dsp:txXfrm>
    </dsp:sp>
    <dsp:sp modelId="{938EEE74-DC25-BE41-943F-F9F2C32AC88A}">
      <dsp:nvSpPr>
        <dsp:cNvPr id="0" name=""/>
        <dsp:cNvSpPr/>
      </dsp:nvSpPr>
      <dsp:spPr>
        <a:xfrm rot="5400000">
          <a:off x="4548769" y="-3218228"/>
          <a:ext cx="1202411" cy="77101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 am building a labeled corpus of scientific fraudulent claims. </a:t>
          </a:r>
        </a:p>
      </dsp:txBody>
      <dsp:txXfrm rot="-5400000">
        <a:off x="1294905" y="94333"/>
        <a:ext cx="7651444" cy="1085017"/>
      </dsp:txXfrm>
    </dsp:sp>
    <dsp:sp modelId="{16027473-A4D1-434B-9662-50642D645367}">
      <dsp:nvSpPr>
        <dsp:cNvPr id="0" name=""/>
        <dsp:cNvSpPr/>
      </dsp:nvSpPr>
      <dsp:spPr>
        <a:xfrm rot="5400000">
          <a:off x="-277479" y="1936805"/>
          <a:ext cx="1849864" cy="129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Why?</a:t>
          </a:r>
        </a:p>
      </dsp:txBody>
      <dsp:txXfrm rot="-5400000">
        <a:off x="1" y="2306777"/>
        <a:ext cx="1294904" cy="554960"/>
      </dsp:txXfrm>
    </dsp:sp>
    <dsp:sp modelId="{4BBF91DF-66FC-F04A-908E-84B3F5CC9BEE}">
      <dsp:nvSpPr>
        <dsp:cNvPr id="0" name=""/>
        <dsp:cNvSpPr/>
      </dsp:nvSpPr>
      <dsp:spPr>
        <a:xfrm rot="5400000">
          <a:off x="4548769" y="-1594539"/>
          <a:ext cx="1202411" cy="77101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main goal is to fight misinformation on the internet.</a:t>
          </a:r>
        </a:p>
      </dsp:txBody>
      <dsp:txXfrm rot="-5400000">
        <a:off x="1294905" y="1718022"/>
        <a:ext cx="7651444" cy="1085017"/>
      </dsp:txXfrm>
    </dsp:sp>
    <dsp:sp modelId="{B626010D-CF24-E64B-B99F-65AD6F26BFD6}">
      <dsp:nvSpPr>
        <dsp:cNvPr id="0" name=""/>
        <dsp:cNvSpPr/>
      </dsp:nvSpPr>
      <dsp:spPr>
        <a:xfrm rot="5400000">
          <a:off x="-277479" y="3594943"/>
          <a:ext cx="1849864" cy="1294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How?</a:t>
          </a:r>
        </a:p>
      </dsp:txBody>
      <dsp:txXfrm rot="-5400000">
        <a:off x="1" y="3964915"/>
        <a:ext cx="1294904" cy="554960"/>
      </dsp:txXfrm>
    </dsp:sp>
    <dsp:sp modelId="{0B721BC6-B8A2-6442-9F76-F09C0B8EA65C}">
      <dsp:nvSpPr>
        <dsp:cNvPr id="0" name=""/>
        <dsp:cNvSpPr/>
      </dsp:nvSpPr>
      <dsp:spPr>
        <a:xfrm rot="5400000">
          <a:off x="4548769" y="63599"/>
          <a:ext cx="1202411" cy="77101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are using volunteers to label tweets from specific accounts.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corpus can be used to then train a classifier to recognize scientific misinformation. Social media platforms can use them to automatically take down content that is untruthful, thus preventing further amplification.</a:t>
          </a:r>
        </a:p>
      </dsp:txBody>
      <dsp:txXfrm rot="-5400000">
        <a:off x="1294905" y="3376161"/>
        <a:ext cx="7651444" cy="108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433D-0C5D-FF47-BECC-361278DCF35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A2424-C5EB-374F-9F85-C1450A00B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2424-C5EB-374F-9F85-C1450A00B5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6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3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E006-CE65-CE45-80DC-DE294794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5406"/>
            <a:ext cx="9144000" cy="13631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DSCI 549: Introduction to computational thinking and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CA01-65E3-9945-8C7A-FC980A2A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513" y="2855290"/>
            <a:ext cx="9144000" cy="2422103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12e-The 2-min </a:t>
            </a:r>
            <a:r>
              <a:rPr lang="en-US" sz="3600"/>
              <a:t>elevator pitch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CE006-CE65-CE45-80DC-DE294794B46B}"/>
              </a:ext>
            </a:extLst>
          </p:cNvPr>
          <p:cNvSpPr txBox="1">
            <a:spLocks/>
          </p:cNvSpPr>
          <p:nvPr/>
        </p:nvSpPr>
        <p:spPr bwMode="gray">
          <a:xfrm>
            <a:off x="1523999" y="4511053"/>
            <a:ext cx="9831977" cy="1363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3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FF21-48E7-A947-A7D1-D6C5FB9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2min?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0AF4-3118-474D-B1FF-A0C9956E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2 minutes to tell someone what you do/who you are/what you are developing and why they should buy into it as if you were riding in an elevator with them</a:t>
            </a:r>
          </a:p>
          <a:p>
            <a:r>
              <a:rPr lang="en-US" dirty="0"/>
              <a:t>Entry speech</a:t>
            </a:r>
          </a:p>
          <a:p>
            <a:r>
              <a:rPr lang="en-US" dirty="0"/>
              <a:t>Need to make an impact</a:t>
            </a:r>
          </a:p>
        </p:txBody>
      </p:sp>
    </p:spTree>
    <p:extLst>
      <p:ext uri="{BB962C8B-B14F-4D97-AF65-F5344CB8AC3E}">
        <p14:creationId xmlns:p14="http://schemas.microsoft.com/office/powerpoint/2010/main" val="41463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448F-F853-4F40-AE78-AC49E9B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in it?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084B7D0-C7DD-5946-9932-8219EC7E1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47745"/>
              </p:ext>
            </p:extLst>
          </p:nvPr>
        </p:nvGraphicFramePr>
        <p:xfrm>
          <a:off x="2032000" y="2576945"/>
          <a:ext cx="7884367" cy="4074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10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448F-F853-4F40-AE78-AC49E9B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084B7D0-C7DD-5946-9932-8219EC7E1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514051"/>
              </p:ext>
            </p:extLst>
          </p:nvPr>
        </p:nvGraphicFramePr>
        <p:xfrm>
          <a:off x="1741055" y="1680632"/>
          <a:ext cx="9005046" cy="516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91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F2A6-E057-B344-A7B5-87DD58D6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or No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970B-3406-4046-B5D5-87846FA6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end, it is a both a matter of practicality and personal preference. </a:t>
            </a:r>
          </a:p>
        </p:txBody>
      </p:sp>
    </p:spTree>
    <p:extLst>
      <p:ext uri="{BB962C8B-B14F-4D97-AF65-F5344CB8AC3E}">
        <p14:creationId xmlns:p14="http://schemas.microsoft.com/office/powerpoint/2010/main" val="133543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5F6C-3148-9F4F-A8D7-74DAB48C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76E8-2C86-B047-8EDF-EA96F0986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0670A7-6DCF-424F-8505-D5DE60E7E1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Allows to anchor a talk (just make sure that your content appear at the right time)</a:t>
            </a:r>
          </a:p>
          <a:p>
            <a:r>
              <a:rPr lang="en-US" dirty="0"/>
              <a:t>Can allow for rapid prototyping (dashboard/UI)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22D00D-F6E2-7645-9748-A2B88B94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CBD782-8FF4-9C46-8704-7B7F773734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Waste precious seconds if not properly timed. Definitely practice!!!!</a:t>
            </a:r>
          </a:p>
          <a:p>
            <a:r>
              <a:rPr lang="en-US" dirty="0"/>
              <a:t>You may be in a situation in which you cannot show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3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5F6C-3148-9F4F-A8D7-74DAB48C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76E8-2C86-B047-8EDF-EA96F0986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0670A7-6DCF-424F-8505-D5DE60E7E1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Allows to anchor a talk (just make sure that your content appear at the right time)</a:t>
            </a:r>
          </a:p>
          <a:p>
            <a:r>
              <a:rPr lang="en-US" b="1" dirty="0"/>
              <a:t>Can allow for rapid prototyping (dashboard/UI)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22D00D-F6E2-7645-9748-A2B88B94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CBD782-8FF4-9C46-8704-7B7F773734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Waste precious seconds if not properly timed. Definitely practice!!!!</a:t>
            </a:r>
          </a:p>
          <a:p>
            <a:r>
              <a:rPr lang="en-US" dirty="0"/>
              <a:t>You may be in a situation in which you cannot show slides.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6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5F6C-3148-9F4F-A8D7-74DAB48C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76E8-2C86-B047-8EDF-EA96F0986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0670A7-6DCF-424F-8505-D5DE60E7E1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given anywhere/any opportunity</a:t>
            </a:r>
          </a:p>
          <a:p>
            <a:r>
              <a:rPr lang="en-US" dirty="0"/>
              <a:t>”Safer” delivery (doesn’t rely on having a computer setup…)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22D00D-F6E2-7645-9748-A2B88B94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CBD782-8FF4-9C46-8704-7B7F773734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Your delivery is crucial!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333</Words>
  <Application>Microsoft Macintosh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DSCI 549: Introduction to computational thinking and data science</vt:lpstr>
      <vt:lpstr>Why 2min?</vt:lpstr>
      <vt:lpstr>What should be in it?</vt:lpstr>
      <vt:lpstr>Example</vt:lpstr>
      <vt:lpstr>Slides or No slides</vt:lpstr>
      <vt:lpstr>Slides</vt:lpstr>
      <vt:lpstr>Slides</vt:lpstr>
      <vt:lpstr>No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INF560: Data Informatics Professional Practicum</dc:title>
  <dc:creator>Deborah Khider</dc:creator>
  <cp:lastModifiedBy>Deborah Khider</cp:lastModifiedBy>
  <cp:revision>21</cp:revision>
  <dcterms:created xsi:type="dcterms:W3CDTF">2020-10-22T21:53:48Z</dcterms:created>
  <dcterms:modified xsi:type="dcterms:W3CDTF">2021-11-17T03:28:15Z</dcterms:modified>
</cp:coreProperties>
</file>