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16/11/2023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16/11/2023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16/11/2023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16/11/2023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16/11/2023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16/11/2023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16/11/2023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16/11/2023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16/11/2023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16/11/2023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16/11/2023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16/11/2023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16/11/2023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B18B-0B4F-ACD1-FFB6-AE1BFDDD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F863-9863-C851-25DF-780FB928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639" y="3315829"/>
            <a:ext cx="1101587" cy="5792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VN" sz="1800"/>
              <a:t>New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390DB-8C5C-A7DB-F37A-E22B232C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F7E679-0F42-023B-0DEF-08CF444E05DD}"/>
              </a:ext>
            </a:extLst>
          </p:cNvPr>
          <p:cNvCxnSpPr/>
          <p:nvPr/>
        </p:nvCxnSpPr>
        <p:spPr>
          <a:xfrm>
            <a:off x="838200" y="2792895"/>
            <a:ext cx="870336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6709E4D-6C77-7092-E915-C38B1C8E3565}"/>
              </a:ext>
            </a:extLst>
          </p:cNvPr>
          <p:cNvSpPr/>
          <p:nvPr/>
        </p:nvSpPr>
        <p:spPr>
          <a:xfrm>
            <a:off x="1411356" y="2479817"/>
            <a:ext cx="626155" cy="62615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83A18B-39D3-4674-8E1D-43E96D31D7B7}"/>
              </a:ext>
            </a:extLst>
          </p:cNvPr>
          <p:cNvSpPr txBox="1">
            <a:spLocks/>
          </p:cNvSpPr>
          <p:nvPr/>
        </p:nvSpPr>
        <p:spPr>
          <a:xfrm>
            <a:off x="2427622" y="3315829"/>
            <a:ext cx="1101587" cy="579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VN" sz="1800"/>
              <a:t>Build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4B48B2-1DCF-623C-432B-EBE0D65E3A47}"/>
              </a:ext>
            </a:extLst>
          </p:cNvPr>
          <p:cNvSpPr/>
          <p:nvPr/>
        </p:nvSpPr>
        <p:spPr>
          <a:xfrm>
            <a:off x="2665339" y="2479817"/>
            <a:ext cx="626155" cy="62615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07EF11-AA3A-2480-1E8E-0648B513EC73}"/>
              </a:ext>
            </a:extLst>
          </p:cNvPr>
          <p:cNvSpPr txBox="1">
            <a:spLocks/>
          </p:cNvSpPr>
          <p:nvPr/>
        </p:nvSpPr>
        <p:spPr>
          <a:xfrm>
            <a:off x="3471235" y="3315829"/>
            <a:ext cx="1654879" cy="579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VN" sz="1800"/>
              <a:t>Run automation test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6BCC38-8CE5-DC2A-77CF-2029A5CB2CC9}"/>
              </a:ext>
            </a:extLst>
          </p:cNvPr>
          <p:cNvSpPr/>
          <p:nvPr/>
        </p:nvSpPr>
        <p:spPr>
          <a:xfrm>
            <a:off x="3985598" y="2479817"/>
            <a:ext cx="626155" cy="62615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8766D5-03B7-8FFC-E6DD-753B1846DBE8}"/>
              </a:ext>
            </a:extLst>
          </p:cNvPr>
          <p:cNvSpPr txBox="1">
            <a:spLocks/>
          </p:cNvSpPr>
          <p:nvPr/>
        </p:nvSpPr>
        <p:spPr>
          <a:xfrm>
            <a:off x="5184088" y="3315829"/>
            <a:ext cx="1101587" cy="579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VN" sz="1800"/>
              <a:t>Notify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953D86-EC61-3AED-D3EB-2689F4761CBB}"/>
              </a:ext>
            </a:extLst>
          </p:cNvPr>
          <p:cNvSpPr/>
          <p:nvPr/>
        </p:nvSpPr>
        <p:spPr>
          <a:xfrm>
            <a:off x="5421805" y="2479817"/>
            <a:ext cx="626155" cy="62615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281782B-B2B5-2CAD-79AB-82FBFEA92EEE}"/>
              </a:ext>
            </a:extLst>
          </p:cNvPr>
          <p:cNvSpPr txBox="1">
            <a:spLocks/>
          </p:cNvSpPr>
          <p:nvPr/>
        </p:nvSpPr>
        <p:spPr>
          <a:xfrm>
            <a:off x="6675786" y="3315829"/>
            <a:ext cx="1101587" cy="579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VN" sz="1800"/>
              <a:t>Deploy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5A6A98-1549-85B9-D8C6-C89832C28315}"/>
              </a:ext>
            </a:extLst>
          </p:cNvPr>
          <p:cNvSpPr/>
          <p:nvPr/>
        </p:nvSpPr>
        <p:spPr>
          <a:xfrm>
            <a:off x="6913503" y="2479817"/>
            <a:ext cx="626155" cy="62615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681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996C-A488-CA84-D4A1-C289F5CE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Github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25AE-D3B3-8134-C2B8-93E4DFA3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Step 1. Create ./github/workflows/ci.yaml</a:t>
            </a:r>
          </a:p>
          <a:p>
            <a:pPr marL="0" indent="0">
              <a:buNone/>
            </a:pPr>
            <a:r>
              <a:rPr lang="en-VN"/>
              <a:t>Step 2. Define ci.yaml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E123F-5B9F-924D-AFDC-1E2E75C5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012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AC60-5AA7-9DAE-03D3-1D5456BB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ci.yaml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134A-3037-9204-2A34-164085F1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name: PythonCI  </a:t>
            </a:r>
          </a:p>
          <a:p>
            <a:pPr marL="0" indent="0">
              <a:buNone/>
            </a:pPr>
            <a:r>
              <a:rPr lang="en-US"/>
              <a:t>on:</a:t>
            </a:r>
          </a:p>
          <a:p>
            <a:pPr marL="0" indent="0">
              <a:buNone/>
            </a:pPr>
            <a:r>
              <a:rPr lang="en-US"/>
              <a:t>  push:</a:t>
            </a:r>
          </a:p>
          <a:p>
            <a:pPr marL="0" indent="0">
              <a:buNone/>
            </a:pPr>
            <a:r>
              <a:rPr lang="en-US"/>
              <a:t>  pull_request:  </a:t>
            </a:r>
          </a:p>
          <a:p>
            <a:pPr marL="0" indent="0">
              <a:buNone/>
            </a:pPr>
            <a:r>
              <a:rPr lang="en-US"/>
              <a:t>jobs:  </a:t>
            </a:r>
          </a:p>
          <a:p>
            <a:pPr marL="0" indent="0">
              <a:buNone/>
            </a:pPr>
            <a:r>
              <a:rPr lang="en-US"/>
              <a:t>  run-tests:  </a:t>
            </a:r>
          </a:p>
          <a:p>
            <a:pPr marL="0" indent="0">
              <a:buNone/>
            </a:pPr>
            <a:r>
              <a:rPr lang="en-US"/>
              <a:t>    strategy: </a:t>
            </a:r>
          </a:p>
          <a:p>
            <a:pPr marL="0" indent="0">
              <a:buNone/>
            </a:pPr>
            <a:r>
              <a:rPr lang="en-US"/>
              <a:t>      fail-fast: false </a:t>
            </a:r>
          </a:p>
          <a:p>
            <a:pPr marL="0" indent="0">
              <a:buNone/>
            </a:pPr>
            <a:r>
              <a:rPr lang="en-US"/>
              <a:t>      matrix:</a:t>
            </a:r>
          </a:p>
          <a:p>
            <a:pPr marL="0" indent="0">
              <a:buNone/>
            </a:pPr>
            <a:r>
              <a:rPr lang="en-US"/>
              <a:t>        os: [ubuntu-latest, macos-latest, windows-latest]</a:t>
            </a:r>
          </a:p>
          <a:p>
            <a:pPr marL="0" indent="0">
              <a:buNone/>
            </a:pPr>
            <a:r>
              <a:rPr lang="en-US"/>
              <a:t>        python-version: ["3.8", "3.9", "3.10"]  </a:t>
            </a:r>
          </a:p>
          <a:p>
            <a:pPr marL="0" indent="0">
              <a:buNone/>
            </a:pPr>
            <a:r>
              <a:rPr lang="en-US"/>
              <a:t>    name: Test</a:t>
            </a:r>
          </a:p>
          <a:p>
            <a:pPr marL="0" indent="0">
              <a:buNone/>
            </a:pPr>
            <a:r>
              <a:rPr lang="en-US"/>
              <a:t>    runs-on: ${{ matrix.os 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6E562-625C-9F1F-4A00-E7A9FD2D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2F6436-7C55-2200-FFEA-371DE7D4EC1E}"/>
              </a:ext>
            </a:extLst>
          </p:cNvPr>
          <p:cNvSpPr txBox="1">
            <a:spLocks/>
          </p:cNvSpPr>
          <p:nvPr/>
        </p:nvSpPr>
        <p:spPr>
          <a:xfrm>
            <a:off x="5950227" y="1825625"/>
            <a:ext cx="5131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steps: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 - name: Checkout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   uses: actions/checkout@v3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 - name: Setup python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   uses: actions/setup-python@v4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   with: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     python-version: ${{ matrix.python-version }}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 - name: Install dependecies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   run: pip install -r requirements.txt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 - name: Run testcases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   run: |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     cd tests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      pytest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238449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172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Chủ đề Office</vt:lpstr>
      <vt:lpstr>CI/CD</vt:lpstr>
      <vt:lpstr>Github Action</vt:lpstr>
      <vt:lpstr>ci.yaml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54</cp:revision>
  <dcterms:created xsi:type="dcterms:W3CDTF">2021-09-07T14:26:04Z</dcterms:created>
  <dcterms:modified xsi:type="dcterms:W3CDTF">2023-11-16T01:50:51Z</dcterms:modified>
</cp:coreProperties>
</file>