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2" r:id="rId3"/>
    <p:sldId id="256" r:id="rId4"/>
    <p:sldId id="277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10/10/2023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378436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b="1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EE4-FBC7-F688-9829-940B0B56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2.1.1. Design.cs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F5-C4BD-3C6F-DE75-735E2ED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How to design well?</a:t>
            </a:r>
          </a:p>
          <a:p>
            <a:pPr marL="0" indent="0">
              <a:buNone/>
            </a:pPr>
            <a:r>
              <a:rPr lang="en-VN"/>
              <a:t>- Writing sketch before designing</a:t>
            </a:r>
          </a:p>
          <a:p>
            <a:pPr marL="0" indent="0">
              <a:buNone/>
            </a:pPr>
            <a:r>
              <a:rPr lang="en-VN"/>
              <a:t>- Using design tool: Figma</a:t>
            </a:r>
          </a:p>
          <a:p>
            <a:pPr marL="0" indent="0">
              <a:buNone/>
            </a:pPr>
            <a:r>
              <a:rPr lang="en-VN"/>
              <a:t>How to make the GUI as its design?</a:t>
            </a:r>
          </a:p>
          <a:p>
            <a:pPr marL="0" indent="0">
              <a:buNone/>
            </a:pPr>
            <a:r>
              <a:rPr lang="en-VN"/>
              <a:t>- For Winform: Dotnetbar, DevExpress</a:t>
            </a:r>
          </a:p>
          <a:p>
            <a:pPr marL="0" indent="0">
              <a:buNone/>
            </a:pPr>
            <a:r>
              <a:rPr lang="en-VN"/>
              <a:t>- For WPF: Alavonia UI, .NET MAUI, (use your own css script)</a:t>
            </a:r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1AE-29D4-A9FC-2871-0C4B0F6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2C3-A45C-E570-D159-6CE93CE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2.1.2. .cs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28-8417-4036-664B-C222F8DD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139"/>
            <a:ext cx="10515600" cy="22808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private void btn_start_Click(object sender, EventArgs e) {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35DA-3732-80D5-2999-AE1E6CF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032A5-8FAB-FC9F-7C7D-86D466F8AA91}"/>
              </a:ext>
            </a:extLst>
          </p:cNvPr>
          <p:cNvSpPr txBox="1"/>
          <p:nvPr/>
        </p:nvSpPr>
        <p:spPr>
          <a:xfrm>
            <a:off x="4810539" y="1044357"/>
            <a:ext cx="724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this.btn_start.Click += new System.EventHandler(this.btn_start_Click);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B0D5531-E528-8C5D-BD82-7F839F6A33DB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6024072" y="1485617"/>
            <a:ext cx="2482450" cy="23385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390F0F-4758-C00D-25D3-CCD76B3CEC57}"/>
              </a:ext>
            </a:extLst>
          </p:cNvPr>
          <p:cNvSpPr txBox="1"/>
          <p:nvPr/>
        </p:nvSpPr>
        <p:spPr>
          <a:xfrm>
            <a:off x="6096000" y="658574"/>
            <a:ext cx="544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FF0000"/>
                </a:solidFill>
              </a:rPr>
              <a:t>Declare event click at function named ”btn_start_click”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92563-F140-AB71-16B8-E47914BECD82}"/>
              </a:ext>
            </a:extLst>
          </p:cNvPr>
          <p:cNvSpPr txBox="1"/>
          <p:nvPr/>
        </p:nvSpPr>
        <p:spPr>
          <a:xfrm>
            <a:off x="5304182" y="5036551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VN">
                <a:solidFill>
                  <a:srgbClr val="FF0000"/>
                </a:solidFill>
              </a:rPr>
              <a:t>tn_start itself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0444C-E91B-72F1-1A03-71AD49588DB3}"/>
              </a:ext>
            </a:extLst>
          </p:cNvPr>
          <p:cNvSpPr txBox="1"/>
          <p:nvPr/>
        </p:nvSpPr>
        <p:spPr>
          <a:xfrm>
            <a:off x="7236928" y="5036551"/>
            <a:ext cx="158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FF0000"/>
                </a:solidFill>
              </a:rPr>
              <a:t>event data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233B8-51A9-7D8F-67D7-BA6891585C54}"/>
              </a:ext>
            </a:extLst>
          </p:cNvPr>
          <p:cNvCxnSpPr/>
          <p:nvPr/>
        </p:nvCxnSpPr>
        <p:spPr>
          <a:xfrm flipV="1">
            <a:off x="6095999" y="4383157"/>
            <a:ext cx="0" cy="6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A76BF-2F83-A0C4-4AED-0C740B838906}"/>
              </a:ext>
            </a:extLst>
          </p:cNvPr>
          <p:cNvCxnSpPr/>
          <p:nvPr/>
        </p:nvCxnSpPr>
        <p:spPr>
          <a:xfrm flipV="1">
            <a:off x="7808842" y="4383157"/>
            <a:ext cx="0" cy="6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1D13-24C6-29FF-425A-1E6ADABA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OOP in interface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533C-2885-98BB-4E41-8FA6ECF7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In .NET Winform, interface will be start with “I”, ex: I</a:t>
            </a:r>
            <a:r>
              <a:rPr lang="en-US"/>
              <a:t>C</a:t>
            </a:r>
            <a:r>
              <a:rPr lang="en-VN"/>
              <a:t>ontainer.</a:t>
            </a:r>
          </a:p>
          <a:p>
            <a:pPr marL="0" indent="0">
              <a:buNone/>
            </a:pPr>
            <a:r>
              <a:rPr lang="en-VN"/>
              <a:t>When implementing interface, remember override it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762F8-43D4-9A60-4B4F-1042C055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15898</TotalTime>
  <Words>389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Giới thiệu</vt:lpstr>
      <vt:lpstr>Nội dung</vt:lpstr>
      <vt:lpstr>Lab 2</vt:lpstr>
      <vt:lpstr>2.1. Winform</vt:lpstr>
      <vt:lpstr>2.1.1. Design.cs</vt:lpstr>
      <vt:lpstr>2.1.2. .cs</vt:lpstr>
      <vt:lpstr>2.2. OOP in interface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41</cp:revision>
  <dcterms:created xsi:type="dcterms:W3CDTF">2020-03-13T13:49:04Z</dcterms:created>
  <dcterms:modified xsi:type="dcterms:W3CDTF">2023-10-10T16:06:00Z</dcterms:modified>
</cp:coreProperties>
</file>