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BEF0-1929-6C4C-9D10-0A24CA585262}" type="datetimeFigureOut">
              <a:t>11/10/2023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A350-7AA6-6B4E-830A-A5509294DF4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6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0C27-5CC0-AE4B-A9B6-1C1A8F15976E}" type="datetime1"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976C-5E89-BE46-B6A2-18E033DC7B7F}" type="datetime1"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961-F7AC-F442-9DA7-5C044E83E8F0}" type="datetime1"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C2EC-D52B-4E49-9BD2-7F34EF2A2110}" type="datetime1"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BA2-5EDF-204F-BDB5-47A63D89879F}" type="datetime1"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0A1-3625-D949-894B-12A4B1103545}" type="datetime1"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034-057E-7E42-A703-A16CE37858B1}" type="datetime1"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2224-5262-0D45-8752-AD88DF7DF160}" type="datetime1"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894-04D4-E046-8AC0-98EC70D1D50C}" type="datetime1"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27EF-D3E1-B74B-97FE-FE43DF3D709B}" type="datetime1"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ECCB-56EF-1541-9CBC-CE4FC0155FEE}" type="datetime1"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353B-B5AB-CF4C-8D9F-51BDAFC66301}" type="datetime1"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tuanhai237/CourseMaterials" TargetMode="External"/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acebook.com/groups/bht.cnpm.u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004705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43743"/>
            <a:ext cx="9597887" cy="4365171"/>
          </a:xfrm>
        </p:spPr>
        <p:txBody>
          <a:bodyPr>
            <a:normAutofit/>
          </a:bodyPr>
          <a:lstStyle/>
          <a:p>
            <a:pPr algn="l"/>
            <a:r>
              <a:rPr lang="en-US"/>
              <a:t>Vũ Tuấn Hải, Bộ môn Phát triển phần mềm, khoa CNPM</a:t>
            </a:r>
          </a:p>
          <a:p>
            <a:pPr algn="l"/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endParaRPr lang="en-US"/>
          </a:p>
          <a:p>
            <a:pPr algn="l"/>
            <a:r>
              <a:rPr lang="en-US" b="1"/>
              <a:t>Tài liệu học tập</a:t>
            </a:r>
            <a:r>
              <a:rPr lang="en-US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Moodle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Github</a:t>
            </a:r>
            <a:endParaRPr lang="en-US"/>
          </a:p>
          <a:p>
            <a:pPr algn="l"/>
            <a:r>
              <a:rPr lang="en-US"/>
              <a:t>Giải đáp bài tập hàng tuần: vui lòng post tại group: </a:t>
            </a:r>
            <a:r>
              <a:rPr lang="en-US">
                <a:hlinkClick r:id="rId4"/>
              </a:rPr>
              <a:t>Ban học tập CNPM - Ngôi nhà sẻ chia</a:t>
            </a:r>
            <a:r>
              <a:rPr lang="en-US"/>
              <a:t> theo định dạng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33275-80ED-C475-7A0C-867978AF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21E8-3143-9423-9E30-BDA8A8EF46F8}"/>
              </a:ext>
            </a:extLst>
          </p:cNvPr>
          <p:cNvSpPr/>
          <p:nvPr/>
        </p:nvSpPr>
        <p:spPr>
          <a:xfrm>
            <a:off x="1610140" y="4857396"/>
            <a:ext cx="6460434" cy="1006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chemeClr val="tx1"/>
                </a:solidFill>
              </a:rPr>
              <a:t>[Bài Lab] – [vấn đề cần hỏi]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[Trình bày vấn đề]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#SE113</a:t>
            </a:r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E09-B0A8-E8B9-48E6-7DFDBC6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Nội dung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A95BAC-2D72-099D-A4C4-6645783D1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103814"/>
              </p:ext>
            </p:extLst>
          </p:nvPr>
        </p:nvGraphicFramePr>
        <p:xfrm>
          <a:off x="838201" y="1825625"/>
          <a:ext cx="10330541" cy="244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6">
                  <a:extLst>
                    <a:ext uri="{9D8B030D-6E8A-4147-A177-3AD203B41FA5}">
                      <a16:colId xmlns:a16="http://schemas.microsoft.com/office/drawing/2014/main" val="1597097040"/>
                    </a:ext>
                  </a:extLst>
                </a:gridCol>
                <a:gridCol w="3909865">
                  <a:extLst>
                    <a:ext uri="{9D8B030D-6E8A-4147-A177-3AD203B41FA5}">
                      <a16:colId xmlns:a16="http://schemas.microsoft.com/office/drawing/2014/main" val="3095679711"/>
                    </a:ext>
                  </a:extLst>
                </a:gridCol>
                <a:gridCol w="2087217">
                  <a:extLst>
                    <a:ext uri="{9D8B030D-6E8A-4147-A177-3AD203B41FA5}">
                      <a16:colId xmlns:a16="http://schemas.microsoft.com/office/drawing/2014/main" val="3708879986"/>
                    </a:ext>
                  </a:extLst>
                </a:gridCol>
                <a:gridCol w="1666461">
                  <a:extLst>
                    <a:ext uri="{9D8B030D-6E8A-4147-A177-3AD203B41FA5}">
                      <a16:colId xmlns:a16="http://schemas.microsoft.com/office/drawing/2014/main" val="3511080248"/>
                    </a:ext>
                  </a:extLst>
                </a:gridCol>
                <a:gridCol w="1719942">
                  <a:extLst>
                    <a:ext uri="{9D8B030D-6E8A-4147-A177-3AD203B41FA5}">
                      <a16:colId xmlns:a16="http://schemas.microsoft.com/office/drawing/2014/main" val="3683299383"/>
                    </a:ext>
                  </a:extLst>
                </a:gridCol>
              </a:tblGrid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Thời gian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Trọng số [50%]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85586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/>
                        <a:t>Unit test: Python, Java, C#, Javascript.</a:t>
                      </a:r>
                    </a:p>
                    <a:p>
                      <a:pPr marL="0" indent="0">
                        <a:buNone/>
                      </a:pPr>
                      <a:r>
                        <a:rPr lang="en-US"/>
                        <a:t>- Mock test</a:t>
                      </a:r>
                    </a:p>
                    <a:p>
                      <a:pPr marL="0" indent="0">
                        <a:buNone/>
                      </a:pPr>
                      <a:r>
                        <a:rPr lang="en-US"/>
                        <a:t>- Selenium test</a:t>
                      </a:r>
                    </a:p>
                    <a:p>
                      <a:pPr marL="0" indent="0">
                        <a:buNone/>
                      </a:pPr>
                      <a:r>
                        <a:rPr lang="en-US"/>
                        <a:t>- Evaluate testcase: Mutation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092040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CI/CD: Github Action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Đ</a:t>
                      </a:r>
                      <a:r>
                        <a:rPr lang="en-VN">
                          <a:solidFill>
                            <a:schemeClr val="tx1"/>
                          </a:solidFill>
                        </a:rPr>
                        <a:t>ến báo cáo đồ án cuối kỳ lớp lý thuyết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2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770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5A5C-B4D0-43F2-C574-6D11E876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5BB5-470E-6BE1-91E7-0DEF567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Quy định trong lớp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45D9-F0FD-DE3A-C291-BCDF3355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Có thể làm bài tập tại nhà và không cần tới lớp.</a:t>
            </a:r>
          </a:p>
          <a:p>
            <a:r>
              <a:rPr lang="en-VN"/>
              <a:t>Bài tập làm theo nhóm và nộp trên github.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59E1-7796-494C-E32C-07E1C966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15914</TotalTime>
  <Words>175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Giới thiệu</vt:lpstr>
      <vt:lpstr>Nội dung</vt:lpstr>
      <vt:lpstr>Quy định trong lớp 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44</cp:revision>
  <dcterms:created xsi:type="dcterms:W3CDTF">2020-03-13T13:49:04Z</dcterms:created>
  <dcterms:modified xsi:type="dcterms:W3CDTF">2023-10-11T14:44:15Z</dcterms:modified>
</cp:coreProperties>
</file>