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62" r:id="rId3"/>
    <p:sldId id="257" r:id="rId4"/>
    <p:sldId id="258" r:id="rId5"/>
    <p:sldId id="259" r:id="rId6"/>
    <p:sldId id="260" r:id="rId7"/>
    <p:sldId id="276" r:id="rId8"/>
    <p:sldId id="280" r:id="rId9"/>
    <p:sldId id="277" r:id="rId10"/>
    <p:sldId id="263" r:id="rId11"/>
    <p:sldId id="264" r:id="rId12"/>
    <p:sldId id="266" r:id="rId13"/>
    <p:sldId id="267" r:id="rId14"/>
    <p:sldId id="268" r:id="rId15"/>
    <p:sldId id="265" r:id="rId16"/>
    <p:sldId id="269" r:id="rId17"/>
    <p:sldId id="270" r:id="rId18"/>
    <p:sldId id="271" r:id="rId19"/>
    <p:sldId id="272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8:08:45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10081 24575,'40'11'0,"-1"1"0,29-6 0,-15 18 0,-3-24 0,-21 0 0,21 0 0,-32 0 0,41 0 0,-27 0 0,9 0 0,-6 0 0,-8 0 0,2 0 0,45 0 0,-39 0 0,38 0 0,-55 0 0,17 0 0,-8 0 0,2 0 0,-2 0 0,8 0 0,-6 0 0,36 0 0,3 0 0,-24 11 0,26-8 0,-26 33 0,24-31 0,-29 8 0,-2-2 0,8-11 0,16 0 0,-20 0 0,8 0 0,2 0 0,-13-1 0,1 2 0,20 5 0,-4 0 0,-10-3 0,25 8 0,-38-11-3392,11 0 0,3 0 3392,12 0 0,7 0 0,15 0 0,-7 0-522,-12 0 0,1 0 522,2 0 0,10 0 0,2 0 0,-4 0 0,1 0 0,-2 0 0,-1 0-906,3 0 0,1 0 0,0 0 906,-16 0 0,1 0 0,0 0 0,-3 0 0,6 0 0,-2 0 0,3 0 0,1 0 0,3-1 0,2 1 0,-1 1-489,-3 4 1,-1 1 0,2 0 0,3 1 488,1-1 0,3-1 0,2 1 0,0 0 0,-3 0 0,-9 0 0,-1 0 0,-1 0 0,1 0 0,1 0 427,-1-1 0,1 1 0,1 0 0,0 0 1,-2 0-1,-3 0-427,9 1 0,-4 0 0,-2-1 0,0 0 215,15 0 1,-2-1 0,-7 2-216,-1 6 0,-10-2 0,-2-11 0,-15 0 0,-3 0 3062,-5 0-3062,15 0 3486,-20 0-3486,26 0 2340,2 0-2340,-2 0 401,-26 0-401,8 0 0,-17 0 0,43 0 0,7 0 0,-21 0 0,-6 0 0,0 0 0,4 0 0,6 0 0,12 0 0,-4 0 0,-9 0 0,3 0 0,6 0 0,12 0 0,1 0 0,-7 0-346,-9 0 0,-5 0 0,4 0 346,5 0 0,4 0 0,0 0 0,-5 0 0,-6 0 0,-4 0 0,2 0 0,17 0 0,5 0 0,-5 0 0,6 0 0,-4 0 0,-6 0 0,-2 0 0,3 0 0,-12 0 0,-33 0 0,54 0 0,-30 0 0,-3 0 1038,-6 0-1038,-8 0 0,26 0 0,14 0 0,1 0 0,-29 1 0,-2-2 0,19-23 0,-15 18 0,18-17 0,-38 11 0,17-15 0,-3 10 0,-17-30 0,8 41 0,10-53 0,-31 50 0,19-61 0,-24 49 0,23-41 0,-17 21 0,18 0 0,-24-9 0,12-3 0,14 9 0,-8-18 0,17 45 0,-32-30 0,9 29 0,-12-32 0,0 21 0,0 2 0,0-20 0,0 38 0,0-49 0,0 52 0,0-18 0,0 24 0,0-12 0,0-14 0,0-15 0,-12 11 0,9-28 0,-9 49 0,-11-38 0,17 20 0,-29 10 0,32-19 0,-9 10 0,-12 8 0,18-29 0,-41 30 0,30-33 0,-33 20 0,32 4 0,-41 14 0,51-12 0,-39 19 0,20-31 0,9 33 0,-29-8 0,30 11 0,-45 0 0,23 0 0,-1 0-509,-2 1 0,-2-2 509,-16-11 0,-6 0 0,7 9 0,-3 3 0,4-3-795,-6-9 0,1 1 795,-13 9 0,2 4 0,28 0 0,7-4 0,4-22 0,-15 18 0,3-17 0,3 23 0,-16 1 0,-7-2 0,16-5 0,-1 0 467,-20 5 0,3-1-467,-1-10 0,18 11 0,-8 2 0,4-1 298,0 0 1,0 0-299,0 0 0,-5 0 0,8 0 0,9 0 0,9 0 0,-1 0 0,13 0 0,17 0 0,-33 0 0,-16 0 0,5 0 0,-4 0 0,-1 0-239,-6 0 0,-2 0 0,-1 0 239,-4 0 0,0 0 0,7 0 518,6 0 1,7 0-519,-14 0 0,33 0 0,2 0 0,-8 0 0,-6 0 757,-27 0-757,6 0 0,-2 0 0,17 0 0,3 0 0,-2 0 0,1 0 0,-26 0 0,62 0 0,-26 0 0,35 0 0,-12 0 0,-49 0 0,-1 0 0,12 2 0,-9-1 0,6-4 0,5-8 0,2-1 0,-20 10 0,6-2 0,18-20 0,-16 24 0,21-4 0,-6-3 0,-21-1 0,-12-2 0,-1 1-738,17 2 0,-1 1 1,0-1-1,2-2 738,2-3 0,0-2 0,2 1 0,3 2 0,-31 3 0,19-2 0,38-13 0,-33 23 0,12 0 0,-21 0 0,7 0 0,8-24 0,-15 18 0,14-1 0,-9-3 0,7 4 0,10 5 0,0 2-229,-11 0 1,-7 0 0,15-3 228,17-10 2836,-39 9-2836,18-2 0,-9-2 0,8 2 0,-8-2 0,-4 1 0,-1 1-484,1 2 0,-3 3 0,-1 0 0,0-1 1,4-1 483,-5-3 0,2-2 0,2 0 0,3 2 0,-12 4 0,3 2 0,13-1 0,-1 0 701,19 0-701,-22 0 0,-4 0-989,12 0 989,11 0 0,-7 0 0,-3 0 0,-6 0 0,-2 0 0,-2 0 0,-2 0 0,-4 0-235,1 0 1,-4 0-1,-3 0 1,1 0 234,14 0 0,-2 0 0,0 0 0,2 0 0,3 0 0,-1 0 0,5 0 0,-2 0 0,-4 0 0,-9 0 0,-5 0 0,-3 0 0,1 0 0,7 0-613,6 0 0,5 0 0,0 0 0,-3 0 613,1 0 0,-2-1 0,-1 0 0,0 1 0,1 2 0,-10 5 0,-1 2 0,3 1 0,4 0 0,-1 0 0,3 0 0,1 2 0,-2 0 0,-1 1 0,9 3 0,7 10 0,8-5 0,-10-15 0,6 18 791,6-13-791,-27 16 0,24-10 1487,9 13 0,0-1-1487,-9-8 1566,22 8 0,-1 4-1566,-35 8 0,52 0 0,-18 9 0,12 3 0,10-21 0,-10 15 0,12-20 0,0-10 0,0 30 0,0-41 0,0 29 0,12-32 0,-10 9 0,34 12 0,5 17 0,15 3 0,-15-6 0,-6-3 0,-32-29 0,32 41 0,-29-41 0,30 29 0,-33-32 0,32 33 0,-29-30 0,29 29 0,-9 3 0,-8-17 0,29 14 0,-41-35 0,53 0 0,-15 0 0,8 0 0,11 0-1749,1 0 1,6 0-1,1 0 1749,-1 0 0,1 0 0,3 0 0,-2 0 0,5 0 0,-1 0 0,-4 0 0,-3-2 0,-3 1 0,5 4 0,-7 4 0,7 5 0,1 1 0,-3 1 0,-10-1-262,15 4 0,-4 4 262,2 3 0,5 3 0,-20-2 0,-22 2 0,-32-15 0,9-12 0,-12 23 5064,0-5-5064,-12 8 706,9 9-706,-9-29 0,12 18 0,0-24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8:10:42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14870 6112 24575,'38'0'0,"15"0"0,14 0 0,1 0 0,-15 0 0,-27 0 0,10 0 0,-31 0 0,31 12 0,-10-9 0,-8 8 0,17-11 0,-32 0 0,56 0 0,-12 0 0,-3 0 0,3 0 0,-7 0 0,-1 0 0,29 0 0,-30 0 0,0 0 0,30 0 0,-28-1 0,-1 2 0,17 23 0,-7-21 0,-1 0 0,2 20 0,-14-21 0,5-4 0,11 2 0,5 0 0,-8 0 0,4 0 0,6 0-373,-1 2 0,6 0 0,4 1 0,-3 0 0,-5-1 373,6-1 0,-4 0 0,1 0 0,-6 1 0,2 0 0,-1 1 0,-6 2 0,16 7 0,-12-1 0,-6-5 0,16 7 0,-3-2 0,-34-11 0,1 0 0,5 0 0,-32-24 1865,32 18-1865,-17-17 0,8 23 0,-14 0 0,12 0 0,-18 0 0,29 0 0,-32 0 0,32 0 0,-29 0 0,17 0 0,1-12 0,-18 9 0,17-9 0,-11 12 0,-9 0 0,32 0 0,-29 0 0,53 0 0,-38 0 0,40 0 0,-31 0 0,20 0 0,-9-23 0,-12 17 0,7-18 0,-10 24 0,3 0 0,-2 0 0,8 0 0,-17 0 0,8 0 0,33 0 0,-35 0 0,26 0 0,-15 0 0,-29-11 0,29 8 0,-3-26 0,-2-1 0,-4 18 0,4-13 0,-1 3 0,-6 22 0,-5-12 0,9 9 0,8-8 0,-29 11 0,17-24 0,-23 18 0,12-29 0,14-3 0,4-6 0,-4-21 0,-14 36 0,-12-7 0,0 33 0,0-32 0,0 17 0,0-8 0,0-21 0,0 15 0,-12-33 0,-14 0 0,1 31 0,-3 1 0,-16-23 0,11 24 0,4 2 0,11 1 0,-29 2 0,42-8 0,-31 5 0,-2-11 0,-6-9 0,3 33 0,6-7 0,32 12 0,-33 9 0,7-8 0,-12-13 0,-9 18 0,-3-17 0,9 23 0,2 0 0,-1 0 0,-16 0 0,-9 0 0,19-4 0,1-4 0,-14-18 0,18 17 0,-3 0 0,-8-15 0,-1 1 0,2 18 0,-4 4 0,-10-6 0,-8-2 0,2 2-807,17 2 1,2 1 0,-6 1 806,-1 1 0,-7 2 0,-3 0 0,2 0 0,8-1 0,-3-2 0,7-1 0,-7-1 0,7 1 0,-8 0 0,-4 0 0,1-1 0,4 2 0,10 0 0,1 1 0,7 0 0,-2 0-471,-18-6 0,-4-2 1,12 4 470,-2 6 0,43 0 0,-17 0 0,32 0 0,-32-12 2230,-7 9-2230,-13-8 0,-5 9 0,-4 4 0,18-2 0,1 0 0,-9 0 0,2 0 0,-21 0 1601,55 0-1601,-17 0 0,8 11 0,-2-8 0,-21 9 0,9 12 0,0 17 0,-9 15 0,20-3 0,-20-27 0,21 9 0,2-29 0,-8 18 0,29-13 0,-17-8 0,-1 9 0,18 12 0,-29-7 0,32 33 0,-32-32 0,17 29 0,-8-29 0,-10 43 0,19-40 0,-10 38 0,16-53 0,-13 17 0,18-11 0,-41-9 0,41 9 0,-17 11 0,11-5 0,9 32 0,-32-33 0,29 30 0,-18-41 0,24 53 0,-11-38 0,8 17 0,-9-3 0,12-29 0,0 29 0,0-32 0,0 9 0</inkml:trace>
  <inkml:trace contextRef="#ctx0" brushRef="#br0" timeOffset="14258">16933 6429 24575,'30'0'0,"-7"24"0,-23 17 0,12 3 0,6 4 0,2 1 0,1 13 0,-2-28 0,-3 0 0,-16 24 0,0-52 0,0 29 0,0-32 0,0 33 0,0-30 0,0 41 0,-12-30 0,9 10 0,-32 8 0,17-17 0,-32 8 0,33 9 0,-7-29 0,1 18 0,17-24 0,-29 12 0,8-10 0,-2 10 0,-21-12 0,20 24 0,-20-18 0,-2 17 0,-4-23 0,3 0 0,3 0 0,20 0 0,-43 0 0,38 0 0,-39 0 0,56 24 0,-17-18 0,9 17 0,8-23 0,-17 0 0,8 0 0,-14 0 0,-23 0 0,-4 12 0,27-11 0,3 1 0,-7 10 0,-25-12 0,26 0 0,-24 23 0,15-17 0,3 17 0,33-23 0,-19 0 0,10 0 0,8 0 0,-29 0 0,30 0 0,-33 0 0,32 0 0,-17 0 0,32-23 0,-33 17 0,19-17 0,-33 23 0,32 0 0,-5-12 0,-1 9 0,18-9 0,-52-11 0,49 17 0,-38-41 0,44 41 0,-33-18 0,31 12 0,-31 10 0,10-10 0,-15-12 0,0 18 0,-9-29 0,20 32 0,4-9 0,14-11 0,-12 17 0,19-29 0,-31 44 0,33-30 0,-8 30 0,-13-45 0,18 7 0,-17 0 0,-1-7 0,18 10 0,-17 8 0,23-17 0,-12 32 0,9-32 0,-9 29 0,12-18 0,0-11 0,-23 3 0,17-21 0,-18 26 0,24-8 0,0 29 0,0-17 0,0 11 0,0-14 0,0 8 0,0-17 0,0 8 0,0 10 0,0-7 0,0 0 0,24 19 0,-18-19 0,17 24 0,-23-12 0,0 9 0,12-8 0,-9-13 0,32 18 0,-29-29 0,41 32 0,-29-9 0,8 12 0,10 0 0,-31 0 0,19 0 0,-12 0 0,-9 0 0,32 0 0,-29 0 0,29 0 0,-32 0 0,9 0 0,11 0 0,-17 0 0,41 0 0,-41 0 0,29 0 0,-32 0 0,9 0 0,-12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8:11:34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8996 24575,'74'0'0,"-35"-1"0,7 2 0,12 3 0,14 3 0,2 0 0,-5-2-637,1-2 1,-4-2 0,1 1 636,-7 4 0,3 1 0,-3-1 0,-8-1 0,3-5 0,-13 0 616,-6 0-616,-30 0 315,17 0-315,-11 0 0,-9 0 0,32 0 978,-17 0-978,32 0 0,3 0 0,14 0 0,-16 0 0,1 0 0,22 0 0,-34 0 0,-4 0 0,-9 0 0,8 0 0,-29-24 0,29 18 0,3-17 0,6 23 0,-3 0 0,18 0 0,-26 0 0,19 0 0,-25 0 0,8 0 0,-29 0 0,18 0 0,-13 0 0,16 0 0,14 23 0,0-17 0,0 7 0,9 5 0,3-2-965,11-1 0,5-1 1,4-2 964,-17-3 0,4 0 0,1-1 0,1 1 0,-1 1 0,-1 1 0,0 3 0,0 0 0,-1-2 0,-4-2 0,17-2 0,-5-4 0,-6 2 0,-6 7 0,-7-3 0,10-10 0,-40 0 0,44 0 0,-42 0 0,39 0 0,-29 0 2894,11 0-2894,7 0 0,1 0 0,4 0 0,-2 0 0,-2 0 0,-20 0 0,30 0 0,-39 0 0,42 0 0,-9 0 0,-21 0 0,39 0 0,-39 12 0,6-10 0,1-1 0,5 11 0,18-12 0,-45 0 0,30 0 0,-29 0 0,8 0 0,10 0 0,-19 0 0,10 0 0,-16 0 0,13-12 0,-18 9 0,17-9 0,-23-11 0,12 17 0,-9-17 0,32 23 0,-29 0 0,18 0 0,-1 0 0,-17 0 0,18 0 0,-13 0 0,-8-12 0,33 9 0,-30-9 0,29 12 0,-32 0 0,32 0 0,-29-23 0,17 17 0,-11-18 0,-9 24 0,32 0 0,-29 0 0,18 0 0,-1 0 0,-17 0 0,18-12 0,-24 9 0,11-8 0,-8-13 0,9 18 0,12-17 0,-18-1 0,29 18 0,-32-29 0,32 32 0,-29-32 0,17 29 0,-23-29 0,0 32 0,0-33 0,0 31 0,0-31 0,0 10 0,0-27 0,0 21 0,0-27 0,0 53 0,0-29 0,-23 8 0,17-2 0,-17-21 0,11 9 0,9 0 0,-9 14 0,12 15 0,0-11 0,-23 17 0,17-29 0,-18 32 0,24-9 0,0-12 0,-12 7 0,9-33 0,-32 32 0,29-5 0,-41-1 0,30 6 0,-45-8 0,41-9 0,-37 29 0,40-29 0,-56 32 0,51-9 0,-20 1 0,4-2 0,30-4 0,-38-10 0,20 16 0,10 11 0,-7 0 0,-11 0 0,2 0 0,-5 0 0,0 0 0,6 0 0,-15 0 0,20 0 0,-2 0 0,-21-24 0,-3 18 0,6-5 0,-9-1 0,5 4 0,-8 2 0,-2 0 0,3 2-763,-3 2 0,2 2 0,-6-4 763,-1-4 0,-8-5 0,-2-1 0,1 1 0,7 2 0,-7 3 0,6 3 0,-5-2 0,14 0 0,-5-2 0,0 1 0,2 0 0,8 2 0,-23 0 0,9 0-360,3-6 0,11 0 360,20 6 0,-6-17 0,-27 23 0,28 1 0,1-2 0,-29-11 2198,27 9-2198,-18-9 811,15 12-811,0 0 0,-15 0 0,53 0 0,-29 0 0,8 0 0,-2 0 0,3 0 0,14 0 0,-12 0 0,-5 0 0,-12 0 0,-9 0 0,-3 12 0,21-9 0,-15 9 0,44-12 0,-33 0 0,7 0 0,-12 0 0,-9 0 0,20 0 0,-20 0 0,33 0 0,-19 0 0,10 0 0,8 0 0,-29 0 0,30 0 0,-39 11 0,-9 1 0,-5-6 0,7 7 0,-1-2 0,23-11 0,6 0 0,-9 12 0,5-9 0,4 8 0,29 13 0,-29-18 0,32 17 0,-32-23 0,29 0 0,-41 12 0,6 14 0,8-8 0,-14 6 0,9 34 0,-6-43 0,3 44 0,17-47 0,1-9 0,17 8 0,-18-11 0,13 24 0,-16-7 0,10 10 0,-19-15 0,33-12 0,-8 0 0</inkml:trace>
  <inkml:trace contextRef="#ctx0" brushRef="#br0" timeOffset="7332">21378 9208 24575,'66'0'0,"0"0"0,-1 0 0,-22 0 0,0 0 0,12 0 0,7 0 0,0 0-680,-8 0 0,-2 0 1,1 0 679,-3 0 0,0 0 0,3 0 0,12 0 0,3 0 0,-2 0 0,-4 0 0,-2 0 0,-8 0 328,-12 0 0,-4 0-328,4 0 0,-3 0 0,10 0 336,-41 0-336,29 0 0,-32 0 0,9 0 1047,23 0-1047,9 0 0,24 0 0,-27 0 0,6 0 0,-6 0 0,-9 0 0,39 0 0,-27 0 0,24 0 0,-16 0 0,-2 23 0,-32-17 0,6 17 0,-24-23 0</inkml:trace>
  <inkml:trace contextRef="#ctx0" brushRef="#br0" timeOffset="10200">15690 10425 24575,'41'0'0,"-2"0"0,7 0 0,14 0 0,12 0-1639,-17 0 1,9 0-1,6 0 1,3 0 0,-1 0-1,-3 0 1390,-5 0 1,-2 0 0,0 0 0,1 0-1,3 0 1,2 0-22,0 0 1,1 0 0,3 0-1,2 0 1,1 0 0,2 0 0,1 0-1,0 0 270,-12 0 0,2 0 0,0 0 0,1 0 0,1 0 0,1 0 0,0 0 0,1 0 0,1 0 0,-1 0 0,1 0-68,-5 0 0,0 0 1,1 0-1,0 0 1,1 0-1,0 0 1,0 0-1,1 0 0,0 0 1,-1 0-1,0 0 1,0 0-1,0 0 68,4 0 0,1 0 0,-1 0 0,1 0 0,-1 0 0,1 0 0,-1 0 0,0 0 0,0 0 0,0 0 0,0 0 0,0 0-170,-2 0 1,2 0 0,0 0 0,1 0 0,-1 0 0,0 0 0,-1 0 0,-1 0 0,-1 0 0,-2 0 0,-3 0 0,-2 0 169,17 0 0,-5 0 0,-3 0 0,-1 0 0,-1 0 0,1 0 0,3 0 46,-1-1 1,1 1 0,1 0-1,1 0 1,-1 0 0,0 0-1,-3 0 1,-3 1-47,8 0 0,-3 1 0,-2 0 0,-1 1 0,-1-1 0,-2-1 195,7 0 0,-1-1 1,-1 0-1,-6 1 0,-8 0-195,24 6 0,-21-2 2697,-28-5-2697,-32 0 1008,33 0 0,-31 0 1,19 0-1</inkml:trace>
  <inkml:trace contextRef="#ctx0" brushRef="#br0" timeOffset="34784">11774 14182 24575,'53'0'0,"-12"0"0,-4 0 0,11 0-1967,9 0 1,14 0 0,7 0 0,1 0 0,-8 0 1593,-6 0 1,-5 0-1,2 0 1,10 0 372,-15 0 0,8 0 0,4 0 0,4 0 0,1 0 0,0 0 0,-2 0 0,-3 0 0,-5 0-360,7 0 1,-4 0 0,-2 0 0,-2 0 0,0 0 0,2 0 359,1 0 0,-1 0 0,1 0 0,0 0 0,-1 0 0,1 0 227,2 0 1,4 0 0,-1 0-1,-2 0 1,-6 0 0,-9 0-228,16 0 0,-5 0-137,4 0 1,3 0-1,-22 0 137,-32 0 3943,17 0-3943,-8 0 5897,14 0-5897,23 0 0,4 0 0,-12 0 839,-12 0 0,-3 0-839,-6 0 1002,15 0-1002,-14 0 0,-31 0 0,31 0 0,-33 0 0,44 23 0,-15-17 0,9 18 0,6-24 0,-41 0 0,18 0 0,-13 0 0,-8 0 0,9 0 0</inkml:trace>
  <inkml:trace contextRef="#ctx0" brushRef="#br0" timeOffset="39464">3281 15346 24575,'68'0'0,"1"0"0,-1 0 0,0 0 0,-8 0 0,3 0 0,2 0 0,3 0 0,1 0 0,1 0 0,0 0-1229,-1 0 0,1 0 0,1 0 0,1 0 1,1 0-1,1 0 0,1 0 0,0 0 1080,-8 0 0,2 0 0,1 0 0,1 0 0,1 0 0,-1 0 0,-1 0 0,-1 0 0,-2 0 0,-2 0-159,10 0 0,-3 0 0,-1 0 0,-2 0 1,0 0-1,1 0 0,1 0 308,3 0 0,2 0 0,-1 0 0,1 0 0,0 0 0,-2 0 0,-2 0-147,2 0 1,0 0-1,-2 0 1,-1 0 0,0 0-1,-1 0 147,-2 0 0,1 0 0,-1 0 0,-1 0 0,-4 0 0,-4 0 0,21 0 0,-7 0 0,-6 0 0,10 0 0,-18 0 0,-36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8:16:26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14737 10239 24575,'0'-38'0,"0"9"0,0-21 0,0 32 0,0-41 0,0 15 0,-23-23 0,20 27 0,0 3 0,-21-7 0,24-18 0,0 21 0,0 0 0,0 15 0,0-21 0,0 14 0,0-5 0,0 0 0,0 5 0,0-37 0,0 38 0,0-5 0,0-3 0,0-27 0,0 11 0,0 17 0,0-19 0,0 46 0,0-47 0,-11 56 0,-16-32 0,10 17 0,-7-32 0,24 33 0,-12-19 0,9 33 0,-32-32 0,29 6 0,-41-1 0,29-5 0,-8 32 0,-21-32 0,3 17 0,0-8 0,-15 14 0,30 12 0,-1 0 0,7 0 0,11 0 0,-15 0 0,-2 0 0,3 0 0,14 0 0,-12 0 0,18 0 0,-29 0 0,-27 0 0,1-24 0,16 21 0,-1 1 0,7-11 0,1 2 0,-29 11 0,27-6 0,0 0 0,-27 3 0,22-3 0,1 1 0,-14 5 0,13 0 0,1 0 0,-12 0 0,15-24 0,6 18 0,32-17 0,-44 23 0,15 0 0,-16 0 0,-4 0 0,-22 0 0,35 0 0,-1 0 0,-9 0 0,1 0 0,-14 0 0,12 0 0,-3 0 0,6 0 0,3 0 0,-15 0 0,9 0 0,3 0 0,3 0 0,-16 0 0,-6 0 0,21 1 0,-1-2-271,-12-5 0,-7-3 0,2 0 271,-5 0 0,-5 1-494,6 1 1,-9 0 0,-2 0-1,8 1 494,11 1 0,4 1 0,-4 1 0,-10 2 0,-7 1 0,1 1 0,13-1 0,5 0 0,8 0 0,-3 0 0,1 0-119,4 0 1,0 0 118,-10 1 0,-7-2 0,5-3 0,-8-3 0,-2 0 0,3 2-1342,-8 2 0,2 2 0,-3-1 1342,18-2 0,-3-1 0,-2-1 0,1 1 0,1 1 0,-7 3 0,1 1 0,1 1 0,2-1 0,4 0 0,2 0 0,0 0 0,0 0 0,-2 0 0,-3 0 0,4 0 0,5 0 143,-11 0 0,11 0-143,0 0 1530,29 0-1530,-11 0 207,-9 0-207,5 12 0,-2 0 2316,2-9 0,-1 0-2316,-6 9 0,1-1 395,-14-11-395,-14 0 0,20 0 0,20 0 0,-14 0 0,-14 0 0,-1 0 0,16 0 0,1 0 0,-8 0 0,13 1 0,-6-2 0,-25-9 0,-2-3 0,24 4 0,-2 0 0,-1 0 0,-5 0 0,11 1 0,2-4 0,-9 12 0,11-11 0,-2-2-381,4 10 1,-5 1 380,-18-6 0,-9-1 0,4 2 0,4 6 0,2 2 0,2-1 0,-3 0 0,12 0 0,7 0 0,-26 0-23,26 0 23,-15 1 0,-9-2 0,0-5 0,-2 0-1234,18 5 1,-2 0 0,-2 0 1233,-5-1 0,-3-1 0,-2-3 0,9-5 0,-2-2 0,-1 0 0,1 3 0,-12 4 0,0 5 0,-1-4 0,8-6 0,-2-3 0,1 1 0,4 4 0,1 6 0,4 4 0,-2 1-624,-10-2 0,-1 0 0,1 0 624,7 0 0,3 0 0,-3 0 0,-8 0 0,-3 0 0,4 0 0,-10 0 0,7 0 0,22 0 0,3 0 205,0 0 1,-2 0-206,-14 0 0,-5 0 0,12 0 0,-3 0 0,1 0 5,-3 0 1,0 0-1,3 0-5,-17 0 0,10 0 3366,8 0-3366,-6 0 2375,45 0-2375,-7 0 188,1 0-188,5 0 0,-32 0 0,21 0 0,2 0 0,-8 0 0,17 0 0,-43 0 0,16 0 0,4 0 0,18 0 0,23 0 0,-24 0 0,-17 47 0,9-35 0,5 18 0,7-2 0,17-25 0,-44 9 0,14-12 0,-4 11 0,-2 2 0,-17-8 0,15 19 0,6-24 0,8 12 0,-2 14 0,2 4 0,-8 20 0,6 2 0,9-18 0,-1 0 0,-12 5 0,4 1 0,18 7 0,1-2-426,-25 13 426,23-19 0,0-4 0,-5-6 0,-10-1 0,4 6 0,26 13 0,11 9 0,-1 2 0,2 7 0,2-3 0,-2-11 0,2-2 0,1 1 0,4 10 0,0 2 0,-8-11 0,-14 5 0,0 6 0,0-44 0,12 40 426,-9-25-426,9 8 0,-12-6 0,23 3 0,-17-17 0,18 38 0,-24-53 0,0 17 0,0 1 0,0-7 0,0 10 0,23 8 0,-17-29 0,29 29 0,-32-32 0,9 33 0,12-19 0,-7 33 0,33-9 0,-20 0 0,-4-14 0,9 20 0,-5-38 0,-1 50 0,-5-42 0,-24 10 0,11-16 0,-8-11 0,9 24 0,12-18 0,-18 41 0,17-41 0,-11 29 0,14-32 0,4 9 0,20 11 0,3-17 0,14 18 0,1-13 0,-15-8 0,-27 9 0,9-12 0,-29 0 0,30 24 0,-33-19 0,32 19 0,6-24 0,5 0 0,11 0-1696,-6 0 0,8 0 0,2 0 0,-3 0 1696,4 0 0,-2 0 0,3 0 0,0 0 0,2-1 0,3 1 0,1 1-405,-8 0 1,1 1-1,1 0 1,0 1 0,0 1 404,-1 0 0,-1 2 0,0 0 0,3-1 0,2 0 0,5-1 0,4-1 0,2-1 0,0 1 0,-1-1 0,-5 2 0,-2 0 0,-4 2 0,-1-1 0,0 0 0,0-2 0,4-1 0,1-2 0,0 0 0,-4-1 0,-6 0-112,-2 1 0,-5 0 1,0 0 111,9 0 0,0 0 0,-9 0 0,15 0 0,-2 0 0,-36 0 0,-5 0 5616,23 0-5616,-12-23 1468,7 19 1,4 2-1469,22-22 0,-31 23 0,5 2-394,17-1 0,10 0 1,0 0 393,0 0 0,1 0 0,6 0-823,-11 0 1,4 0 0,3 0 0,1 0-1,1 0 823,-8 0 0,1 0 0,1 0 0,0 0 0,0 0 0,0 0 0,1 0 0,-1 0 0,1 0 0,-1 0 0,0 0 0,-1 0 0,-3 0 0,0 0 0,0 0 0,-2 0 0,0 0 0,-2 0 0,6 0 0,-1 0 0,-1 0 0,-4 0 0,-6 0 0,2 0 0,-6 0 0,-3 0 0,13 0 0,-8 0 0,-2 0 0,-33 0 1381,30 0-1381,-41 24 4500,53-18-4500,-15 17 0,26-21 0,10-4-2095,-16 14 1,4 0 2094,-12-9 0,7-3 0,0 0 0,-4 3 0,-1 4 0,-3 2 0,3-2 0,-2-2 0,3-2 0,0-1 0,-4 0-53,-1-1 1,-3-1-1,-3 2 53,15 4 0,-5 0 0,-14-6 0,-3 0 0,12 0 0,3 0 0,-13 0 0,2 0 0,25 0 0,-30 0 0,0 0 0,24 0 0,-22 0 0,8 0 0,-21 0 0,21 0 0,-21 0 4148,-2 0-4148,8 0 199,-29 0-199,41 0 0,-29 0 0,32 0 0,-21 0 0,-3-12 0,21 9 0,11-3 0,11 0 0,-9 5 0,5 2 0,4-1-1504,0 0 0,5 0 1,1 0-1,-2 0 1504,-7 0 0,-1 0 0,0 0 0,-2 0 0,15 0 0,-1 0 0,-9 0 0,-11 0 0,-5 0 0,-2 0 0,-6 0 0,0 0 0,24 0 0,-15 0 0,-27 0 6015,9 0-6015,-29 0 0,53 0 0,-50 0 0,50 0 0,-54 0 0,54 0 0,-50 0 0,38 0 0,-20 0 0,2 0 0,21 0 0,-9 0 0,-11-23 0,-7 17 0,-11-18 0,-9 24 0,32 0 0,6-23 0,27 17 0,-16-5 0,14-6 0,1 0 0,-8 3-290,1 3 1,0 2 289,-4 0 0,8 1 0,-2-2 0,-11-2 0,-8-7 0,-10 3 0,-1 10 0,27-17 0,-53 23 0,18-12 0,-13 9 0,-8-9 0,33 12 579,-19 0-579,33-23 0,-32 17 0,10-23 0,3-1 0,1 21 0,9-50 0,-6 42 0,-8-10 0,-10-8 0,7 29 0,-24-53 0,0 27 0,0-9 0,0 6 0,0 8 0,-24-2 0,19 2 0,-19-8 0,12 29 0,9-29 0,-8 32 0,11-9 0,0 12 0,0 0 0</inkml:trace>
  <inkml:trace contextRef="#ctx0" brushRef="#br0" timeOffset="47782">26194 13441 24575,'-24'-15'0,"18"-20"0,-29 17 0,9-32 0,-27 9 0,20 0 0,5 15 0,-2 2 0,-12-5 0,-2 2 0,-17-8 0,31 29 0,4-18 0,-10 24 0,7 0 0,-12 0 0,14 0 0,-8 0 0,18 0 0,-10 0 0,-8-11 0,17 8 0,-32-9 0,-3-12 0,-3 19 0,15-19 0,6 24 0,-3-35 0,-6 26 0,2-26 0,-5 35 0,30 0 0,-10-24 0,16 18 0,-13-17 0,-17 11 0,-3-14 0,-18 8 0,44-6 0,-29 13 0,42 8 0,-31-9 0,33 12 0,-32 0 0,17-24 0,-43 19 0,40-43 0,-38 43 0,53-19 0,-41 24 0,41 0 0,-29 0 0,9 0 0,8-12 0,-17 9 0,32-8 0,-32 11 0,17 0 0,-44 0 0,-5-24 0,28 20 0,-5 2 0,-15-5 0,-9-3 0,10 4 0,-10 6 0,12-3 0,-9-2 0,10 1 0,-4 1-737,-4-14 0,-3-1 737,27 15 0,2 0 0,-12-8 0,0-2-364,7 6 1,-4 3 363,-3 2 0,-5 2 0,-1-1 0,-1-3 0,-1-1 0,-1 2 0,-8 2 0,-1 1 0,-6 1 0,14-1 0,-5 0 0,-2 0 0,2 0 0,6 0-1923,-9 0 0,5 0 1,-6 0 1922,5 0 0,-7 0 0,-1 0 0,2 0 0,7 0 0,-6 0 0,7 0 0,1 0-403,8 0 1,1 0 0,2 0 402,-19 0 0,9 0 876,6 0-876,3 0 485,21 0-485,-45 0 0,16 0 5840,2 0-5840,-15 0 1975,27 0-1975,-24 0 0,15 0 0,27 0 0,-9 0 0,29 0 0,-53 0 0,15 0 0,-24 0 0,-4 5 0,-3 2 0,33-6 0,-1 1-743,-12 1 0,-7 2 0,6-2 743,6-2 0,3-2 0,-17 1 0,-2 0 0,5 0 0,2 0 0,4 0 0,1 0 0,1 0 0,3 0 0,-18 0 0,16 0 0,-10 0 0,23 0 0,-2 0 0,-32 0 0,23 11 0,0 2 0,-18 4 1036,1 10-1036,25-20 0,-4-2 0,-18 5 0,-2 3-92,2 6 1,-1 3 91,16-4 0,0 2 0,3-2 0,-8 4 0,5-3 0,-19 5 0,29-23 0,2-2 0,-7 1 0,-18 12 1181,21-9-1181,11 8 195,7-11-195,11 0 0,-26 0 0,-18 0 0,8 0 0,-10 0 0,2 0-1265,-11 0 1,-1 0 1264,16 0 0,-2 0 0,1 0 0,-25-3 0,9 6 0,17 21 0,-12-22 0,7 2 0,33 19 0,-34-23 0,55 0 0,-33 0 2529,31 0-2529,-31 12 0,10-9 0,8 9 0,-17-12 0,8 23 0,-25-17 0,19 18 0,-26-24 0,42 0 0,-33 11 0,-3-8 0,-3 9 0,15-12 0,6 0 0,32 0 0,-33 24 0,31-18 0,-31 17 0,10-23 0,8 24 0,-5-19 0,11 19 0,-15-12 0,-26 26 0,21 6 0,0-17 0,5-1 0,21 0 0,-29 33 0,32-35 0,-32 26 0,29-15 0,-17-29 0,11 29 0,9-32 0,-9 32 0,12-29 0,-23 30 0,17-34 0,-18 10 0,24 35 0,-23-35 0,17 35 0,6-12 0,6-26 0,17 38 0,-23-20 0,24-10 0,-18 19 0,17-34 0,-23 34 0,0-30 0,0 29 0,12-9 0,-9 16 0,9-13 0,11 6 0,-5-32 0,8 32 0,-14-17 0,11 9 0,-17 8 0,30-29 0,-33 29 0,8-32 0,13 9 0,-18 11 0,17-17 0,1 41 0,-7-41 0,10 18 0,-15-13 0,11-8 0,-5 9 0,8-12 0,21 0 0,-14 0 0,4 0 0,2 0 0,17 0 0,-3 0 0,-3 0 0,-21 0 0,-2 0 0,-16 0 0,13 0 0,-18 0 0,41 0 0,-30 0 0,33 0 0,-20 0 0,20 0 0,-21 0 0,-2 0 0,31 0 0,-34 0 0,26 0 0,-38 0 0,-12 0 0,23 0 0,-5 0 0,44 0 0,5 0 0,-8 0 0,-16 0 0,-1 0 0,2 0 0,9 0 0,-3 0 0,-9 0 0,24 0 0,3 0 0,-12 0 0,5 0 0,-43 0 0,17 0 0,-8 0 0,14 0 0,0 0 0,-15 0 0,10-12 0,-19 9 0,33-8 0,3 11 0,3 0 0,-17 0 0,-1 0 0,6 0 0,17 0 0,-8 0 0,15 0 0,0 0 0,-27 0 0,-18 0 0,-11 0 0,14 0 0,33 0 0,6 0 0,8 0 0,1 5 0,-1 1 0,-5-3 0,0 9 0,-27-12 0,-6 0 0,3 0 0,6 0 0,-7 0 0,3 0 0,6 0 0,-1 0 0,17 0 0,-5 0 0,-6 0 0,-27 0 0,23 0 0,-35 0 0,14 0 0,27 0 0,-9 0 0,30 0 0,-30 23 0,21-17 0,-24 18 0,9-24 0,3 0 0,-21 0 0,38 0 0,-25 0 0,-1 0 0,14 0 0,-16 0 0,17 0 0,8 0 0,-15 0 0,2 0-498,4 0 1,7 0 0,0 0 497,4-1 0,1 1 0,0 1-1076,-3 2 1,0 2 0,-1-1 1075,-7-3 0,-1-1 0,-2 2 0,24 4 0,-16-1 0,-37-5 0,43 0 0,-20 0 0,9 0 619,-14 0 1,1 0-620,-5 0 0,-3 0 3479,18 0-3479,6 0 0,-44 0 0,29 0 0,-30 24 0,33-18 0,-20 17 0,31-23 0,-40 0 0,38 0 0,-30 12 0,12-9 0,-14 9 0,8-12 0,-29 0 0,29 0 0,-32 0 0,44 0 0,9 0 0,3 0 0,4 0 0,-6 0 0,-27 0 0,16 0 0,2 0 0,-7 0 0,15 0 0,-17 0 0,-2 0 0,7 0 0,18 0 0,-44 0 0,29 0 0,-41 0 0,29 0 0,-8 0 0,25 0 0,-7 0 0,-4 0 0,3 0 0,15 0 0,8 0 0,-5 0 0,-44 0 0,17 0 0,-32 0 0,9 0 0,11 0 0,6 0 0,1 0 0,5 0 0,-8 0 0,-10 0 0,7 0 0,11-12 0,-14-15 0,40-2 0,-43 3 0,17 14 0,-8-12 0,14 18 0,0-29 0,9 9 0,-32 8 0,40-5 0,-49 23 0,38 0 0,-44 0 0,9 0 0,12 0 0,5 0 0,12 0 0,9-24 0,3 18 0,-9-17 0,-6 23 0,-2-12 0,-7 9 0,0-32 0,7 29 0,-33-18 0,32 24 0,-29 0 0,17 0 0,-23-11 0,12 8 0,-9-9 0,32 12 0,6-24 0,27 18 0,-33-12 0,-2 1 0,8 14 0,-6-9 0,-8-11 0,2 17 0,-3-17 0,-14 23 0,12-24 0,-18 6 0,41-32 0,-30 21 0,10-21 0,20-3 0,-38 21 0,26-3 0,-35-1 0,0-8 0,11-22 0,1-6 0,-9 30 0,0 2 0,10-18 0,-2 4 0,-11 4 0,0 21 0,0-21 0,0 32 0,0-17 0,0 32 0,0-9 0,0 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05/10/2023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05/10/2023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05/10/2023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05/10/2023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05/10/2023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05/10/2023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05/10/2023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05/10/2023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05/10/2023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05/10/2023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05/10/2023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05/10/2023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05/10/2023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4DA7-884F-1E76-AD5E-C7C196D31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SE357. Requirements Engineer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90AFF-12A8-F375-D06E-B6475BE35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Vu Tuan Hai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EB78F-12E7-23C7-AC10-922EBF80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05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2. </a:t>
            </a:r>
            <a:r>
              <a:rPr lang="en-US"/>
              <a:t>Traceability Support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622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4029-C6BF-D25A-83D6-6713830E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 Type of </a:t>
            </a:r>
            <a:r>
              <a:rPr lang="en-US"/>
              <a:t>requirements traceability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3349-76BA-0878-8B30-3065280B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Requirements traceability is concerned with the relationships between requirements, their sources, and numerous other artifacts. </a:t>
            </a:r>
          </a:p>
          <a:p>
            <a:r>
              <a:rPr lang="en-US"/>
              <a:t>Source Traceability: This provides links requirements to stakeholders who proposed these requirements </a:t>
            </a:r>
          </a:p>
          <a:p>
            <a:r>
              <a:rPr lang="en-US"/>
              <a:t>Requirements-Linkage Traceability: This provides links between dependent requirements. </a:t>
            </a:r>
          </a:p>
          <a:p>
            <a:r>
              <a:rPr lang="en-US"/>
              <a:t>Requirements-Design Traceability: This provides links from the requirements to the design. </a:t>
            </a:r>
          </a:p>
          <a:p>
            <a:r>
              <a:rPr lang="en-US"/>
              <a:t>Requirements-Source Code Traceability: This provides links from the requirements to the code. </a:t>
            </a:r>
          </a:p>
          <a:p>
            <a:r>
              <a:rPr lang="en-US"/>
              <a:t>Requirement-Test Cases Traceability: This provides links from the requirements to the test cases.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8851-A6B8-E0D0-8E7E-41FD222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8CF09-1222-651F-3291-E45A66ED635E}"/>
                  </a:ext>
                </a:extLst>
              </p14:cNvPr>
              <p14:cNvContentPartPr/>
              <p14:nvPr/>
            </p14:nvContentPartPr>
            <p14:xfrm>
              <a:off x="390600" y="2999520"/>
              <a:ext cx="4134240" cy="75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8CF09-1222-651F-3291-E45A66ED6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40" y="2990160"/>
                <a:ext cx="4152960" cy="7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3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4029-C6BF-D25A-83D6-6713830E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2.2. Type of </a:t>
            </a:r>
            <a:r>
              <a:rPr lang="en-US"/>
              <a:t>requirement relationships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3349-76BA-0878-8B30-3065280B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530600" cy="4802187"/>
          </a:xfrm>
        </p:spPr>
        <p:txBody>
          <a:bodyPr>
            <a:normAutofit/>
          </a:bodyPr>
          <a:lstStyle/>
          <a:p>
            <a:r>
              <a:rPr lang="en-US"/>
              <a:t>Requires</a:t>
            </a:r>
          </a:p>
          <a:p>
            <a:r>
              <a:rPr lang="en-US"/>
              <a:t>Is needed by</a:t>
            </a:r>
          </a:p>
          <a:p>
            <a:r>
              <a:rPr lang="en-US"/>
              <a:t>Supersedes (replace)</a:t>
            </a:r>
          </a:p>
          <a:p>
            <a:r>
              <a:rPr lang="en-US"/>
              <a:t>Is superseded by</a:t>
            </a:r>
          </a:p>
          <a:p>
            <a:r>
              <a:rPr lang="en-US"/>
              <a:t>Is child of</a:t>
            </a:r>
          </a:p>
          <a:p>
            <a:r>
              <a:rPr lang="en-US"/>
              <a:t>Is parent 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8851-A6B8-E0D0-8E7E-41FD222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C5128-F172-3A4B-A2A2-A75D516DC82C}"/>
              </a:ext>
            </a:extLst>
          </p:cNvPr>
          <p:cNvSpPr txBox="1"/>
          <p:nvPr/>
        </p:nvSpPr>
        <p:spPr>
          <a:xfrm>
            <a:off x="4813300" y="169068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Refers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Refers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Is satisfied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Satisfied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Contradicts with (conflict)</a:t>
            </a:r>
            <a:endParaRPr lang="en-VN" sz="2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02D435-7B0B-691D-A8A6-F81EDF479886}"/>
                  </a:ext>
                </a:extLst>
              </p14:cNvPr>
              <p14:cNvContentPartPr/>
              <p14:nvPr/>
            </p14:nvContentPartPr>
            <p14:xfrm>
              <a:off x="5172120" y="1675800"/>
              <a:ext cx="1667160" cy="97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02D435-7B0B-691D-A8A6-F81EDF4798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760" y="1666440"/>
                <a:ext cx="1685880" cy="9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97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BA83-778B-944E-E6B7-26F43FD2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2.3. Type of </a:t>
            </a:r>
            <a:r>
              <a:rPr lang="en-US"/>
              <a:t>requirement relationships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9049-A7A6-342F-4DDC-8317E630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Example: 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The system shall provide for control of the heating system and be schedulable according to the time scheduling function. (</a:t>
            </a:r>
            <a:r>
              <a:rPr lang="en-US" b="1"/>
              <a:t>refers to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The system shall provide for control of the heating system in accordance with the timetable shown in requirement 3.2.2 and the safety features described in requirement 4.1.</a:t>
            </a:r>
            <a:r>
              <a:rPr lang="en-VN"/>
              <a:t> (</a:t>
            </a:r>
            <a:r>
              <a:rPr lang="en-VN" b="1"/>
              <a:t>uses</a:t>
            </a:r>
            <a:r>
              <a:rPr lang="en-VN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4B3DB-E25D-A24B-84C7-4490B06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62E3EE-6AC3-90BF-6CB5-919F3817ED95}"/>
                  </a:ext>
                </a:extLst>
              </p14:cNvPr>
              <p14:cNvContentPartPr/>
              <p14:nvPr/>
            </p14:nvContentPartPr>
            <p14:xfrm>
              <a:off x="1181160" y="2752560"/>
              <a:ext cx="7248960" cy="277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62E3EE-6AC3-90BF-6CB5-919F3817ED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2743200"/>
                <a:ext cx="7267680" cy="27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12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BA83-778B-944E-E6B7-26F43FD2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2.4. Type of </a:t>
            </a:r>
            <a:r>
              <a:rPr lang="en-US"/>
              <a:t>requirement relationships </a:t>
            </a:r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39049-A7A6-342F-4DDC-8317E6307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</a:t>
                </a:r>
                <a:r>
                  <a:rPr lang="en-US">
                    <a:solidFill>
                      <a:srgbClr val="FF0000"/>
                    </a:solidFill>
                  </a:rPr>
                  <a:t>r</a:t>
                </a:r>
                <a:r>
                  <a:rPr lang="en-US"/>
                  <a:t>eferences requirement j (meaning “refers to” for informational purposes).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</a:t>
                </a:r>
                <a:r>
                  <a:rPr lang="en-US" b="1">
                    <a:solidFill>
                      <a:srgbClr val="FF0000"/>
                    </a:solidFill>
                  </a:rPr>
                  <a:t>u</a:t>
                </a:r>
                <a:r>
                  <a:rPr lang="en-US"/>
                  <a:t>ses requirement j (meaning “depends on” directly).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otherwise.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both </a:t>
                </a:r>
                <a:r>
                  <a:rPr lang="en-US" b="1">
                    <a:solidFill>
                      <a:srgbClr val="FF0000"/>
                    </a:solidFill>
                  </a:rPr>
                  <a:t>u</a:t>
                </a:r>
                <a:r>
                  <a:rPr lang="en-US"/>
                  <a:t>ses &amp; references requirement j.</a:t>
                </a:r>
              </a:p>
              <a:p>
                <a:r>
                  <a:rPr lang="en-US"/>
                  <a:t>No circlar ref.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ij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VN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ji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39049-A7A6-342F-4DDC-8317E6307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4B3DB-E25D-A24B-84C7-4490B06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353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2.5.1. Requirements Linkage Traceability Matrix</a:t>
            </a:r>
            <a:endParaRPr lang="en-VN" sz="4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0311"/>
              </p:ext>
            </p:extLst>
          </p:nvPr>
        </p:nvGraphicFramePr>
        <p:xfrm>
          <a:off x="838200" y="1825624"/>
          <a:ext cx="8636000" cy="2619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8543013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3134788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714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2.5.2. Requirements Source Traceability Matrix</a:t>
            </a:r>
            <a:endParaRPr lang="en-VN" sz="4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27287"/>
              </p:ext>
            </p:extLst>
          </p:nvPr>
        </p:nvGraphicFramePr>
        <p:xfrm>
          <a:off x="838200" y="1825624"/>
          <a:ext cx="8636000" cy="2619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8543013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3134788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498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2.5.3. Requirements Stakeholder Traceability Matrix</a:t>
            </a:r>
            <a:endParaRPr lang="en-VN" sz="3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297869"/>
              </p:ext>
            </p:extLst>
          </p:nvPr>
        </p:nvGraphicFramePr>
        <p:xfrm>
          <a:off x="838200" y="1825624"/>
          <a:ext cx="9575799" cy="300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665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3132335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4241799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Rank 1 (lowest importance) – 5 (highest importance)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Stakeholder Source (D - Doctor, N - Nurse, A - Administrative Support Staff, P - Patient, R - Regulator)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D, N,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501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3. </a:t>
            </a:r>
            <a:r>
              <a:rPr lang="en-US"/>
              <a:t>Tool evaluation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73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EF1-A61B-D19C-CFFD-00B0E2FB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3.1. 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7AE-BD7C-6B57-AA77-C79D4A4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Requirements traceability mechanism</a:t>
            </a:r>
          </a:p>
          <a:p>
            <a:r>
              <a:rPr lang="en-US"/>
              <a:t>Requirements analysis mechanism</a:t>
            </a:r>
          </a:p>
          <a:p>
            <a:r>
              <a:rPr lang="en-US"/>
              <a:t>Security and accessibility mechanism</a:t>
            </a:r>
          </a:p>
          <a:p>
            <a:r>
              <a:rPr lang="en-US"/>
              <a:t>Portability and backend compatibility</a:t>
            </a:r>
          </a:p>
          <a:p>
            <a:r>
              <a:rPr lang="en-US"/>
              <a:t>Configuration management approach</a:t>
            </a:r>
          </a:p>
          <a:p>
            <a:r>
              <a:rPr lang="en-US"/>
              <a:t>Communication and collaboration mechanism</a:t>
            </a:r>
          </a:p>
          <a:p>
            <a:r>
              <a:rPr lang="en-US"/>
              <a:t>Change management support</a:t>
            </a:r>
          </a:p>
          <a:p>
            <a:r>
              <a:rPr lang="en-US"/>
              <a:t>Online publishing support</a:t>
            </a:r>
          </a:p>
          <a:p>
            <a:r>
              <a:rPr lang="en-US"/>
              <a:t>Usability features such as word processor compatibility</a:t>
            </a:r>
          </a:p>
          <a:p>
            <a:r>
              <a:rPr lang="en-US"/>
              <a:t>SRS documentation format 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94BB-26FF-EFC1-834A-522569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04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1.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076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EF1-A61B-D19C-CFFD-00B0E2FB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3.2. 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7AE-BD7C-6B57-AA77-C79D4A40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Organization of requirements with metadata, attributes, and reuse </a:t>
            </a:r>
          </a:p>
          <a:p>
            <a:r>
              <a:rPr lang="en-US"/>
              <a:t>Reports, database queries, and open interface language </a:t>
            </a:r>
          </a:p>
          <a:p>
            <a:r>
              <a:rPr lang="en-US"/>
              <a:t>Internal checks, that is, consistency, dependencies, and history </a:t>
            </a:r>
          </a:p>
          <a:p>
            <a:r>
              <a:rPr lang="en-US"/>
              <a:t>Traceability support, that is, drag and drop (horizontal and vertical) </a:t>
            </a:r>
          </a:p>
          <a:p>
            <a:r>
              <a:rPr lang="en-US"/>
              <a:t>Providing support for reuse </a:t>
            </a:r>
          </a:p>
          <a:p>
            <a:r>
              <a:rPr lang="en-US"/>
              <a:t>Remote working, cloud only </a:t>
            </a:r>
          </a:p>
          <a:p>
            <a:r>
              <a:rPr lang="en-US"/>
              <a:t>Multiple views of requirements </a:t>
            </a:r>
          </a:p>
          <a:p>
            <a:r>
              <a:rPr lang="en-US"/>
              <a:t>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94BB-26FF-EFC1-834A-522569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779B5-1A15-2D79-5D42-0DCAE4FF295E}"/>
              </a:ext>
            </a:extLst>
          </p:cNvPr>
          <p:cNvSpPr txBox="1"/>
          <p:nvPr/>
        </p:nvSpPr>
        <p:spPr>
          <a:xfrm>
            <a:off x="5588002" y="1690688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Collaboration, workflow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Easily adapted and integrated into business processes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Federation and notification with ALM/PLM tools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Export/import with standard formats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Macros for repeated commands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Training and learning curve effort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Agile, CI/CD, and DevOps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Intelligent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Scalability</a:t>
            </a:r>
            <a:endParaRPr lang="en-VN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B25D42-6AF0-3594-9C3E-63B61A8D66D1}"/>
                  </a:ext>
                </a:extLst>
              </p14:cNvPr>
              <p14:cNvContentPartPr/>
              <p14:nvPr/>
            </p14:nvContentPartPr>
            <p14:xfrm>
              <a:off x="776880" y="2923200"/>
              <a:ext cx="8653320" cy="228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B25D42-6AF0-3594-9C3E-63B61A8D6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20" y="2913840"/>
                <a:ext cx="8672040" cy="23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70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4. </a:t>
            </a:r>
            <a:r>
              <a:rPr lang="en-US"/>
              <a:t>Requirement metrices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541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EA87-CCAE-CD87-4FA5-A574AE2E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Metrics (</a:t>
            </a:r>
            <a:r>
              <a:rPr lang="en-US"/>
              <a:t>Costello and Liu (1995)</a:t>
            </a:r>
            <a:r>
              <a:rPr lang="en-VN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3FC-45B2-6EC3-8DC4-555E20AC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Volatility </a:t>
            </a:r>
          </a:p>
          <a:p>
            <a:r>
              <a:rPr lang="en-US"/>
              <a:t>Traceability </a:t>
            </a:r>
          </a:p>
          <a:p>
            <a:r>
              <a:rPr lang="en-US"/>
              <a:t>Completeness </a:t>
            </a:r>
          </a:p>
          <a:p>
            <a:r>
              <a:rPr lang="en-US"/>
              <a:t>Defect density </a:t>
            </a:r>
          </a:p>
          <a:p>
            <a:r>
              <a:rPr lang="en-US"/>
              <a:t>Fault density </a:t>
            </a:r>
          </a:p>
          <a:p>
            <a:r>
              <a:rPr lang="en-US"/>
              <a:t>Interface consistency </a:t>
            </a:r>
          </a:p>
          <a:p>
            <a:r>
              <a:rPr lang="en-US"/>
              <a:t>Problem report and action item issues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A8B4-8273-7482-A413-41921F17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61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1.1. Tool Support for Requirements Engineering</a:t>
            </a:r>
            <a:endParaRPr lang="vi-VN" sz="4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1AFD52-383D-7530-28AF-7653DCD70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9586"/>
              </p:ext>
            </p:extLst>
          </p:nvPr>
        </p:nvGraphicFramePr>
        <p:xfrm>
          <a:off x="979714" y="1325563"/>
          <a:ext cx="10374085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817">
                  <a:extLst>
                    <a:ext uri="{9D8B030D-6E8A-4147-A177-3AD203B41FA5}">
                      <a16:colId xmlns:a16="http://schemas.microsoft.com/office/drawing/2014/main" val="1610577592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3654340901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2152737466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800776324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91660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Processor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Spreadsheet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Management Tool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32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Document size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in the preformatted state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20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Dynamic changes over time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change tracking enabled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56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Release size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01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 expansion profile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Requirements verification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8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Requirements volatility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20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coverage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equation logic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6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span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equation logic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5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types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668524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4C29-5DF7-10A5-1CF0-6893F6F51047}"/>
              </a:ext>
            </a:extLst>
          </p:cNvPr>
          <p:cNvSpPr txBox="1"/>
          <p:nvPr/>
        </p:nvSpPr>
        <p:spPr>
          <a:xfrm>
            <a:off x="838200" y="6090104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Table 1. </a:t>
            </a:r>
            <a:r>
              <a:rPr lang="en-US"/>
              <a:t>Requirements Repository Metric Capabilities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4957-30E3-22A5-6E8D-F9019462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1.2. Capacities for RE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9F70-9BAD-3990-E26D-4F951394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Requirements elicitation (explore)</a:t>
            </a:r>
          </a:p>
          <a:p>
            <a:r>
              <a:rPr lang="en-US"/>
              <a:t>Requirements analysis</a:t>
            </a:r>
          </a:p>
          <a:p>
            <a:r>
              <a:rPr lang="en-US"/>
              <a:t>Requirements specification</a:t>
            </a:r>
          </a:p>
          <a:p>
            <a:r>
              <a:rPr lang="en-US" b="1"/>
              <a:t>Requirements verification and validation (</a:t>
            </a: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 b="1"/>
              <a:t>)</a:t>
            </a:r>
          </a:p>
          <a:p>
            <a:r>
              <a:rPr lang="en-US"/>
              <a:t>Requirements management</a:t>
            </a:r>
          </a:p>
          <a:p>
            <a:r>
              <a:rPr lang="en-US"/>
              <a:t>Other capabilitie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147E0-DFC8-82A8-344A-5ECC133C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823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D1F7-59C3-21AC-56D6-FA0F780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1.3. Important 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2E0443-AD4D-A258-CC32-A13F618A8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117814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91882117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644961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Definition of workflow for requirements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workflow (states, roles, state transitions) is configurable for requirements.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Automated generation of bidirectionality of traces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the user creates a trace between artifact A and artifact B, it automatically establishes a backward trace from B to A.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57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Definition of userspecific trace types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authorized user can define trace types and assign names.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2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Suspect traces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a requirement changes, the tool automatically highlights all traces related to this requirement for checking and updating traces.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1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Long-term archiving functionality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data in the tool can be archived in a format accessible without the tool if necessary.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45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DEB18-9719-F188-99AC-A5F1877E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CC91E-31BA-5C7B-3ABF-4D9BF8CB2CBF}"/>
              </a:ext>
            </a:extLst>
          </p:cNvPr>
          <p:cNvSpPr txBox="1"/>
          <p:nvPr/>
        </p:nvSpPr>
        <p:spPr>
          <a:xfrm>
            <a:off x="838200" y="5806122"/>
            <a:ext cx="887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Table 2. Automated Requirements Engineering Tool Features (Heindl et al. 2006)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624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7CB1-F5F2-8417-5B19-A00E06CB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VN"/>
              <a:t>1.4. List of tools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E366A9-BBE2-6A68-DE00-B494F832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039500"/>
              </p:ext>
            </p:extLst>
          </p:nvPr>
        </p:nvGraphicFramePr>
        <p:xfrm>
          <a:off x="838200" y="1172740"/>
          <a:ext cx="10515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208398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6302415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License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JIRA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Atlassian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Commercial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issue resolution management, project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Rational Doors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Rational Rose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IBM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 EULA 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Configurations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4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Azure DevOps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issue resolution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9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Jama Connect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Jama Software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0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Doors Next (Jazz)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 EULA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Application lifecycle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00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Aha! 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Aha! Labs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03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Quality Center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Micro Focus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Issue resolution management, requirements management, test management, project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3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VersionOne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CollabNet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project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4607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B721C-9C5F-5BDE-3B39-2A148EED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7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3B01-FB9D-0EC2-78FB-2767ACB1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2739"/>
          </a:xfrm>
        </p:spPr>
        <p:txBody>
          <a:bodyPr>
            <a:normAutofit/>
          </a:bodyPr>
          <a:lstStyle/>
          <a:p>
            <a:r>
              <a:rPr lang="en-VN"/>
              <a:t>1.5. Support (advantage)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E8C4-1A19-C70D-A8CB-9D310463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25655C-E121-F269-33FB-10DDB6525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45714"/>
              </p:ext>
            </p:extLst>
          </p:nvPr>
        </p:nvGraphicFramePr>
        <p:xfrm>
          <a:off x="838200" y="1172740"/>
          <a:ext cx="7805057" cy="518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Plantuml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Convert non-UML code to UML diagram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ArgoUML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Convert XML code to UML 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42920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ABCD tool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Convert natural language to XML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90884"/>
                  </a:ext>
                </a:extLst>
              </a:tr>
              <a:tr h="2879783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Other tools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07131"/>
                  </a:ext>
                </a:extLst>
              </a:tr>
            </a:tbl>
          </a:graphicData>
        </a:graphic>
      </p:graphicFrame>
      <p:pic>
        <p:nvPicPr>
          <p:cNvPr id="7" name="Picture 6" descr="A table of information with text&#10;&#10;Description automatically generated with medium confidence">
            <a:extLst>
              <a:ext uri="{FF2B5EF4-FFF2-40B4-BE49-F238E27FC236}">
                <a16:creationId xmlns:a16="http://schemas.microsoft.com/office/drawing/2014/main" id="{DF710AF2-4E2E-2F8A-E635-331F81C79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9" y="3589760"/>
            <a:ext cx="4125383" cy="26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3B01-FB9D-0EC2-78FB-2767ACB1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2739"/>
          </a:xfrm>
        </p:spPr>
        <p:txBody>
          <a:bodyPr>
            <a:normAutofit/>
          </a:bodyPr>
          <a:lstStyle/>
          <a:p>
            <a:r>
              <a:rPr lang="en-VN"/>
              <a:t>1.5. Support (advantage)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E8C4-1A19-C70D-A8CB-9D310463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25655C-E121-F269-33FB-10DDB6525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169573"/>
              </p:ext>
            </p:extLst>
          </p:nvPr>
        </p:nvGraphicFramePr>
        <p:xfrm>
          <a:off x="838200" y="1172740"/>
          <a:ext cx="7805057" cy="1216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Rational Rose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Convert UML to code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Convert code to UML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39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D1A77C-28AC-FD56-75A1-5105D34B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688612"/>
            <a:ext cx="5041900" cy="4000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1DF4-603B-3FD0-0C49-4962852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20AEBD-E27B-3D33-3218-2396FC3F4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67" y="230183"/>
            <a:ext cx="3116553" cy="242543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0A32D6D-7D25-B707-D45F-714078F1B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67" y="2688862"/>
            <a:ext cx="5126567" cy="40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380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7119</TotalTime>
  <Words>1016</Words>
  <Application>Microsoft Macintosh PowerPoint</Application>
  <PresentationFormat>Widescreen</PresentationFormat>
  <Paragraphs>260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Chủ đề Office</vt:lpstr>
      <vt:lpstr>SE357. Requirements Engineer Tool</vt:lpstr>
      <vt:lpstr>1. Introduction</vt:lpstr>
      <vt:lpstr>1.1. Tool Support for Requirements Engineering</vt:lpstr>
      <vt:lpstr>1.2. Capacities for RE tool</vt:lpstr>
      <vt:lpstr>1.3. Important features</vt:lpstr>
      <vt:lpstr>1.4. List of tools</vt:lpstr>
      <vt:lpstr>1.5. Support (advantage) tools</vt:lpstr>
      <vt:lpstr>1.5. Support (advantage) tools</vt:lpstr>
      <vt:lpstr>PowerPoint Presentation</vt:lpstr>
      <vt:lpstr>2. Traceability Support</vt:lpstr>
      <vt:lpstr>2.1. Type of requirements traceability </vt:lpstr>
      <vt:lpstr>2.2. Type of requirement relationships </vt:lpstr>
      <vt:lpstr>2.3. Type of requirement relationships </vt:lpstr>
      <vt:lpstr>2.4. Type of requirement relationships </vt:lpstr>
      <vt:lpstr>2.5.1. Requirements Linkage Traceability Matrix</vt:lpstr>
      <vt:lpstr>2.5.2. Requirements Source Traceability Matrix</vt:lpstr>
      <vt:lpstr>2.5.3. Requirements Stakeholder Traceability Matrix</vt:lpstr>
      <vt:lpstr>3. Tool evaluation</vt:lpstr>
      <vt:lpstr>3.1. Tool evaluation</vt:lpstr>
      <vt:lpstr>3.2. Tool evaluation</vt:lpstr>
      <vt:lpstr>4. Requirement metrices</vt:lpstr>
      <vt:lpstr>4. Metrics (Costello and Liu (1995))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54</cp:revision>
  <dcterms:created xsi:type="dcterms:W3CDTF">2021-09-07T14:26:04Z</dcterms:created>
  <dcterms:modified xsi:type="dcterms:W3CDTF">2023-10-07T07:35:24Z</dcterms:modified>
</cp:coreProperties>
</file>