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F0442-F40A-4982-A045-29F378189F2A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708-E4C8-424D-BCA7-BDABBB150E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30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 + 1 + … = N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708-E4C8-424D-BCA7-BDABBB150E2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684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695456-0BE6-4B57-8205-06797B72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151B8E1-6CF5-4142-A4A5-ACF36D93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98C52C-BCA1-486E-B2C3-EE5F9098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D944A13-AD7E-4C52-B785-9C7A2E69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D9E37F-3526-4AA2-B44A-518C7A07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77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F022A5-E5E2-4350-A990-94AA387C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63927EA-B19D-4AC3-A3F0-A8C25F8A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1DFE905-9ED4-4D70-82F6-71A81AC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8EE3B8-FB88-4B0F-BC30-0A0FB709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553213-916A-45EE-A6CC-EB9C293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6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F7463EA-1ACC-4EF0-A517-ACCBFE41B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178B95A-D0F9-48C2-BD08-5239B15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A19313-DF22-4503-9ACB-9100E0FE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3CAC05-54DD-4C30-A4A4-2A967F2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9EEE4A-DD1F-45F4-8303-03C3D06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893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4C0468-591E-4734-AC6B-0BAE14A4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CFFFE7-272E-45E9-ACE2-3C978039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C37A749-DA3B-40CA-BBC7-60A24181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EF3F0F-C081-47AE-9F1D-CEC20B3D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26153D-BFB5-43AC-90BD-9E7F359B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04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1A77CE-8EAC-4346-8F13-B47CBF2F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646FE16-CA59-481B-98A0-237FA0CE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FFBCE71-76E5-414B-AE46-2017BD69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D980B0-7634-4B9B-807A-7046C6D9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98A12C-0341-44AE-A4C1-408BB8C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000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48E300-C86E-4A5F-9CD9-455059A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FF09B6-BADB-43FC-8733-FC16F45F9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AF49F49-C096-4086-B0E7-E61CE970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DC1C2D-617A-4BB2-982F-40316779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B4E190-5768-4DBF-BCB8-8CB8980C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A36CD8C-6750-4040-B8E4-6EAC6D1D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05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BEEA6F-40D5-41AB-943B-F4E6E419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253133-11D6-40DD-8348-4D4B31F9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3C8321C-5FCE-4D09-9DC3-F381D9483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5398027-F8F2-47BC-B6A1-5566B04C7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A88C9DF-B789-409D-BAAF-886905E56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4BFAD49-78AC-46C7-B53A-9900E0CC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5CF35C3-921A-4853-8285-19E8C3DB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31EB692-9EC0-41A2-95CB-92C2A8D2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95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79160B-50CC-4ECD-BA60-65A4BB07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823B815-E964-4AD8-BF1A-68DD5ECD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D2811D7-85AE-4C98-8242-7F7F916E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DA49945-E2DA-4856-95AE-FF7A77E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049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1F02D2F-DD98-40A0-B4B9-8296EEA7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4A5E7E8-591E-413B-B09B-D788487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EF4625D-F5C4-4D49-BBF9-489AC70F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643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C35806-249E-4700-A6A5-2625CE6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8B63B9-46ED-49DF-9968-841862F4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804FF1F-2F3C-47B7-969F-64A9855A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B5F2946-0D66-4ADF-81CA-490E5F09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60E3FBA-4B90-44E4-AD83-C93907A9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74D6F22-F1D3-440D-8BB3-7479E265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0AF0CA-6AF3-48A6-92E6-B25BF208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979AA27-83C1-44E7-9C80-8421F706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360519-B44E-4CC2-900A-0780AAD7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6377634-9ED8-4A70-B826-B9628B59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97E735D-D9A2-4A89-B7EA-3BBCDA5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D03D3B-EA42-4BDF-AA46-49C4299B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39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D563017-4A8B-4457-A55B-D7CDA84E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E2486E9-9044-4A73-A5DB-A7E98A24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571040-6BFB-4E6D-BA70-C46A3910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572F3-9824-4A93-A3B5-8AC56B2B339C}" type="datetimeFigureOut">
              <a:rPr lang="vi-VN" smtClean="0"/>
              <a:t>19/11/2023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CE0072-E4D9-4602-A504-58E14F338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6BA5C6-616C-442B-871B-E77318BD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63C2-EC37-46C7-BE63-A8146019A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1055B3-4423-4BF3-81B1-4F9E85E4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5. Quantum Fourier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66DD250-29CF-4BC8-AF5B-DD6C1537E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10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62441-D772-4892-8B9A-1434481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3.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is the number of qubits, the computation basis of its 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Using the binary representation in writing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0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62441-D772-4892-8B9A-1434481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p>
                        </m:sSubSup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𝑖𝑥𝑦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(rewriting in fractional binary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62441-D772-4892-8B9A-1434481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(rewriting in fractional binary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⊗…⊗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AB4BC72-DF1E-43C3-9A7B-EACD3B777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69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D21AC5-F08C-44E0-B23D-3AE7767E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DC0E10-4B9D-4448-8C0F-395735D6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most useful ways of solving a problem in mathematics or computer science is to transform it into some other problem for which a solution is known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402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Discrete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Give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– dimensional complex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55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Or the unitary matrix: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20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/>
                  <a:t> is unitary</a:t>
                </a:r>
              </a:p>
              <a:p>
                <a:pPr marL="514350" indent="-514350"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rad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2.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/>
                  <a:t> acts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|00…0⟩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∗0∗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is the number of qubits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73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Intuition: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𝑐𝑜𝑚𝑝𝑢𝑡𝑎𝑡𝑖𝑜𝑛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𝑏𝑎𝑠𝑖𝑠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𝐹𝑜𝑢𝑟𝑖𝑒𝑟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denotes for the state in Fourier basis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7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basiscounting">
            <a:extLst>
              <a:ext uri="{FF2B5EF4-FFF2-40B4-BE49-F238E27FC236}">
                <a16:creationId xmlns:a16="http://schemas.microsoft.com/office/drawing/2014/main" id="{C89910BF-EBEF-43A7-967E-7BCF58EF135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538" y="994901"/>
            <a:ext cx="82677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basiscounting">
            <a:extLst>
              <a:ext uri="{FF2B5EF4-FFF2-40B4-BE49-F238E27FC236}">
                <a16:creationId xmlns:a16="http://schemas.microsoft.com/office/drawing/2014/main" id="{251DE2FD-47F3-4BFA-AB5A-29912041F1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063" y="3782961"/>
            <a:ext cx="82581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FBA2D7B-BE6C-44B2-9DE0-6B09D68460CF}"/>
              </a:ext>
            </a:extLst>
          </p:cNvPr>
          <p:cNvSpPr txBox="1"/>
          <p:nvPr/>
        </p:nvSpPr>
        <p:spPr>
          <a:xfrm>
            <a:off x="644321" y="2042651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Computation basis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5B79C25-80FB-45A9-B7A9-56B20EEC358A}"/>
              </a:ext>
            </a:extLst>
          </p:cNvPr>
          <p:cNvSpPr txBox="1"/>
          <p:nvPr/>
        </p:nvSpPr>
        <p:spPr>
          <a:xfrm>
            <a:off x="644321" y="4830711"/>
            <a:ext cx="167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Fourier basis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852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E03490-22B3-462E-BF95-992E75B3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5.1. Quantum Fourier transform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Example 1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Similarly, we have: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422ED6-5403-4578-8B22-BF684398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4053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382</Words>
  <Application>Microsoft Macintosh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Chủ đề Office</vt:lpstr>
      <vt:lpstr>5. Quantum Fourier</vt:lpstr>
      <vt:lpstr>5.1. Quantum Fourier transform</vt:lpstr>
      <vt:lpstr>5.1. Discrete Fourier transform</vt:lpstr>
      <vt:lpstr>5.1. Quantum Fourier transform</vt:lpstr>
      <vt:lpstr>5.1. Quantum Fourier transform</vt:lpstr>
      <vt:lpstr>5.1. Quantum Fourier transform</vt:lpstr>
      <vt:lpstr>5.1. Quantum Fourier transform</vt:lpstr>
      <vt:lpstr>PowerPoint Presentation</vt:lpstr>
      <vt:lpstr>5.1. Quantum Fourier transform</vt:lpstr>
      <vt:lpstr>5.1. Quantum Fourier transform</vt:lpstr>
      <vt:lpstr>5.1. Quantum Fourier transform</vt:lpstr>
      <vt:lpstr>5.1. Quantum Fourier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Quantum Fourier</dc:title>
  <dc:creator>Tuan Hai</dc:creator>
  <cp:lastModifiedBy>Vũ Tuấn Hải</cp:lastModifiedBy>
  <cp:revision>7</cp:revision>
  <dcterms:created xsi:type="dcterms:W3CDTF">2021-11-27T14:55:27Z</dcterms:created>
  <dcterms:modified xsi:type="dcterms:W3CDTF">2023-11-19T07:38:08Z</dcterms:modified>
</cp:coreProperties>
</file>