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07/01/2023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>
                <a:latin typeface="Times New Roman (Đầu đề)"/>
              </a:rPr>
              <a:t>3</a:t>
            </a:fld>
            <a:endParaRPr lang="vi-VN">
              <a:latin typeface="Times New Roman (Đầu đề)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Quantum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2204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700450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stCxn id="40" idx="2"/>
            <a:endCxn id="23" idx="0"/>
          </p:cNvCxnSpPr>
          <p:nvPr/>
        </p:nvCxnSpPr>
        <p:spPr>
          <a:xfrm rot="5400000">
            <a:off x="2536116" y="1571618"/>
            <a:ext cx="3182998" cy="1609908"/>
          </a:xfrm>
          <a:prstGeom prst="bentConnector3">
            <a:avLst>
              <a:gd name="adj1" fmla="val 83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187319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19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184650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1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128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11</cp:revision>
  <dcterms:created xsi:type="dcterms:W3CDTF">2022-12-21T02:27:52Z</dcterms:created>
  <dcterms:modified xsi:type="dcterms:W3CDTF">2023-01-07T14:46:43Z</dcterms:modified>
</cp:coreProperties>
</file>