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5" r:id="rId2"/>
    <p:sldId id="306" r:id="rId3"/>
    <p:sldId id="304" r:id="rId4"/>
    <p:sldId id="299" r:id="rId5"/>
    <p:sldId id="311" r:id="rId6"/>
    <p:sldId id="300" r:id="rId7"/>
    <p:sldId id="257" r:id="rId8"/>
    <p:sldId id="293" r:id="rId9"/>
    <p:sldId id="294" r:id="rId10"/>
    <p:sldId id="309" r:id="rId11"/>
    <p:sldId id="314" r:id="rId12"/>
    <p:sldId id="295" r:id="rId13"/>
    <p:sldId id="297" r:id="rId14"/>
    <p:sldId id="303" r:id="rId15"/>
    <p:sldId id="308" r:id="rId16"/>
    <p:sldId id="292" r:id="rId17"/>
    <p:sldId id="310" r:id="rId18"/>
    <p:sldId id="296" r:id="rId19"/>
    <p:sldId id="315" r:id="rId20"/>
    <p:sldId id="301" r:id="rId21"/>
    <p:sldId id="313" r:id="rId22"/>
    <p:sldId id="302" r:id="rId23"/>
    <p:sldId id="312" r:id="rId24"/>
    <p:sldId id="298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D5D5D5"/>
    <a:srgbClr val="EFF0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4660"/>
  </p:normalViewPr>
  <p:slideViewPr>
    <p:cSldViewPr snapToGrid="0">
      <p:cViewPr>
        <p:scale>
          <a:sx n="79" d="100"/>
          <a:sy n="79" d="100"/>
        </p:scale>
        <p:origin x="168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24575,'52'0'0,"1"0"0,25 0-1438,-24 0 0,3 0 1438,13 0 0,4 0 0,9 0 0,4 0 0,-16 0 0,4 0 0,1 0 0,9 0 0,1 0 0,4 0-628,-13 0 0,3 0 1,1 0-1,1 0 628,9 0 0,2 0 0,1 0 0,0 0-1050,0 0 0,0 0 0,1 0 1,1 0 1049,-16 0 0,1 0 0,0 0 0,0 0 0,0 0-640,0 0 0,0 0 1,0 0-1,0 0 1,0 0 639,0 0 0,0 0 0,0 0 0,0 0 0,0 0 0,0 0 0,-1 0 0,1 0 0,0 0 0,0 0 0,0 0 0,0 0 0,0 0 0,0 0 0,0 0 0,0 0 0,0 0 0,0 0 0,0 0 0,0 0 0,0 0 0,0 0 0,0 0 0,0 0 0,-1 0 0,16 0 0,-1 0 0,-1 0 0,0 0 0,0 0 0,0 0 0,-1 0 0,-2 0 0,-11 0 0,-1 0 0,-1 0 0,5 0 0,-3 0 0,5 0 0,2 0 0,-3 0 0,-5 0 0,19 0 0,-5 0 0,2 0 0,-12 0 0,3 0 0,-2 0 0,-7 0-646,25 0 0,-8 0 646,-7 0 0,-4 0 44,-10 0 1,-2 0-45,0 0 0,-5 0 3216,19 0-3216,4 0 0,-57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11609,'24'0'0,"-6"0"4324,67 0-4324,-12 0 0,4 0 0,6 0-517,-12 0 1,2 0 516,23 0 0,4 0 0,-32 0 0,1 0 0,-4 0 0,13 0 0,-5 0 0,-13 0 0,-2 0 689,-10 0 1,5 0-690,18 0 0,10 0 0,0 0 0,-7 0 0,1 0 0,4 0 65,0 0 0,7 0 0,-1 0 0,-5 0-65,-1 0 0,-5 0 0,1 0 0,9 0 0,2 0 0,-1 0 0,-6 0 0,-2 0 0,2 0 0,8 0 0,2 0 0,-11 0 0,-10 0 0,-9 0 0,-8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24575,'6'17'0,"-5"-3"0,12 70 0,-11-11 0,2 4 0,0 7-4252,-4-13 1,0 2 4251,0 10 0,0 3 0,0 11 0,0 2-420,0-24 0,0 1 1,0 2 419,0 7 0,0 2 0,0 2 0,0-12 0,1 2 0,-1 0 0,-1-1 0,-4 21 0,-2-2 0,0 1 0,3-20 0,-1 1 0,-1 0 0,-1-1 0,-6 18 0,-1 0 0,0-1 0,0 1 0,0 0 0,1-1 0,-1-7 0,0-1 0,2-1 0,4 0 0,1 0 0,-1-3-533,-3-14 0,-1-2 0,3-1 533,6 34 0,2-4-262,-7-21 0,1-6 262,6-10 0,2-7 4258,-1 9-4258,0-26 3572,-5-32-3572,4-18 0,-5 4 0,6-12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1347 0 24575,'34'0'0,"5"0"0,12 0 0,-12 0 0,11 0 0,15 0 0,-11 0 0,4 0-652,-1 0 0,3 0 652,32 0 0,6 0-896,-33 0 0,2 0 0,3 0 896,21 0 0,6 0 0,2 0-1323,-15 0 0,2 0 0,1 0 0,2 0 1323,-11 0 0,0 0 0,1 0 0,4 0 0,4 0 0,-5 0 0,5 0 0,2 0 0,3 0 0,-1 0 0,-1 0 0,-4 0-619,1 0 1,-3 1 0,-1-2 0,0 2 0,1-2 0,3 1 618,-1 0 0,4 0 0,1 0 0,1 0 0,-2 0 0,-4 0 0,-4 0-386,5 0 0,-4 0 0,-4 0 1,-1 0-1,0 0 386,11 0 0,-2 0 0,-2 0 0,0 0-159,-3 0 0,0 0 0,-4 0 0,-7 0 159,16 0 0,-9 0 973,-1 0 0,-20 0-973,-45 0 3402,0 6-3402,0 0 4506,-5 6-4506,-2 18 0,-5-8 0,0 53-1799,0-2 1799,0 3 0,0 11 0,0-22 0,0 2 0,0 3-793,0 22 0,0 5 0,0 2 793,0-21 0,0 2 0,0 0 0,0 1 0,0 5 0,0 1 0,0 1 0,0-3 0,0-4 0,0-1 0,0 0 0,0-1 0,0 0 0,0 0 0,0-1 0,0 0 0,0 18 0,0 0 0,0-1 0,0 1 0,0-1 0,0 1 0,0 0 0,0 1 0,0-3 0,0-5 0,0-2 0,0-1 0,0-9 0,0 0 0,0-3 0,0 27 0,0-6-395,0-21 0,0-4 395,0 2 0,0-7 0,0 2 0,0-6 4858,0-47-4858,0 3 4286,0 0-4286,0 2 1528,0-1-1528,0-1 0,0-5 0,0 0 0,0 0 0,-5 0 0,-7-6 0,-36-7 0,-11-5 0,-26 3-1010,20-5 1,-10-4 0,2 3 1009,-14 7 0,-3 0 0,10-8 0,-6-4 0,-2 2-913,12 5 0,-2 1 0,-1 0 0,-2 1 913,-5-1 0,-1 1 0,-2-1 0,-1 0 0,11-2 0,-2 0 0,0-1 0,-1 1 0,0 1 0,-4 1 0,0 1 0,-1 1 0,1-1 0,0-1-915,3-2 1,1-1 0,0 0 0,0-1 0,0 1 914,-4-1 0,-1 1 0,0-1 0,0 1 0,3 1 0,-13 1 0,2 0 0,1 2 0,1-1-600,5 0 0,1 1 1,1 0-1,1 1 600,4 3 0,1 1 0,2 1 0,3-1 104,-6 0 1,4 0-1,0 0-104,1 0 0,0 0 0,6 0 0,-5 0 0,6 0 0,10 0 0,7 0 1890,-9 0-1890,31 0 4475,18 0-4475,0 0 4744,-18 0-4744,8 0 2228,-28 0-2228,-16 0 0,-19 0 0,31 0 0,-3 0 0,-9 0 0,-5 0-1019,0 0 1,-5 0-1,3 0 1019,-9 0 0,1 0 0,10 0 0,-4 0 0,8 0 0,8 0 0,7 0 0,-33 0 0,24 0 0,42-5 0,20-2 0,11-5 0,-6 5 0,0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24575,'0'12'0,"0"11"0,0 9 0,0 0 0,0 41 0,0-45 0,0 43 0,0-37 0,0 1 0,0 13 0,0-14 0,8 19 0,-1-19 0,2 2 0,-4-23 0,3 22 0,-6-19 0,11 14 0,-6-18 0,15 18 0,-8-19 0,9 18 0,-12-28 0,19 12 0,-13-5 0,13 1 0,-13-4 0,-4-5 0,10 5 0,-10-3 0,4 3 0,-5-5 0,0 0 0,0 0 0,0 0 0,5 0 0,-4-5 0,4-2 0,-5-5 0,0-6 0,5 10 0,2-8 0,-1 10 0,0-12 0,-7 0 0,1-1 0,6 2 0,-5 5 0,6-19 0,-1 10 0,-7-16 0,23-23 0,-29 32 0,19-25 0,-17 22 0,-5 10 0,6-11 0,-8 4 0,0 13 0,0-25 0,0 23 0,0-31 0,0 26 0,0-15 0,5 13 0,-3 6 0,3 0 0,-5 12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24575,'12'0'0,"5"0"0,7-5 0,14 4 0,12-5 0,-9 6 0,14 0 0,-28 0 0,9 0 0,-17 0 0,-2-5 0,0 3 0,-9-3 0,3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24575,'0'30'0,"0"15"0,0 36 0,0-11 0,0-5 0,8-15 0,-6-23 0,18 48 0,-17-3-1106,3-5 1,0 4 1105,-5-13 0,-2 1 0,1 9 0,0 1 0,0 0 0,0 0 0,0 2 0,0 1 0,0 13 0,0 0 0,-1 0 0,2 0-1380,7 12 1,1 2 1379,-7-32 0,-2 1 0,2 0 0,4-1 0,0 1 0,-1-1 0,-4 32 0,-2-2-599,1-12 0,0 0 599,0 7 0,0-4 0,0-25 0,0-5 0,0-3 0,0-8 0,0-10 0,0-1 0,0-9 1732,6 10-1732,-5-13 2854,4 12-2854,-5 30 0,0 19 0,0 0 0,0-24 1582,0-26-1582,0-16 0,0-1 0,5 5 0,-3-10 0,3-12 0,-5 2 0,0-14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 24575,'17'0'0,"30"0"0,13 0 0,-7-8 0,4 0-2277,37 6 0,6 1 2277,-15-7 0,-1 1 0,1 6 0,0 2 0,0-1 0,0 0 0,12 0 0,2 0 0,-32 0 0,0 0 0,2 0 0,6 0 0,1 0 0,1 0 0,-2 0 0,-1 0 0,6 0 0,-1 0 0,5 0 0,1 0 0,-3 0 0,11 0 0,-1 0 0,3 0-968,-6 0 1,4 0 0,0 0 0,-6 0 967,4 0 0,-6 0 0,1 0 0,-1 0 0,1 0 0,-3 0 3,-5 0 0,-2 0 0,-1 0-3,-5 0 0,-2 0 0,-4 0 0,6-1 0,-9 2 0,17 4 0,-67 7 0,-11 19 1616,0-4-1616,-12 48 0,2-27 0,1 3 1309,1 20 1,0 2-1310,0-13 0,1-3 0,3-4 0,0-1 0,-3-1 0,-3 3 0,-13 26 0,-2 10 18,10-16 1,2 5 0,-1 3-19,-6 11 0,-1 4 0,2 0-1090,4-1 1,2 0 0,0-1 1089,-1-7 0,0-1 0,2-1 0,3 0 0,2-1 0,1-1 0,-1-6 0,1-2 0,2-1-646,3-6 1,1-2 0,1-1 645,-1 21 0,0-4 0,0-13 0,0-3 0,0-10 0,0-3 104,0 31-104,0-24 1541,-8-13-1541,6-21 3196,-6 5-3196,8 9 2776,0-25-2776,0 20 0,0-23 0,0 22 1710,0-19-1710,0 25 0,0-21 0,0 4 0,0-7 0,0-5 0,0 0 0,-5 0 0,-2-6 0,-5-1 0,-29-5 0,4 0 0,-26 0 0,12 0 0,0 0 0,-14 0 0,3 0 0,-4 0 0,11 0 0,-2 0-2732,-36 0 1,-10 0 2731,27 0 0,-3 0 0,-1 0 0,-6 0 0,-1 0 0,-1 0-1026,-6 0 0,-1 0 1,3 0 1025,12 0 0,2 0 0,0 0 0,1 0 0,1 0 0,1 0 0,-25 0 0,4 0-1021,10 0 0,2 0 1021,-2 7 0,2 2-726,11-2 1,2 2 725,-11 6 0,0 3 0,10-3 0,0 1 0,-1 0 0,2-1 0,13-1 0,5-2 3073,-13 2-3073,16 2 2969,11-7-2969,4 1 2990,5-2-2990,18-8 3001,0 0-3001,0 0 0,0 0 0,0 0 0,-6 0 0,5 0 0,-5-5 0,12 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24575,'0'35'0,"0"6"0,0 6 0,0-11 0,15 23 0,-11-37 0,12 37 0,-9-28 0,-5-4 0,6 9 0,-8-17 0,8 16 0,-1-18 0,2 13 0,-4-19 0,-5 1 0,6 0 0,-5 0 0,10 0 0,-10 0 0,10 0 0,0 0 0,3 0 0,3 5 0,0-4 0,-4 4 0,5-10 0,-7-2 0,7 1 0,-5-5 0,4 4 0,0-5 0,-4 0 0,10 0 0,-10 0 0,4-5 0,1-2 0,0-5 0,1 0 0,-2 0 0,13-10 0,-14 7 0,14-7 0,-18 10 0,18-11 0,-14 9 0,14-9 0,-18 11 0,0 0 0,0 0 0,0-5 0,5-2 0,-4 1 0,-1 0 0,1-12 0,-11 8 0,6-20 0,-8 17 0,0-17 0,0 20 0,0-26 0,0 26 0,0-10 0,0 15 0,0 5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24575,'12'0'0,"0"0"0,-1-5 0,7-2 0,-10-5 0,7 0 0,-8 0 0,5 0 0,-5-5 0,3 3 0,-3-3 0,-1 5 0,10-5 0,-13 3 0,13 8 0,-10 35 0,1 9 0,11 51 0,-7-30 0,3 7 0,1-17 0,-13-27 0,6 7 0,-8-11 0,0-5 0,0-1 0,0-7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1 24575,'-12'12'0,"-5"0"0,-38 25 0,-17 1 0,15 9 0,-5 4-4252,-7-11 1,-2 5 4251,13 7 0,1 7 0,1-7 0,-7-9 0,4-3 586,4 13 1,8 0-587,-3 15 0,14 4 0,14-18 0,1 3 0,-1-2 0,3 1 0,10 12 0,3 2 0,-1 0 0,1 3 0,6 11 0,0 2 0,0-1 0,0 0-756,-1 0 1,2 0 755,6 1 0,1-2 0,0-12 0,1 0 0,7 18 0,1-6 0,-1-8 0,4 16 5766,-18-62-5766,3-13 721,-5 31-721,0-32 2354,0 20-2354,0-23 0,0 9 0,0-9 0,0 23 0,-5-20 0,-2 14 0,-5-18 0,0 0 0,-18-5 0,8 3 0,-10-9 0,15 5 0,-13-6 0,8 0 0,-4 5 0,21 7 0,16 6 0,3 6 0,22 39 0,13-3 0,-7 22 0,-11-35 0,1-2 0,19 28 0,-9 9 0,-3-16 0,-31-13 0,-8-1 0,0 1 0,0-1 0,0 27 0,0 6-1348,-6-17 1,-4 1 1347,-9 23 0,-5-1 0,-14-36 0,27-14 0,-15-1 0,24-5 0,-3-22 2695,5 23-2695,0-20 0,0 14 0,0-18 0,0 0 0,0 0 0,0 0 0,0 0 0,0-1 0,0 1 0,0 0 0,0 5 0,0-3 0,5 3 0,2-11 0,0 5 0,3-4 0,-3 5 0,-1-6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24575,'94'0'0,"1"-1"0,0 1 0,0-1 0,-1 1 0,1 0 0,0-1 0,0 1 0,-1-1 0,1 1 0,0 0 0,0-1 0,-1 1 0,1-1 0,0 1 0,0 0 0,-1-1 0,8 1 0,-4-1 0,-4 1 0,-1-1 0,-2 1 0,-1-1 0,1 1 0,1-1 0,3 1 0,2 0 0,5-1 0,4 1-469,-21 0 1,3 0 0,3-1 0,3 1 0,3 0 0,2 0 0,1 0 0,2 0 0,1 0 0,0 0-1,0 0 1,-1 0 0,0 1 0,-1-1 0,-2 0 0,-2 0 0,-3 0 0,-3 0 0,-3 0-1,-3 0 1,-5 0 319,33 0 0,-2 0 0,-2 0 0,-4 0 0,-3 0 0,-5 0 0,-6 0 0,-7 0 0,-6 0 0,-9 0 149,29 0 0,-19 0 0,-5 0 0,22 0 0,-32 0 0,-59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0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24575,'0'19'0,"0"3"0,0-8 0,0 8 0,0-3 0,0 4 0,0 1 0,0 13 0,0 3 0,-8 35 0,6 10 0,-2-33 0,0 4 0,-3 24 0,2 1 0,3-21 0,0 3-777,-2 13 0,-1 8 0,2-8 777,3-10 0,0-2 0,1 32 0,-2-5 0,-7-6 0,1-19 0,-2-17 0,3-9 0,6 19 0,0 10 0,1-9 0,-2 3-980,-4 19 1,-2 3 979,-2-2 0,0-2 0,0-11 0,2 3 0,0 7 0,2 8 0,1-10 0,4-15 0,0-2-2682,0 38 1,0-16 2681,0-60 1390,0 30-1390,-10-31 0,2 9 0,-4 5 1479,6-15-1479,6 16 6784,0-1-6784,0-14 0,0 8 0,-5-13 0,4-4 0,-5 5 0,6-1 0,0-4 0,0 28 0,0-24 0,0 24 0,0-23 0,0 1 0,0-7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30:1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24575,'28'7'0,"21"-3"0,8-3 0,-6 0 0,1-2 0,18 1 0,5 0 0,17 0 0,-1 0-2211,-22 0 1,2 0 2210,-1 0 0,6 0 0,-2 0-921,25 0 1,-2 0 920,-9 0 0,0 0 0,8 0 0,4 0 0,-18 0 0,2 0 0,-5 0 0,2 0 0,1 0-1267,5 0 0,6 0 0,-11 0 1267,-17 0 0,-6 0 0,11 0 0,-6 0 0,2 0 0,-35 0 1346,-8 0-1346,-10 6 1933,-1 29-1933,-7 2 0,0 23 0,-1 19 0,0-4 0,-3-6 0,1 4 1000,3 5 1,3 13 0,0 2 0,-2-10-1001,-4 13 0,0-4 0,2-11 0,1 4 0,1-5 0,2 7 0,-1-4 0,-5 3 0,0-3-449,6-17 1,-1-3 448,-6-7 0,-2-5 0,1 10 0,0-27 0,0-1 0,0-20 2639,0 15-2639,0-13 1039,0 12-1039,0-8 0,0 5 0,0-6 0,0-1 0,0-5 0,0 11 0,0-9 0,0 9 0,0 7 0,0-14 0,0 38 0,0-37 0,0 18 0,0-23 0,0 0 0,0 6 0,0-5 0,0 4 0,0 0 0,0-4 0,0 5 0,0-7 0,0 1 0,0 0 0,0 5 0,0-3 0,0 3 0,0 0 0,0 2 0,0-1 0,0 5 0,0 0 0,5 3 0,-4-3 0,10 0 0,-10-10 0,5 4 0,-6-5 0,0 0 0,0 0 0,0 5 0,0-4 0,0 5 0,0-6 0,0-1 0,0 1 0,0 6 0,0-5 0,0 9 0,0-8 0,0-3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24575,'-18'6'0,"6"0"0,6 11 0,-2 15 0,-1 7 0,-1 14 0,2-13 0,8 9 0,0 43-1104,0-36 0,0 6 1104,0 32 0,0 8 0,0-36 0,0 1 0,0 2 0,0 6 0,0 1 0,0 2-1044,0 6 0,0 1 0,0 0 1044,0-6 0,0-2 0,0 2 0,0 3 0,0 1 0,0 7 0,0-11 0,0 9 0,0 2 0,0-5 0,0-11 0,0 20 0,0-4 0,0-11 0,0 12 0,0-10 0,0-29 0,0-34 0,0 18 0,0-2 0,0 6 0,0 9 1829,0-22-1829,5 10 3511,-3-1-3511,3-9 0,-5 5 0,0 3 0,0-19 0,0 32 0,0-31 0,0 31 0,5-27 0,-3 11 0,8-10 0,-8-9 0,3 5 0,0-7 0,2 1 0,10 0 0,1 0 0,1-5 0,42-2 0,-20-5 0,38 8 0,-1 6-349,-23-1 0,2 0 349,34 3 0,-40-8 0,3-1 0,10 1 0,3 1-1999,4 0 1,8 3 1998,7 5 0,10 4 0,3 1 0,-22-6 0,2 1 0,2 0 0,1-1 0,10 1 0,2 0 0,2 0 0,1 0 0,-13 0 0,2 2 0,1-1 0,0-1 0,0-1-1010,0-4 1,0-2-1,1-1 1,-1 0 0,1 1 1009,0 3 0,0 2 0,-1-1 0,1 0 0,-2-3 0,-4-4 0,0-1 0,-1-2 0,-1 0 0,0 0 0,14 2 0,0 0 0,-1-1 0,-2-2-659,-9-2 1,-2-1 0,-1 0-1,0-1 659,20 1 0,-1 0 0,-8 0 143,3 0 0,-10 0-143,-21 1 0,-11-2 0,-16-4 0,-22-2 2124,10-5-2124,-10-5 4943,22 1-4943,0-5 0,43-1 0,-24 2 0,4-1 1901,11 3 0,5 1-1901,-9 0 0,3-2 0,-5 4 0,1 4 0,-4 3 0,3-4 0,-8 1 0,-5 2 0,-10 2 0,-1-6 0,-7 11 0,-15-8 0,-5 3 1221,0-5-1221,-6-18 0,-1-5 0,-5-18 0,0 24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24575,'7'53'0,"-2"-31"0,-5 50 0,0-12 0,0 25-4252,0-19 1,0 5 4251,0 12 0,0 4 0,0-21 0,0 1 0,0 3 0,0 12 0,0 4 0,0 0 0,0 1 0,0-1 0,0 3-588,0 5 1,0 3-1,0-1 588,0 0 0,0-1 0,0 1-1128,0 0 0,0 0 1,0-1 1127,-1 0 0,1-1 0,1 5 0,2-3 0,2 7 0,0-3 0,-1-11-317,-2 12 0,0-6 317,4-10 0,1 3 0,-3-24 3070,-4-29-3070,0-18 3159,0 13-3159,0-18 6154,0 0-6154,0 0 475,0-1 0,0-4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24575,'-6'12'0,"0"28"0,-1 23 0,-11 33 0,15-11 0,-9-19 0,12 33 0,0-49 0,0 4-4192,0 38 0,0 9 4192,0-34 0,0 1 0,0-1 0,0 2 0,0-1 0,0-2 94,0 20 0,0-2-94,0-1 0,0-3-215,-1-20 1,2-2 214,2 0 0,1-5 0,4 7 0,24-19 5741,-16-32-5741,14 12 2168,-18-15-2168,0 6 716,5-5-716,-3-2 0,8-5 0,-9 0 0,10 0 0,-5 0 0,1 0 0,3-5 0,2-20 0,27-23 0,-21 4 0,24-19 0,1-14-2741,-21 22 1,4-4 2740,20-11 0,1 0 0,-20 11 0,-2 4 0,-3 15 0,-4 3-501,-7-12 501,10-43 0,-19 35 0,2-4-552,17-25 1,-2 2 551,-19 29 0,-1 5 0,24-39 0,-34 70 0,5-4 4895,4 5-4895,-7-1 158,8 2 0,-11 10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24575,'6'7'0,"0"3"0,6-8 0,18 11 0,-13-11 0,31 5 0,-27-7 0,55 0 0,22 0 0,-6 0 0,0 0 0,-17 0-1571,23 0 1571,-29 0 0,6 0-1260,22 0 1,2 0 1259,-11 0 0,1 0 0,-17 0 0,3 0 0,0 0 0,-7 0 0,-1 0 0,0 0 0,1 0 0,-1 0 0,1 0 0,30 0 0,-1 0-676,-5 0 0,-8 0 676,-32 0 0,-3 0 0,38 0 0,-80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24575,'17'0'0,"64"0"0,-29 0 0,32 0 0,-49 0 0,22 0 0,16 0 0,-20 0 0,5 0-898,11 0 0,-1 0 898,23 0 0,1 0 580,-42 0-580,-29 0 297,27 0-297,-31 0 0,13 0 0,-18 0 919,5 0-919,-4 0 0,4 0 0,-5 0 0,0 0 0,5 0 0,-3 0 0,21 0 0,-1 0 0,19 0 0,-13 0 0,35 0 0,23 0 0,-26 0 0,0 0 0,28 0 0,-18 0 0,-75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24575,'7'40'0,"-2"-3"0,-5 14 0,0 19 0,0 10 0,0-11 0,0 6-2040,0 11 0,0 10 0,0 0 2040,0-9 0,0-1 0,0 2 0,0 7 0,0 1 0,0 0 0,0 0 0,0 1 0,0-3 0,0-5 0,0-2 0,0-1 0,0-8 0,0-2 0,0-2 0,0 29 0,0-10 1133,5 7-1133,-3-18 0,3-70 0,-5 0 0,0-6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13:29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24575,'11'24'0,"7"0"0,32 31 0,8 3 0,-19-17 0,0-1 0,15 14 0,-2-7 0,-30-27 0,26 12 0,-32-23 0,20 12 0,-18-19 0,6 3 0,0 6 0,-6-9 0,-1 9 0,-5-11 0,0 0 0,18 0 0,-13 0 0,18 0 0,-22 0 0,4-6 0,-5 0 0,23-22 0,-12 7 0,46-40 0,-30 23 0,2-4-317,7-14 1,1-1 316,0 11 0,-3 1 0,-10-2 0,-5 6 0,7 9 0,-15-5 0,5 1 0,-19 14 0,12-8 0,-20 18 158,4-1 0,-5 7 0,0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07AF4-50EC-3C41-8E2F-C9162B5291C0}" type="datetimeFigureOut">
              <a:t>12/4/24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6329-C132-AF42-9E86-6DD919F6503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602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6329-C132-AF42-9E86-6DD919F65035}" type="slidenum"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248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6329-C132-AF42-9E86-6DD919F65035}" type="slidenum"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650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180AC7-6C38-12FA-6409-3A4E7B97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2053890-DE70-DF37-EE95-4B67DDEF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1873E1-C2A2-DF96-F38E-B5F70B5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700970-2972-DF56-F26E-4DA3168D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B232D9-9992-3C76-59C0-5106C9E1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3F4C7-E0CD-A97E-0097-04DB9A2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F0AA81-CFA9-15F2-D7BC-355E0391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C7A129-6746-57E5-0B63-08F7C58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3E0E3D-4AA8-0203-07DE-FA63553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DEAA2-6675-595A-A94E-ADD35608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19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035A8A7-6C9C-C636-E32B-3D806C9F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65F55-A2E1-13FE-2944-B14FA6A15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EED90E-F3E6-DD84-FEED-3E8933A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1D88C4-DC62-E3E6-E206-D994110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CA2949-10F6-5450-5AF3-51D8F78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16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8F717-AFA9-7BB9-CB48-BF139AC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301CB2-8679-EFAB-B267-BC62F95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8F5EB4-59B7-0957-D811-7EB8D1D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92AC446-29C6-92A8-4AB9-64D2EA2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362268-AA98-28BD-A974-615CC7A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6D0DC-7247-F97F-6254-742F729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CEC9A4-8672-8563-2AE9-AD7EB60C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395D68-DA87-7A70-D9F6-A33F2C6E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7C47EB5-CD31-0E83-D386-254717A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7AFF21-7DEF-ECBF-8522-52ABA187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2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D24BD4-79CF-4E04-1966-16B9844E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F77387-E439-123B-CBE2-356777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93B6ED-3534-821A-F45D-51F94E2A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EDABB7D-6274-F93E-C4AB-214D228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1FA30D-EDFE-34A0-E774-319BD00F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7BBC58-741B-CADB-16FC-83EA2C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80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F27B20-A591-D3C4-F479-075FF7B9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400531-E4CA-818F-D492-135AF5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F7940C8-873C-C14A-2B40-AE27F7CA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7C3EFD7-E47C-D762-2CC0-1C153855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2E5463-B9DA-7C87-90F1-3DED4F061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1005A65-47C3-D7B7-C90B-DFE00A1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CDCC5B9-37DB-E14D-8372-C16FA627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B173D-51EF-87C2-2BE1-9E81C6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9E76C-C346-73D3-9E2A-CC04FB7B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74D288E-579E-BE22-201C-34AFDADF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92555EC-4EDC-4701-7A35-2A0F1A65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B24FCF-1C35-5A5A-80F6-83F97A2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6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F803DAC6-BD50-0D19-4499-E5AA4EFD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12120BF-0866-B705-8E06-DBF1A798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B625FD-90A6-1D86-5F23-FD39241C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E98BB0-40BB-9E01-78DA-607086DF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B1A5AF-C17E-1CEA-E513-18B0ADC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BF45F49-5ADF-0B94-8699-D31DCE54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BA9EB8-49F6-D64E-0F36-95DD0C0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69A534F-F6D2-D5E1-FC2D-238A4273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5D86D95-7ECB-5E68-B7AD-069FB3F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9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0C968A-596C-E878-DDE9-8BEC2828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4E6CCCB-7B93-1B34-CA76-73BDC22C7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D258A2-FA6D-C5A1-3129-44D23D83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9654CD-8C4B-8A35-679E-41B92AC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245DF5-7892-0CB8-FC07-86D51EFA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119B853-1FF3-DA46-ECB3-3E9DEF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C0F4084-9A15-0CAE-BA3C-282CADBD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350DB9-5B18-5702-5EC8-7DD6D47A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FAA292-A212-A0B2-8A97-8A24B8258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64EA-92B0-44EA-B2C2-C792C716ADE0}" type="datetimeFigureOut">
              <a:rPr lang="vi-VN" smtClean="0"/>
              <a:t>12/4/24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6593DC2-5B4F-D770-7C64-82FB8BDFB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EA4CDE-D58F-D1DF-0D4C-90BD3828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780F-D4FC-47F4-9147-89D30CE7C71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823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1.png"/><Relationship Id="rId18" Type="http://schemas.openxmlformats.org/officeDocument/2006/relationships/image" Target="../media/image271.png"/><Relationship Id="rId26" Type="http://schemas.openxmlformats.org/officeDocument/2006/relationships/image" Target="../media/image350.png"/><Relationship Id="rId3" Type="http://schemas.openxmlformats.org/officeDocument/2006/relationships/image" Target="../media/image121.png"/><Relationship Id="rId21" Type="http://schemas.openxmlformats.org/officeDocument/2006/relationships/image" Target="../media/image30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261.png"/><Relationship Id="rId25" Type="http://schemas.openxmlformats.org/officeDocument/2006/relationships/image" Target="../media/image340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330.png"/><Relationship Id="rId32" Type="http://schemas.openxmlformats.org/officeDocument/2006/relationships/image" Target="../media/image411.png"/><Relationship Id="rId5" Type="http://schemas.openxmlformats.org/officeDocument/2006/relationships/image" Target="../media/image141.png"/><Relationship Id="rId15" Type="http://schemas.openxmlformats.org/officeDocument/2006/relationships/image" Target="../media/image241.png"/><Relationship Id="rId23" Type="http://schemas.openxmlformats.org/officeDocument/2006/relationships/image" Target="../media/image320.png"/><Relationship Id="rId28" Type="http://schemas.openxmlformats.org/officeDocument/2006/relationships/image" Target="../media/image370.png"/><Relationship Id="rId10" Type="http://schemas.openxmlformats.org/officeDocument/2006/relationships/image" Target="../media/image191.png"/><Relationship Id="rId19" Type="http://schemas.openxmlformats.org/officeDocument/2006/relationships/image" Target="../media/image280.png"/><Relationship Id="rId31" Type="http://schemas.openxmlformats.org/officeDocument/2006/relationships/image" Target="../media/image40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312.png"/><Relationship Id="rId27" Type="http://schemas.openxmlformats.org/officeDocument/2006/relationships/image" Target="../media/image360.png"/><Relationship Id="rId30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21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" Type="http://schemas.openxmlformats.org/officeDocument/2006/relationships/image" Target="../media/image121.png"/><Relationship Id="rId21" Type="http://schemas.openxmlformats.org/officeDocument/2006/relationships/image" Target="../media/image480.png"/><Relationship Id="rId7" Type="http://schemas.openxmlformats.org/officeDocument/2006/relationships/image" Target="../media/image161.png"/><Relationship Id="rId12" Type="http://schemas.openxmlformats.org/officeDocument/2006/relationships/image" Target="../media/image213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2" Type="http://schemas.openxmlformats.org/officeDocument/2006/relationships/image" Target="../media/image112.png"/><Relationship Id="rId16" Type="http://schemas.openxmlformats.org/officeDocument/2006/relationships/image" Target="../media/image251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24" Type="http://schemas.openxmlformats.org/officeDocument/2006/relationships/image" Target="../media/image512.png"/><Relationship Id="rId5" Type="http://schemas.openxmlformats.org/officeDocument/2006/relationships/image" Target="../media/image420.png"/><Relationship Id="rId15" Type="http://schemas.openxmlformats.org/officeDocument/2006/relationships/image" Target="../media/image241.png"/><Relationship Id="rId23" Type="http://schemas.openxmlformats.org/officeDocument/2006/relationships/image" Target="../media/image500.png"/><Relationship Id="rId28" Type="http://schemas.openxmlformats.org/officeDocument/2006/relationships/image" Target="../media/image550.png"/><Relationship Id="rId10" Type="http://schemas.openxmlformats.org/officeDocument/2006/relationships/image" Target="../media/image191.png"/><Relationship Id="rId19" Type="http://schemas.openxmlformats.org/officeDocument/2006/relationships/image" Target="../media/image460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231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570.png"/><Relationship Id="rId21" Type="http://schemas.openxmlformats.org/officeDocument/2006/relationships/image" Target="../media/image88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24" Type="http://schemas.openxmlformats.org/officeDocument/2006/relationships/image" Target="../media/image91.png"/><Relationship Id="rId5" Type="http://schemas.openxmlformats.org/officeDocument/2006/relationships/image" Target="../media/image590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650.png"/><Relationship Id="rId19" Type="http://schemas.openxmlformats.org/officeDocument/2006/relationships/image" Target="../media/image86.png"/><Relationship Id="rId4" Type="http://schemas.openxmlformats.org/officeDocument/2006/relationships/image" Target="../media/image580.png"/><Relationship Id="rId9" Type="http://schemas.openxmlformats.org/officeDocument/2006/relationships/image" Target="../media/image640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40.png"/><Relationship Id="rId3" Type="http://schemas.openxmlformats.org/officeDocument/2006/relationships/image" Target="../media/image570.png"/><Relationship Id="rId21" Type="http://schemas.openxmlformats.org/officeDocument/2006/relationships/image" Target="../media/image77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24" Type="http://schemas.openxmlformats.org/officeDocument/2006/relationships/image" Target="../media/image820.png"/><Relationship Id="rId5" Type="http://schemas.openxmlformats.org/officeDocument/2006/relationships/image" Target="../media/image590.png"/><Relationship Id="rId15" Type="http://schemas.openxmlformats.org/officeDocument/2006/relationships/image" Target="../media/image712.png"/><Relationship Id="rId23" Type="http://schemas.openxmlformats.org/officeDocument/2006/relationships/image" Target="../media/image790.png"/><Relationship Id="rId10" Type="http://schemas.openxmlformats.org/officeDocument/2006/relationships/image" Target="../media/image650.png"/><Relationship Id="rId19" Type="http://schemas.openxmlformats.org/officeDocument/2006/relationships/image" Target="../media/image750.png"/><Relationship Id="rId4" Type="http://schemas.openxmlformats.org/officeDocument/2006/relationships/image" Target="../media/image58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840.png"/><Relationship Id="rId7" Type="http://schemas.openxmlformats.org/officeDocument/2006/relationships/image" Target="../media/image88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4" Type="http://schemas.openxmlformats.org/officeDocument/2006/relationships/image" Target="../media/image850.png"/><Relationship Id="rId9" Type="http://schemas.openxmlformats.org/officeDocument/2006/relationships/image" Target="../media/image9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30.png"/><Relationship Id="rId7" Type="http://schemas.openxmlformats.org/officeDocument/2006/relationships/image" Target="../media/image88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1.png"/><Relationship Id="rId5" Type="http://schemas.openxmlformats.org/officeDocument/2006/relationships/image" Target="../media/image900.png"/><Relationship Id="rId4" Type="http://schemas.openxmlformats.org/officeDocument/2006/relationships/image" Target="../media/image850.png"/><Relationship Id="rId9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6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811.png"/><Relationship Id="rId7" Type="http://schemas.openxmlformats.org/officeDocument/2006/relationships/image" Target="../media/image122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2.png"/><Relationship Id="rId4" Type="http://schemas.openxmlformats.org/officeDocument/2006/relationships/image" Target="../media/image9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9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14:cNvPr>
              <p14:cNvContentPartPr/>
              <p14:nvPr/>
            </p14:nvContentPartPr>
            <p14:xfrm>
              <a:off x="6426914" y="5591797"/>
              <a:ext cx="28742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09568D-8043-FDBF-2AC8-5E44F8670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74" y="5582797"/>
                <a:ext cx="2891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B643A-2109-EF23-3491-19730DAB9515}"/>
              </a:ext>
            </a:extLst>
          </p:cNvPr>
          <p:cNvGrpSpPr/>
          <p:nvPr/>
        </p:nvGrpSpPr>
        <p:grpSpPr>
          <a:xfrm>
            <a:off x="1476194" y="1997917"/>
            <a:ext cx="4891680" cy="4489200"/>
            <a:chOff x="1476194" y="1997917"/>
            <a:chExt cx="4891680" cy="44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14:cNvPr>
                <p14:cNvContentPartPr/>
                <p14:nvPr/>
              </p14:nvContentPartPr>
              <p14:xfrm>
                <a:off x="2137514" y="2001517"/>
                <a:ext cx="2211120" cy="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423CB6-2AD8-9BE6-FE6E-583D99E840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8874" y="1992517"/>
                  <a:ext cx="2228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14:cNvPr>
                <p14:cNvContentPartPr/>
                <p14:nvPr/>
              </p14:nvContentPartPr>
              <p14:xfrm>
                <a:off x="2240834" y="1997917"/>
                <a:ext cx="2176560" cy="142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CF8AA5-F6F0-88F2-7A66-72DEF2575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834" y="1988917"/>
                  <a:ext cx="2194200" cy="14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14:cNvPr>
                <p14:cNvContentPartPr/>
                <p14:nvPr/>
              </p14:nvContentPartPr>
              <p14:xfrm>
                <a:off x="4356194" y="2106637"/>
                <a:ext cx="18360" cy="123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C5FBB3-F055-5FD3-3CD0-A04CB38B16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554" y="2097997"/>
                  <a:ext cx="3600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14:cNvPr>
                <p14:cNvContentPartPr/>
                <p14:nvPr/>
              </p14:nvContentPartPr>
              <p14:xfrm>
                <a:off x="3052274" y="2358997"/>
                <a:ext cx="377280" cy="67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474A5C-E493-7D12-3843-73B34724FF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3274" y="2350357"/>
                  <a:ext cx="394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14:cNvPr>
                <p14:cNvContentPartPr/>
                <p14:nvPr/>
              </p14:nvContentPartPr>
              <p14:xfrm>
                <a:off x="4456994" y="2634037"/>
                <a:ext cx="859320" cy="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B0A380-E45E-94AE-F6A2-29978EB437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7994" y="2625037"/>
                  <a:ext cx="87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14:cNvPr>
                <p14:cNvContentPartPr/>
                <p14:nvPr/>
              </p14:nvContentPartPr>
              <p14:xfrm>
                <a:off x="1682114" y="2578957"/>
                <a:ext cx="6422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34301E-F903-FD8E-E064-E1FDC0C516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3474" y="2570317"/>
                  <a:ext cx="65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14:cNvPr>
                <p14:cNvContentPartPr/>
                <p14:nvPr/>
              </p14:nvContentPartPr>
              <p14:xfrm>
                <a:off x="3353954" y="3530797"/>
                <a:ext cx="9000" cy="87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2A7421-996D-79FA-6B5E-3AD44A996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4954" y="3522157"/>
                  <a:ext cx="2664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14:cNvPr>
                <p14:cNvContentPartPr/>
                <p14:nvPr/>
              </p14:nvContentPartPr>
              <p14:xfrm>
                <a:off x="3191234" y="4188517"/>
                <a:ext cx="46260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9D9CA0-D164-E80A-2CAA-5A299BE4F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2594" y="4179517"/>
                  <a:ext cx="480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14:cNvPr>
                <p14:cNvContentPartPr/>
                <p14:nvPr/>
              </p14:nvContentPartPr>
              <p14:xfrm>
                <a:off x="1476194" y="5354197"/>
                <a:ext cx="11754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98BC26-D061-ACAF-56E0-15729464CC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7554" y="5345557"/>
                  <a:ext cx="119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14:cNvPr>
                <p14:cNvContentPartPr/>
                <p14:nvPr/>
              </p14:nvContentPartPr>
              <p14:xfrm>
                <a:off x="2449634" y="4973317"/>
                <a:ext cx="90360" cy="147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018040-F4FB-5740-CA7B-B440E5319A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0634" y="4964317"/>
                  <a:ext cx="108000" cy="14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14:cNvPr>
                <p14:cNvContentPartPr/>
                <p14:nvPr/>
              </p14:nvContentPartPr>
              <p14:xfrm>
                <a:off x="2289074" y="4943077"/>
                <a:ext cx="2317320" cy="154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44364D-D746-FAC5-A836-8860F93583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0434" y="4934077"/>
                  <a:ext cx="2334960" cy="15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14:cNvPr>
                <p14:cNvContentPartPr/>
                <p14:nvPr/>
              </p14:nvContentPartPr>
              <p14:xfrm>
                <a:off x="3486434" y="5542117"/>
                <a:ext cx="243000" cy="27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295D26-CD28-FD93-A16A-9CAE5B6820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7434" y="5533117"/>
                  <a:ext cx="260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14:cNvPr>
                <p14:cNvContentPartPr/>
                <p14:nvPr/>
              </p14:nvContentPartPr>
              <p14:xfrm>
                <a:off x="4663274" y="5555437"/>
                <a:ext cx="13428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21B400-2502-227E-6251-C442D23A1F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4274" y="5546437"/>
                  <a:ext cx="151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14:cNvPr>
                <p14:cNvContentPartPr/>
                <p14:nvPr/>
              </p14:nvContentPartPr>
              <p14:xfrm>
                <a:off x="4887194" y="5074117"/>
                <a:ext cx="38880" cy="1261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2D2939-340D-9624-A2C7-0BB1B7B9AF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8194" y="5065477"/>
                  <a:ext cx="565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14:cNvPr>
                <p14:cNvContentPartPr/>
                <p14:nvPr/>
              </p14:nvContentPartPr>
              <p14:xfrm>
                <a:off x="4939034" y="5028757"/>
                <a:ext cx="1428840" cy="138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C33BC1-7B29-4FFF-28FE-9E13D1E1C3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0034" y="5020117"/>
                  <a:ext cx="144648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14:cNvPr>
                <p14:cNvContentPartPr/>
                <p14:nvPr/>
              </p14:nvContentPartPr>
              <p14:xfrm>
                <a:off x="5365994" y="5594317"/>
                <a:ext cx="249480" cy="24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CAD782-32FE-FAEC-44EB-561243391A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57354" y="5585677"/>
                  <a:ext cx="26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14:cNvPr>
                <p14:cNvContentPartPr/>
                <p14:nvPr/>
              </p14:nvContentPartPr>
              <p14:xfrm>
                <a:off x="5628074" y="5797717"/>
                <a:ext cx="87120" cy="155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201B4F-3635-DAA9-F74D-59B7FB40E8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19434" y="5789077"/>
                  <a:ext cx="10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14:cNvPr>
                <p14:cNvContentPartPr/>
                <p14:nvPr/>
              </p14:nvContentPartPr>
              <p14:xfrm>
                <a:off x="2025194" y="4664797"/>
                <a:ext cx="403920" cy="161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5B078F-44C9-A51E-0C7E-58459A2DE7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16554" y="4656157"/>
                  <a:ext cx="421560" cy="163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14:cNvPr>
              <p14:cNvContentPartPr/>
              <p14:nvPr/>
            </p14:nvContentPartPr>
            <p14:xfrm>
              <a:off x="6444194" y="5031277"/>
              <a:ext cx="66960" cy="121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0E25B7-3EFE-163E-5573-6E64CE9BF8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5194" y="5022277"/>
                <a:ext cx="8460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14:cNvPr>
              <p14:cNvContentPartPr/>
              <p14:nvPr/>
            </p14:nvContentPartPr>
            <p14:xfrm>
              <a:off x="6591434" y="5039197"/>
              <a:ext cx="969120" cy="105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B61F5E-EC1C-5940-ADBB-2F31E6C8AC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82794" y="5030197"/>
                <a:ext cx="986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41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45" y="3213611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8131906" y="56139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6841428" y="703747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6841428" y="1084747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6841428" y="1463365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6841428" y="1844365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336966" y="2936048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6252281" y="1101928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8261286" y="90696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7222428" y="1387640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7239941" y="967262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10392886" y="693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10392886" y="1074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10392886" y="14535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10392886" y="18345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9399522" y="1378763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9812887" y="1120082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10460752" y="8945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>
            <a:cxnSpLocks/>
          </p:cNvCxnSpPr>
          <p:nvPr/>
        </p:nvCxnSpPr>
        <p:spPr>
          <a:xfrm flipV="1">
            <a:off x="10583385" y="8077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10460275" y="12802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>
            <a:cxnSpLocks/>
          </p:cNvCxnSpPr>
          <p:nvPr/>
        </p:nvCxnSpPr>
        <p:spPr>
          <a:xfrm flipV="1">
            <a:off x="10582908" y="11933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10460275" y="16580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>
            <a:cxnSpLocks/>
          </p:cNvCxnSpPr>
          <p:nvPr/>
        </p:nvCxnSpPr>
        <p:spPr>
          <a:xfrm flipV="1">
            <a:off x="10582908" y="15712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10460275" y="20230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>
            <a:cxnSpLocks/>
          </p:cNvCxnSpPr>
          <p:nvPr/>
        </p:nvCxnSpPr>
        <p:spPr>
          <a:xfrm flipV="1">
            <a:off x="10582908" y="19361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8399081" y="1260014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8377609" y="1260661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609" y="1260661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8268033" y="89981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033" y="899819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357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8107619" y="55894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19" y="558946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28571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6138799" y="395298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680576" y="5682537"/>
            <a:ext cx="140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6052721" y="2824847"/>
            <a:ext cx="230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231617" y="373968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317342" y="373968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231617" y="382223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317342" y="3822231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312327" y="3213611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6225096" y="478199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6722998" y="2477102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998" y="2477102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8018036" y="486010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9818762" y="486010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8399081" y="247306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1" y="2473060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10038757" y="2477534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57" y="2477534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444018" y="339859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444018" y="3398590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511820" y="364697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511820" y="364697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575425" y="391247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575425" y="391247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637457" y="418310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637457" y="4183107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1871993" y="2658911"/>
            <a:ext cx="1085126" cy="2194527"/>
          </a:xfrm>
          <a:prstGeom prst="bentConnector4">
            <a:avLst>
              <a:gd name="adj1" fmla="val -21067"/>
              <a:gd name="adj2" fmla="val 77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577649" y="4300115"/>
            <a:ext cx="101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766698" y="375370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766699" y="375370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815096" y="3933598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815097" y="3933599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865105" y="41098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865106" y="41098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919948" y="4294736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919949" y="4294737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938163" y="4305274"/>
            <a:ext cx="931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943384" y="4298737"/>
            <a:ext cx="8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581172" y="3684090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581173" y="3684091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622681" y="380364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622682" y="380364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659739" y="3934603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659740" y="3934604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696555" y="4078621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696556" y="4078622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737026" y="4203270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737027" y="4203271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772004" y="433588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772005" y="433589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802531" y="447337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802532" y="447337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839347" y="4623925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839348" y="4623926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Hộp Văn bản 24">
            <a:extLst>
              <a:ext uri="{FF2B5EF4-FFF2-40B4-BE49-F238E27FC236}">
                <a16:creationId xmlns:a16="http://schemas.microsoft.com/office/drawing/2014/main" id="{91108C85-88A1-1B6B-89AA-0A9F3AD7E9F8}"/>
              </a:ext>
            </a:extLst>
          </p:cNvPr>
          <p:cNvSpPr txBox="1"/>
          <p:nvPr/>
        </p:nvSpPr>
        <p:spPr>
          <a:xfrm>
            <a:off x="6761666" y="4322470"/>
            <a:ext cx="955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8931164" y="3818984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8931165" y="381898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9684387" y="3684090"/>
            <a:ext cx="416844" cy="1531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0347507" y="3949696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>
            <a:off x="9438110" y="3212062"/>
            <a:ext cx="246277" cy="497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 flipV="1">
            <a:off x="9461786" y="5216005"/>
            <a:ext cx="222601" cy="36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128424" y="4985184"/>
            <a:ext cx="219083" cy="240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128424" y="3709846"/>
            <a:ext cx="211683" cy="24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9593850" y="4215179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037288" y="4356648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Hình chữ nhật 65">
            <a:extLst>
              <a:ext uri="{FF2B5EF4-FFF2-40B4-BE49-F238E27FC236}">
                <a16:creationId xmlns:a16="http://schemas.microsoft.com/office/drawing/2014/main" id="{3403FFB4-BDD5-B940-43E2-F3FF5C368A6A}"/>
              </a:ext>
            </a:extLst>
          </p:cNvPr>
          <p:cNvSpPr/>
          <p:nvPr/>
        </p:nvSpPr>
        <p:spPr>
          <a:xfrm>
            <a:off x="2601325" y="3213611"/>
            <a:ext cx="6836785" cy="23714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Hộp Văn bản 24">
            <a:extLst>
              <a:ext uri="{FF2B5EF4-FFF2-40B4-BE49-F238E27FC236}">
                <a16:creationId xmlns:a16="http://schemas.microsoft.com/office/drawing/2014/main" id="{D5277250-E326-2315-B06B-72F54BD7569A}"/>
              </a:ext>
            </a:extLst>
          </p:cNvPr>
          <p:cNvSpPr txBox="1"/>
          <p:nvPr/>
        </p:nvSpPr>
        <p:spPr>
          <a:xfrm>
            <a:off x="6094253" y="5668332"/>
            <a:ext cx="2037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filter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Hộp Văn bản 24">
            <a:extLst>
              <a:ext uri="{FF2B5EF4-FFF2-40B4-BE49-F238E27FC236}">
                <a16:creationId xmlns:a16="http://schemas.microsoft.com/office/drawing/2014/main" id="{DA4185A3-0A3E-250A-EAF7-19D6CD4DF5A8}"/>
              </a:ext>
            </a:extLst>
          </p:cNvPr>
          <p:cNvSpPr txBox="1"/>
          <p:nvPr/>
        </p:nvSpPr>
        <p:spPr>
          <a:xfrm>
            <a:off x="5209104" y="1698877"/>
            <a:ext cx="75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Hộp Văn bản 66">
            <a:extLst>
              <a:ext uri="{FF2B5EF4-FFF2-40B4-BE49-F238E27FC236}">
                <a16:creationId xmlns:a16="http://schemas.microsoft.com/office/drawing/2014/main" id="{FCF9B934-4265-C9A7-5841-6951959DFA66}"/>
              </a:ext>
            </a:extLst>
          </p:cNvPr>
          <p:cNvSpPr txBox="1"/>
          <p:nvPr/>
        </p:nvSpPr>
        <p:spPr>
          <a:xfrm>
            <a:off x="9561248" y="5682537"/>
            <a:ext cx="1404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label</a:t>
            </a:r>
            <a:endParaRPr lang="vi-V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6B34BC14-E6E5-FD90-A970-80406246A35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4631427" y="1704691"/>
            <a:ext cx="1618262" cy="13964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Hình chữ nhật 40">
            <a:extLst>
              <a:ext uri="{FF2B5EF4-FFF2-40B4-BE49-F238E27FC236}">
                <a16:creationId xmlns:a16="http://schemas.microsoft.com/office/drawing/2014/main" id="{1BAE6DDC-7005-5EE1-F948-D61B776E44AB}"/>
              </a:ext>
            </a:extLst>
          </p:cNvPr>
          <p:cNvSpPr/>
          <p:nvPr/>
        </p:nvSpPr>
        <p:spPr>
          <a:xfrm>
            <a:off x="304381" y="135292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Hình chữ nhật 41">
            <a:extLst>
              <a:ext uri="{FF2B5EF4-FFF2-40B4-BE49-F238E27FC236}">
                <a16:creationId xmlns:a16="http://schemas.microsoft.com/office/drawing/2014/main" id="{4FA8E823-2B15-A725-4FF4-199D0F352AA4}"/>
              </a:ext>
            </a:extLst>
          </p:cNvPr>
          <p:cNvSpPr/>
          <p:nvPr/>
        </p:nvSpPr>
        <p:spPr>
          <a:xfrm>
            <a:off x="304382" y="1352927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Hộp Văn bản 32">
                <a:extLst>
                  <a:ext uri="{FF2B5EF4-FFF2-40B4-BE49-F238E27FC236}">
                    <a16:creationId xmlns:a16="http://schemas.microsoft.com/office/drawing/2014/main" id="{42A084A0-93C0-1B01-0A83-E4A86A1AEBBF}"/>
                  </a:ext>
                </a:extLst>
              </p:cNvPr>
              <p:cNvSpPr txBox="1"/>
              <p:nvPr/>
            </p:nvSpPr>
            <p:spPr>
              <a:xfrm>
                <a:off x="895848" y="1593129"/>
                <a:ext cx="1592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maps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5" name="Hộp Văn bản 32">
                <a:extLst>
                  <a:ext uri="{FF2B5EF4-FFF2-40B4-BE49-F238E27FC236}">
                    <a16:creationId xmlns:a16="http://schemas.microsoft.com/office/drawing/2014/main" id="{42A084A0-93C0-1B01-0A83-E4A86A1A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8" y="1593129"/>
                <a:ext cx="1592593" cy="246221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6" name="Hình chữ nhật 40">
            <a:extLst>
              <a:ext uri="{FF2B5EF4-FFF2-40B4-BE49-F238E27FC236}">
                <a16:creationId xmlns:a16="http://schemas.microsoft.com/office/drawing/2014/main" id="{A6E34657-3F6D-147D-98D6-040AD70B623D}"/>
              </a:ext>
            </a:extLst>
          </p:cNvPr>
          <p:cNvSpPr/>
          <p:nvPr/>
        </p:nvSpPr>
        <p:spPr>
          <a:xfrm>
            <a:off x="8952898" y="388805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Hình chữ nhật 41">
            <a:extLst>
              <a:ext uri="{FF2B5EF4-FFF2-40B4-BE49-F238E27FC236}">
                <a16:creationId xmlns:a16="http://schemas.microsoft.com/office/drawing/2014/main" id="{D9D13C98-06FF-0323-A8F3-C64E61FC7EA4}"/>
              </a:ext>
            </a:extLst>
          </p:cNvPr>
          <p:cNvSpPr/>
          <p:nvPr/>
        </p:nvSpPr>
        <p:spPr>
          <a:xfrm>
            <a:off x="8952899" y="388805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Hình chữ nhật 40">
            <a:extLst>
              <a:ext uri="{FF2B5EF4-FFF2-40B4-BE49-F238E27FC236}">
                <a16:creationId xmlns:a16="http://schemas.microsoft.com/office/drawing/2014/main" id="{9319999C-B931-3589-A03C-F7845B43AF67}"/>
              </a:ext>
            </a:extLst>
          </p:cNvPr>
          <p:cNvSpPr/>
          <p:nvPr/>
        </p:nvSpPr>
        <p:spPr>
          <a:xfrm>
            <a:off x="8978348" y="396074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Hình chữ nhật 41">
            <a:extLst>
              <a:ext uri="{FF2B5EF4-FFF2-40B4-BE49-F238E27FC236}">
                <a16:creationId xmlns:a16="http://schemas.microsoft.com/office/drawing/2014/main" id="{DCCA5043-79D5-ED4D-4195-E0EBDC635AF5}"/>
              </a:ext>
            </a:extLst>
          </p:cNvPr>
          <p:cNvSpPr/>
          <p:nvPr/>
        </p:nvSpPr>
        <p:spPr>
          <a:xfrm>
            <a:off x="8978349" y="396074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0" name="Hình chữ nhật 40">
            <a:extLst>
              <a:ext uri="{FF2B5EF4-FFF2-40B4-BE49-F238E27FC236}">
                <a16:creationId xmlns:a16="http://schemas.microsoft.com/office/drawing/2014/main" id="{E85455D1-F0CE-DD36-3792-009F8BF95CB5}"/>
              </a:ext>
            </a:extLst>
          </p:cNvPr>
          <p:cNvSpPr/>
          <p:nvPr/>
        </p:nvSpPr>
        <p:spPr>
          <a:xfrm>
            <a:off x="9000082" y="4029816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Hình chữ nhật 41">
            <a:extLst>
              <a:ext uri="{FF2B5EF4-FFF2-40B4-BE49-F238E27FC236}">
                <a16:creationId xmlns:a16="http://schemas.microsoft.com/office/drawing/2014/main" id="{521E2641-F0FE-E3BF-9814-6EF4B7C7C3F6}"/>
              </a:ext>
            </a:extLst>
          </p:cNvPr>
          <p:cNvSpPr/>
          <p:nvPr/>
        </p:nvSpPr>
        <p:spPr>
          <a:xfrm>
            <a:off x="9000083" y="402981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2" name="Hình chữ nhật 40">
            <a:extLst>
              <a:ext uri="{FF2B5EF4-FFF2-40B4-BE49-F238E27FC236}">
                <a16:creationId xmlns:a16="http://schemas.microsoft.com/office/drawing/2014/main" id="{5F851BDF-0238-4019-CCD4-D58EFD064826}"/>
              </a:ext>
            </a:extLst>
          </p:cNvPr>
          <p:cNvSpPr/>
          <p:nvPr/>
        </p:nvSpPr>
        <p:spPr>
          <a:xfrm>
            <a:off x="9024439" y="4100628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Hình chữ nhật 41">
            <a:extLst>
              <a:ext uri="{FF2B5EF4-FFF2-40B4-BE49-F238E27FC236}">
                <a16:creationId xmlns:a16="http://schemas.microsoft.com/office/drawing/2014/main" id="{E6877A19-971E-44DC-85E5-781F5013EBF0}"/>
              </a:ext>
            </a:extLst>
          </p:cNvPr>
          <p:cNvSpPr/>
          <p:nvPr/>
        </p:nvSpPr>
        <p:spPr>
          <a:xfrm>
            <a:off x="9024440" y="4100629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4" name="Hình chữ nhật 40">
            <a:extLst>
              <a:ext uri="{FF2B5EF4-FFF2-40B4-BE49-F238E27FC236}">
                <a16:creationId xmlns:a16="http://schemas.microsoft.com/office/drawing/2014/main" id="{E457DCE7-7FCA-ECF4-A722-B0A75F82219F}"/>
              </a:ext>
            </a:extLst>
          </p:cNvPr>
          <p:cNvSpPr/>
          <p:nvPr/>
        </p:nvSpPr>
        <p:spPr>
          <a:xfrm>
            <a:off x="9046173" y="4169699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" name="Hình chữ nhật 41">
            <a:extLst>
              <a:ext uri="{FF2B5EF4-FFF2-40B4-BE49-F238E27FC236}">
                <a16:creationId xmlns:a16="http://schemas.microsoft.com/office/drawing/2014/main" id="{33EB66BA-ACC2-D0CB-0339-36C76809E353}"/>
              </a:ext>
            </a:extLst>
          </p:cNvPr>
          <p:cNvSpPr/>
          <p:nvPr/>
        </p:nvSpPr>
        <p:spPr>
          <a:xfrm>
            <a:off x="9046174" y="4169700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6" name="Hình chữ nhật 40">
            <a:extLst>
              <a:ext uri="{FF2B5EF4-FFF2-40B4-BE49-F238E27FC236}">
                <a16:creationId xmlns:a16="http://schemas.microsoft.com/office/drawing/2014/main" id="{1C74A766-6886-29DD-A210-1C6B9F28B6F5}"/>
              </a:ext>
            </a:extLst>
          </p:cNvPr>
          <p:cNvSpPr/>
          <p:nvPr/>
        </p:nvSpPr>
        <p:spPr>
          <a:xfrm>
            <a:off x="9069000" y="4234565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Hình chữ nhật 41">
            <a:extLst>
              <a:ext uri="{FF2B5EF4-FFF2-40B4-BE49-F238E27FC236}">
                <a16:creationId xmlns:a16="http://schemas.microsoft.com/office/drawing/2014/main" id="{66E1874B-34BB-D414-7577-B2C404E37851}"/>
              </a:ext>
            </a:extLst>
          </p:cNvPr>
          <p:cNvSpPr/>
          <p:nvPr/>
        </p:nvSpPr>
        <p:spPr>
          <a:xfrm>
            <a:off x="9069001" y="423456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Hình chữ nhật 40">
            <a:extLst>
              <a:ext uri="{FF2B5EF4-FFF2-40B4-BE49-F238E27FC236}">
                <a16:creationId xmlns:a16="http://schemas.microsoft.com/office/drawing/2014/main" id="{9A673C92-F1D4-63E5-488E-6AE610167312}"/>
              </a:ext>
            </a:extLst>
          </p:cNvPr>
          <p:cNvSpPr/>
          <p:nvPr/>
        </p:nvSpPr>
        <p:spPr>
          <a:xfrm>
            <a:off x="9090734" y="4303636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9" name="Hình chữ nhật 41">
            <a:extLst>
              <a:ext uri="{FF2B5EF4-FFF2-40B4-BE49-F238E27FC236}">
                <a16:creationId xmlns:a16="http://schemas.microsoft.com/office/drawing/2014/main" id="{7D4E46B3-7707-5902-5FB2-1C803ED011C9}"/>
              </a:ext>
            </a:extLst>
          </p:cNvPr>
          <p:cNvSpPr/>
          <p:nvPr/>
        </p:nvSpPr>
        <p:spPr>
          <a:xfrm>
            <a:off x="9090735" y="430363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2" name="Đường kết nối Mũi tên Thẳng 2">
            <a:extLst>
              <a:ext uri="{FF2B5EF4-FFF2-40B4-BE49-F238E27FC236}">
                <a16:creationId xmlns:a16="http://schemas.microsoft.com/office/drawing/2014/main" id="{136F54C0-AE7C-2CD0-D974-F25B346F9B2C}"/>
              </a:ext>
            </a:extLst>
          </p:cNvPr>
          <p:cNvCxnSpPr>
            <a:cxnSpLocks/>
          </p:cNvCxnSpPr>
          <p:nvPr/>
        </p:nvCxnSpPr>
        <p:spPr>
          <a:xfrm>
            <a:off x="8225805" y="4305274"/>
            <a:ext cx="77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Hộp Văn bản 24">
            <a:extLst>
              <a:ext uri="{FF2B5EF4-FFF2-40B4-BE49-F238E27FC236}">
                <a16:creationId xmlns:a16="http://schemas.microsoft.com/office/drawing/2014/main" id="{75E1FEC0-62AA-5E27-92A0-709DC38A82A0}"/>
              </a:ext>
            </a:extLst>
          </p:cNvPr>
          <p:cNvSpPr txBox="1"/>
          <p:nvPr/>
        </p:nvSpPr>
        <p:spPr>
          <a:xfrm>
            <a:off x="8260475" y="4317418"/>
            <a:ext cx="8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5" name="Đường kết nối Mũi tên Thẳng 2">
            <a:extLst>
              <a:ext uri="{FF2B5EF4-FFF2-40B4-BE49-F238E27FC236}">
                <a16:creationId xmlns:a16="http://schemas.microsoft.com/office/drawing/2014/main" id="{A0D45FEF-90EC-C6C5-E415-AC0C76EFF643}"/>
              </a:ext>
            </a:extLst>
          </p:cNvPr>
          <p:cNvCxnSpPr>
            <a:cxnSpLocks/>
          </p:cNvCxnSpPr>
          <p:nvPr/>
        </p:nvCxnSpPr>
        <p:spPr>
          <a:xfrm>
            <a:off x="6761666" y="4289784"/>
            <a:ext cx="89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Hình chữ nhật 40">
            <a:extLst>
              <a:ext uri="{FF2B5EF4-FFF2-40B4-BE49-F238E27FC236}">
                <a16:creationId xmlns:a16="http://schemas.microsoft.com/office/drawing/2014/main" id="{3A038C7D-D3D9-1151-F790-325B09FE2211}"/>
              </a:ext>
            </a:extLst>
          </p:cNvPr>
          <p:cNvSpPr/>
          <p:nvPr/>
        </p:nvSpPr>
        <p:spPr>
          <a:xfrm>
            <a:off x="375920" y="146734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3" name="Hình chữ nhật 41">
            <a:extLst>
              <a:ext uri="{FF2B5EF4-FFF2-40B4-BE49-F238E27FC236}">
                <a16:creationId xmlns:a16="http://schemas.microsoft.com/office/drawing/2014/main" id="{3E2CEEC6-90B1-1197-7574-585C4DBF1684}"/>
              </a:ext>
            </a:extLst>
          </p:cNvPr>
          <p:cNvSpPr/>
          <p:nvPr/>
        </p:nvSpPr>
        <p:spPr>
          <a:xfrm>
            <a:off x="375921" y="146734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4" name="Hình chữ nhật 40">
            <a:extLst>
              <a:ext uri="{FF2B5EF4-FFF2-40B4-BE49-F238E27FC236}">
                <a16:creationId xmlns:a16="http://schemas.microsoft.com/office/drawing/2014/main" id="{BE163CFD-8215-B302-8777-5D7DAC04D465}"/>
              </a:ext>
            </a:extLst>
          </p:cNvPr>
          <p:cNvSpPr/>
          <p:nvPr/>
        </p:nvSpPr>
        <p:spPr>
          <a:xfrm>
            <a:off x="375920" y="2113745"/>
            <a:ext cx="310012" cy="681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5" name="Hộp Văn bản 32">
                <a:extLst>
                  <a:ext uri="{FF2B5EF4-FFF2-40B4-BE49-F238E27FC236}">
                    <a16:creationId xmlns:a16="http://schemas.microsoft.com/office/drawing/2014/main" id="{63C8C407-AF33-2490-4D7D-B3170209C1A5}"/>
                  </a:ext>
                </a:extLst>
              </p:cNvPr>
              <p:cNvSpPr txBox="1"/>
              <p:nvPr/>
            </p:nvSpPr>
            <p:spPr>
              <a:xfrm>
                <a:off x="895367" y="2434622"/>
                <a:ext cx="1592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Funccly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connected layer</a:t>
                </a:r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5" name="Hộp Văn bản 32">
                <a:extLst>
                  <a:ext uri="{FF2B5EF4-FFF2-40B4-BE49-F238E27FC236}">
                    <a16:creationId xmlns:a16="http://schemas.microsoft.com/office/drawing/2014/main" id="{63C8C407-AF33-2490-4D7D-B3170209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67" y="2434622"/>
                <a:ext cx="1592593" cy="246221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9" name="Hộp Văn bản 32">
                <a:extLst>
                  <a:ext uri="{FF2B5EF4-FFF2-40B4-BE49-F238E27FC236}">
                    <a16:creationId xmlns:a16="http://schemas.microsoft.com/office/drawing/2014/main" id="{F27F8128-3B03-3857-50B8-1C6A7D68B384}"/>
                  </a:ext>
                </a:extLst>
              </p:cNvPr>
              <p:cNvSpPr txBox="1"/>
              <p:nvPr/>
            </p:nvSpPr>
            <p:spPr>
              <a:xfrm rot="16200000">
                <a:off x="220653" y="2320865"/>
                <a:ext cx="5979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9" name="Hộp Văn bản 32">
                <a:extLst>
                  <a:ext uri="{FF2B5EF4-FFF2-40B4-BE49-F238E27FC236}">
                    <a16:creationId xmlns:a16="http://schemas.microsoft.com/office/drawing/2014/main" id="{F27F8128-3B03-3857-50B8-1C6A7D68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653" y="2320865"/>
                <a:ext cx="59791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0" name="Hình chữ nhật 65">
            <a:extLst>
              <a:ext uri="{FF2B5EF4-FFF2-40B4-BE49-F238E27FC236}">
                <a16:creationId xmlns:a16="http://schemas.microsoft.com/office/drawing/2014/main" id="{352A1DF2-B0D8-C7CE-62F3-356E94BF2A08}"/>
              </a:ext>
            </a:extLst>
          </p:cNvPr>
          <p:cNvSpPr/>
          <p:nvPr/>
        </p:nvSpPr>
        <p:spPr>
          <a:xfrm>
            <a:off x="154681" y="1252922"/>
            <a:ext cx="2400895" cy="16182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9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2004" y="1968424"/>
            <a:ext cx="13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67000" y="2048880"/>
            <a:ext cx="6691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7143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9091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45862" y="5079044"/>
            <a:ext cx="241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image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2709845" y="3773108"/>
            <a:ext cx="485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3810376"/>
            <a:ext cx="15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2198770" y="1392150"/>
            <a:ext cx="228170" cy="2153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2812888" y="3375078"/>
                <a:ext cx="1701422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88" y="3375078"/>
                <a:ext cx="1701422" cy="394082"/>
              </a:xfrm>
              <a:prstGeom prst="rect">
                <a:avLst/>
              </a:prstGeom>
              <a:blipFill>
                <a:blip r:embed="rId6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583416" y="3391584"/>
                <a:ext cx="1714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16" y="3391584"/>
                <a:ext cx="1714429" cy="369332"/>
              </a:xfrm>
              <a:prstGeom prst="rect">
                <a:avLst/>
              </a:prstGeom>
              <a:blipFill>
                <a:blip r:embed="rId7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366950" y="3385784"/>
                <a:ext cx="1252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950" y="3385784"/>
                <a:ext cx="1252307" cy="369332"/>
              </a:xfrm>
              <a:prstGeom prst="rect">
                <a:avLst/>
              </a:prstGeom>
              <a:blipFill>
                <a:blip r:embed="rId8"/>
                <a:stretch>
                  <a:fillRect l="-4040"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150049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204309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1324095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3583655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309413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149626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9989864" y="3593357"/>
            <a:ext cx="98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128447" y="3124172"/>
            <a:ext cx="98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2371275"/>
            <a:ext cx="597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2403884"/>
            <a:ext cx="106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Hình chữ nhật 46">
            <a:extLst>
              <a:ext uri="{FF2B5EF4-FFF2-40B4-BE49-F238E27FC236}">
                <a16:creationId xmlns:a16="http://schemas.microsoft.com/office/drawing/2014/main" id="{9E548E0A-95BC-B3FB-C4FE-D16EEADE9C58}"/>
              </a:ext>
            </a:extLst>
          </p:cNvPr>
          <p:cNvSpPr/>
          <p:nvPr/>
        </p:nvSpPr>
        <p:spPr>
          <a:xfrm>
            <a:off x="3097430" y="439320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Hình chữ nhật 47">
            <a:extLst>
              <a:ext uri="{FF2B5EF4-FFF2-40B4-BE49-F238E27FC236}">
                <a16:creationId xmlns:a16="http://schemas.microsoft.com/office/drawing/2014/main" id="{53459676-0B32-478C-060F-983A28A8E19E}"/>
              </a:ext>
            </a:extLst>
          </p:cNvPr>
          <p:cNvSpPr/>
          <p:nvPr/>
        </p:nvSpPr>
        <p:spPr>
          <a:xfrm>
            <a:off x="3097430" y="439320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Hình chữ nhật 44">
            <a:extLst>
              <a:ext uri="{FF2B5EF4-FFF2-40B4-BE49-F238E27FC236}">
                <a16:creationId xmlns:a16="http://schemas.microsoft.com/office/drawing/2014/main" id="{D52CAA8D-DCEB-8B6B-95D5-3B5983203954}"/>
              </a:ext>
            </a:extLst>
          </p:cNvPr>
          <p:cNvSpPr/>
          <p:nvPr/>
        </p:nvSpPr>
        <p:spPr>
          <a:xfrm>
            <a:off x="3210780" y="476072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Hình chữ nhật 45">
            <a:extLst>
              <a:ext uri="{FF2B5EF4-FFF2-40B4-BE49-F238E27FC236}">
                <a16:creationId xmlns:a16="http://schemas.microsoft.com/office/drawing/2014/main" id="{85017833-93C5-1CA8-5095-2F23490CE4A4}"/>
              </a:ext>
            </a:extLst>
          </p:cNvPr>
          <p:cNvSpPr/>
          <p:nvPr/>
        </p:nvSpPr>
        <p:spPr>
          <a:xfrm>
            <a:off x="3210780" y="476072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Hình chữ nhật 42">
            <a:extLst>
              <a:ext uri="{FF2B5EF4-FFF2-40B4-BE49-F238E27FC236}">
                <a16:creationId xmlns:a16="http://schemas.microsoft.com/office/drawing/2014/main" id="{955FEE19-01E0-B3A6-0E1A-DE56F523BABF}"/>
              </a:ext>
            </a:extLst>
          </p:cNvPr>
          <p:cNvSpPr/>
          <p:nvPr/>
        </p:nvSpPr>
        <p:spPr>
          <a:xfrm>
            <a:off x="3332301" y="513808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ình chữ nhật 43">
            <a:extLst>
              <a:ext uri="{FF2B5EF4-FFF2-40B4-BE49-F238E27FC236}">
                <a16:creationId xmlns:a16="http://schemas.microsoft.com/office/drawing/2014/main" id="{3D50953A-66C6-7541-1D05-1B65E3600946}"/>
              </a:ext>
            </a:extLst>
          </p:cNvPr>
          <p:cNvSpPr/>
          <p:nvPr/>
        </p:nvSpPr>
        <p:spPr>
          <a:xfrm>
            <a:off x="3332301" y="513808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Hình chữ nhật 40">
            <a:extLst>
              <a:ext uri="{FF2B5EF4-FFF2-40B4-BE49-F238E27FC236}">
                <a16:creationId xmlns:a16="http://schemas.microsoft.com/office/drawing/2014/main" id="{3E2991A4-9E3F-5E84-E7C3-4B1DFB7CD48A}"/>
              </a:ext>
            </a:extLst>
          </p:cNvPr>
          <p:cNvSpPr/>
          <p:nvPr/>
        </p:nvSpPr>
        <p:spPr>
          <a:xfrm>
            <a:off x="3445651" y="550008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Hình chữ nhật 41">
            <a:extLst>
              <a:ext uri="{FF2B5EF4-FFF2-40B4-BE49-F238E27FC236}">
                <a16:creationId xmlns:a16="http://schemas.microsoft.com/office/drawing/2014/main" id="{0C950078-8ED4-F83D-9BE5-2250D8A4169B}"/>
              </a:ext>
            </a:extLst>
          </p:cNvPr>
          <p:cNvSpPr/>
          <p:nvPr/>
        </p:nvSpPr>
        <p:spPr>
          <a:xfrm>
            <a:off x="3445651" y="550008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Hộp Văn bản 32">
            <a:extLst>
              <a:ext uri="{FF2B5EF4-FFF2-40B4-BE49-F238E27FC236}">
                <a16:creationId xmlns:a16="http://schemas.microsoft.com/office/drawing/2014/main" id="{D22D69AE-DB0B-5E3F-2F42-6F85D8A924D3}"/>
              </a:ext>
            </a:extLst>
          </p:cNvPr>
          <p:cNvSpPr txBox="1"/>
          <p:nvPr/>
        </p:nvSpPr>
        <p:spPr>
          <a:xfrm>
            <a:off x="3329383" y="6873378"/>
            <a:ext cx="14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27F075E-F990-FCD7-56F6-CB1C26ABBF09}"/>
              </a:ext>
            </a:extLst>
          </p:cNvPr>
          <p:cNvCxnSpPr>
            <a:cxnSpLocks/>
            <a:stCxn id="5" idx="0"/>
            <a:endCxn id="75" idx="1"/>
          </p:cNvCxnSpPr>
          <p:nvPr/>
        </p:nvCxnSpPr>
        <p:spPr>
          <a:xfrm rot="16200000" flipH="1">
            <a:off x="808688" y="3010402"/>
            <a:ext cx="2829444" cy="1974740"/>
          </a:xfrm>
          <a:prstGeom prst="bentConnector4">
            <a:avLst>
              <a:gd name="adj1" fmla="val -8079"/>
              <a:gd name="adj2" fmla="val 68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Hộp Văn bản 24">
            <a:extLst>
              <a:ext uri="{FF2B5EF4-FFF2-40B4-BE49-F238E27FC236}">
                <a16:creationId xmlns:a16="http://schemas.microsoft.com/office/drawing/2014/main" id="{6F88A818-CA0B-31C1-B9BA-B1A7CD0C2703}"/>
              </a:ext>
            </a:extLst>
          </p:cNvPr>
          <p:cNvSpPr txBox="1"/>
          <p:nvPr/>
        </p:nvSpPr>
        <p:spPr>
          <a:xfrm>
            <a:off x="2230661" y="5515737"/>
            <a:ext cx="107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Convo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-lutional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Hình chữ nhật 46">
            <a:extLst>
              <a:ext uri="{FF2B5EF4-FFF2-40B4-BE49-F238E27FC236}">
                <a16:creationId xmlns:a16="http://schemas.microsoft.com/office/drawing/2014/main" id="{7BBE1C91-E294-62C7-C0F1-E6FA121F58C0}"/>
              </a:ext>
            </a:extLst>
          </p:cNvPr>
          <p:cNvSpPr/>
          <p:nvPr/>
        </p:nvSpPr>
        <p:spPr>
          <a:xfrm>
            <a:off x="5456887" y="4393202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Hình chữ nhật 47">
            <a:extLst>
              <a:ext uri="{FF2B5EF4-FFF2-40B4-BE49-F238E27FC236}">
                <a16:creationId xmlns:a16="http://schemas.microsoft.com/office/drawing/2014/main" id="{D386CBF5-98A1-8455-4512-03F0F469A7E4}"/>
              </a:ext>
            </a:extLst>
          </p:cNvPr>
          <p:cNvSpPr/>
          <p:nvPr/>
        </p:nvSpPr>
        <p:spPr>
          <a:xfrm>
            <a:off x="5456888" y="4393203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Hình chữ nhật 44">
            <a:extLst>
              <a:ext uri="{FF2B5EF4-FFF2-40B4-BE49-F238E27FC236}">
                <a16:creationId xmlns:a16="http://schemas.microsoft.com/office/drawing/2014/main" id="{B5B84AA7-1BA1-8554-9C00-B968758A08BB}"/>
              </a:ext>
            </a:extLst>
          </p:cNvPr>
          <p:cNvSpPr/>
          <p:nvPr/>
        </p:nvSpPr>
        <p:spPr>
          <a:xfrm>
            <a:off x="5570237" y="4760729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Hình chữ nhật 45">
            <a:extLst>
              <a:ext uri="{FF2B5EF4-FFF2-40B4-BE49-F238E27FC236}">
                <a16:creationId xmlns:a16="http://schemas.microsoft.com/office/drawing/2014/main" id="{D04D61FE-35A2-6E34-A542-53F8D2731D40}"/>
              </a:ext>
            </a:extLst>
          </p:cNvPr>
          <p:cNvSpPr/>
          <p:nvPr/>
        </p:nvSpPr>
        <p:spPr>
          <a:xfrm>
            <a:off x="5570238" y="4760730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Hình chữ nhật 42">
            <a:extLst>
              <a:ext uri="{FF2B5EF4-FFF2-40B4-BE49-F238E27FC236}">
                <a16:creationId xmlns:a16="http://schemas.microsoft.com/office/drawing/2014/main" id="{A87EB5A7-9592-FA30-C77B-16EE2F77EF21}"/>
              </a:ext>
            </a:extLst>
          </p:cNvPr>
          <p:cNvSpPr/>
          <p:nvPr/>
        </p:nvSpPr>
        <p:spPr>
          <a:xfrm>
            <a:off x="5691758" y="5138081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Hình chữ nhật 43">
            <a:extLst>
              <a:ext uri="{FF2B5EF4-FFF2-40B4-BE49-F238E27FC236}">
                <a16:creationId xmlns:a16="http://schemas.microsoft.com/office/drawing/2014/main" id="{DA12C9B7-0FDD-9778-E886-94A7B2458112}"/>
              </a:ext>
            </a:extLst>
          </p:cNvPr>
          <p:cNvSpPr/>
          <p:nvPr/>
        </p:nvSpPr>
        <p:spPr>
          <a:xfrm>
            <a:off x="5691759" y="5138082"/>
            <a:ext cx="124500" cy="12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Hình chữ nhật 40">
            <a:extLst>
              <a:ext uri="{FF2B5EF4-FFF2-40B4-BE49-F238E27FC236}">
                <a16:creationId xmlns:a16="http://schemas.microsoft.com/office/drawing/2014/main" id="{C89B9557-14BB-7C11-E386-B67B1D21B945}"/>
              </a:ext>
            </a:extLst>
          </p:cNvPr>
          <p:cNvSpPr/>
          <p:nvPr/>
        </p:nvSpPr>
        <p:spPr>
          <a:xfrm>
            <a:off x="5805108" y="5500085"/>
            <a:ext cx="850322" cy="850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Hình chữ nhật 41">
            <a:extLst>
              <a:ext uri="{FF2B5EF4-FFF2-40B4-BE49-F238E27FC236}">
                <a16:creationId xmlns:a16="http://schemas.microsoft.com/office/drawing/2014/main" id="{58A56CC9-014E-A186-9CCA-19DC8B9DA713}"/>
              </a:ext>
            </a:extLst>
          </p:cNvPr>
          <p:cNvSpPr/>
          <p:nvPr/>
        </p:nvSpPr>
        <p:spPr>
          <a:xfrm>
            <a:off x="5805109" y="5500086"/>
            <a:ext cx="122202" cy="12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Đường kết nối Mũi tên Thẳng 2">
            <a:extLst>
              <a:ext uri="{FF2B5EF4-FFF2-40B4-BE49-F238E27FC236}">
                <a16:creationId xmlns:a16="http://schemas.microsoft.com/office/drawing/2014/main" id="{A06BF3AE-FE8F-E4D0-2C20-1A99CA2FEE8A}"/>
              </a:ext>
            </a:extLst>
          </p:cNvPr>
          <p:cNvCxnSpPr>
            <a:cxnSpLocks/>
          </p:cNvCxnSpPr>
          <p:nvPr/>
        </p:nvCxnSpPr>
        <p:spPr>
          <a:xfrm>
            <a:off x="4635831" y="5411028"/>
            <a:ext cx="94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Hộp Văn bản 24">
            <a:extLst>
              <a:ext uri="{FF2B5EF4-FFF2-40B4-BE49-F238E27FC236}">
                <a16:creationId xmlns:a16="http://schemas.microsoft.com/office/drawing/2014/main" id="{A985A012-83C6-DEAB-2B53-8BD8317F9FA9}"/>
              </a:ext>
            </a:extLst>
          </p:cNvPr>
          <p:cNvSpPr txBox="1"/>
          <p:nvPr/>
        </p:nvSpPr>
        <p:spPr>
          <a:xfrm>
            <a:off x="4753473" y="5559324"/>
            <a:ext cx="95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ình chữ nhật 46">
            <a:extLst>
              <a:ext uri="{FF2B5EF4-FFF2-40B4-BE49-F238E27FC236}">
                <a16:creationId xmlns:a16="http://schemas.microsoft.com/office/drawing/2014/main" id="{A2048639-C925-3C2C-92C5-8C4CD6F09986}"/>
              </a:ext>
            </a:extLst>
          </p:cNvPr>
          <p:cNvSpPr/>
          <p:nvPr/>
        </p:nvSpPr>
        <p:spPr>
          <a:xfrm>
            <a:off x="7063970" y="4578306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Hình chữ nhật 47">
            <a:extLst>
              <a:ext uri="{FF2B5EF4-FFF2-40B4-BE49-F238E27FC236}">
                <a16:creationId xmlns:a16="http://schemas.microsoft.com/office/drawing/2014/main" id="{7EC69166-2B67-AD43-F210-0C39D4C9E693}"/>
              </a:ext>
            </a:extLst>
          </p:cNvPr>
          <p:cNvSpPr/>
          <p:nvPr/>
        </p:nvSpPr>
        <p:spPr>
          <a:xfrm>
            <a:off x="7063971" y="4578307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ình chữ nhật 44">
            <a:extLst>
              <a:ext uri="{FF2B5EF4-FFF2-40B4-BE49-F238E27FC236}">
                <a16:creationId xmlns:a16="http://schemas.microsoft.com/office/drawing/2014/main" id="{687AC5F5-A7F1-9DD4-DE3F-3FEB31740151}"/>
              </a:ext>
            </a:extLst>
          </p:cNvPr>
          <p:cNvSpPr/>
          <p:nvPr/>
        </p:nvSpPr>
        <p:spPr>
          <a:xfrm>
            <a:off x="7177320" y="473051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Hình chữ nhật 45">
            <a:extLst>
              <a:ext uri="{FF2B5EF4-FFF2-40B4-BE49-F238E27FC236}">
                <a16:creationId xmlns:a16="http://schemas.microsoft.com/office/drawing/2014/main" id="{A7390636-F603-D050-445A-C2689EB1F029}"/>
              </a:ext>
            </a:extLst>
          </p:cNvPr>
          <p:cNvSpPr/>
          <p:nvPr/>
        </p:nvSpPr>
        <p:spPr>
          <a:xfrm>
            <a:off x="7177321" y="473051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ình chữ nhật 42">
            <a:extLst>
              <a:ext uri="{FF2B5EF4-FFF2-40B4-BE49-F238E27FC236}">
                <a16:creationId xmlns:a16="http://schemas.microsoft.com/office/drawing/2014/main" id="{B0FC8DF7-19B0-3D61-B925-37DCF0A5D912}"/>
              </a:ext>
            </a:extLst>
          </p:cNvPr>
          <p:cNvSpPr/>
          <p:nvPr/>
        </p:nvSpPr>
        <p:spPr>
          <a:xfrm>
            <a:off x="7299281" y="488759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Hình chữ nhật 43">
            <a:extLst>
              <a:ext uri="{FF2B5EF4-FFF2-40B4-BE49-F238E27FC236}">
                <a16:creationId xmlns:a16="http://schemas.microsoft.com/office/drawing/2014/main" id="{52F73B30-9F91-BF3D-8261-7DE73F7EBAE4}"/>
              </a:ext>
            </a:extLst>
          </p:cNvPr>
          <p:cNvSpPr/>
          <p:nvPr/>
        </p:nvSpPr>
        <p:spPr>
          <a:xfrm>
            <a:off x="7299282" y="4887599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ình chữ nhật 40">
            <a:extLst>
              <a:ext uri="{FF2B5EF4-FFF2-40B4-BE49-F238E27FC236}">
                <a16:creationId xmlns:a16="http://schemas.microsoft.com/office/drawing/2014/main" id="{54BBEC33-00CA-C7CB-7710-C68502973C08}"/>
              </a:ext>
            </a:extLst>
          </p:cNvPr>
          <p:cNvSpPr/>
          <p:nvPr/>
        </p:nvSpPr>
        <p:spPr>
          <a:xfrm>
            <a:off x="7421000" y="5044678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Hình chữ nhật 41">
            <a:extLst>
              <a:ext uri="{FF2B5EF4-FFF2-40B4-BE49-F238E27FC236}">
                <a16:creationId xmlns:a16="http://schemas.microsoft.com/office/drawing/2014/main" id="{A1D94071-9983-73F4-7FF2-BCD67486F3F6}"/>
              </a:ext>
            </a:extLst>
          </p:cNvPr>
          <p:cNvSpPr/>
          <p:nvPr/>
        </p:nvSpPr>
        <p:spPr>
          <a:xfrm>
            <a:off x="7421001" y="5044679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Hình chữ nhật 46">
            <a:extLst>
              <a:ext uri="{FF2B5EF4-FFF2-40B4-BE49-F238E27FC236}">
                <a16:creationId xmlns:a16="http://schemas.microsoft.com/office/drawing/2014/main" id="{878C7626-F388-031B-C274-84B0CC26D946}"/>
              </a:ext>
            </a:extLst>
          </p:cNvPr>
          <p:cNvSpPr/>
          <p:nvPr/>
        </p:nvSpPr>
        <p:spPr>
          <a:xfrm>
            <a:off x="7546374" y="5169327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Hình chữ nhật 47">
            <a:extLst>
              <a:ext uri="{FF2B5EF4-FFF2-40B4-BE49-F238E27FC236}">
                <a16:creationId xmlns:a16="http://schemas.microsoft.com/office/drawing/2014/main" id="{9F6D84F2-5F30-9041-5A76-D341ECAC6A58}"/>
              </a:ext>
            </a:extLst>
          </p:cNvPr>
          <p:cNvSpPr/>
          <p:nvPr/>
        </p:nvSpPr>
        <p:spPr>
          <a:xfrm>
            <a:off x="7546375" y="5169328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Hình chữ nhật 44">
            <a:extLst>
              <a:ext uri="{FF2B5EF4-FFF2-40B4-BE49-F238E27FC236}">
                <a16:creationId xmlns:a16="http://schemas.microsoft.com/office/drawing/2014/main" id="{E4CDA70D-387D-3ED7-EFF6-966A6A2FAE92}"/>
              </a:ext>
            </a:extLst>
          </p:cNvPr>
          <p:cNvSpPr/>
          <p:nvPr/>
        </p:nvSpPr>
        <p:spPr>
          <a:xfrm>
            <a:off x="7659724" y="532153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Hình chữ nhật 45">
            <a:extLst>
              <a:ext uri="{FF2B5EF4-FFF2-40B4-BE49-F238E27FC236}">
                <a16:creationId xmlns:a16="http://schemas.microsoft.com/office/drawing/2014/main" id="{9A7C1800-9D56-5568-495D-7D324CD03867}"/>
              </a:ext>
            </a:extLst>
          </p:cNvPr>
          <p:cNvSpPr/>
          <p:nvPr/>
        </p:nvSpPr>
        <p:spPr>
          <a:xfrm>
            <a:off x="7659725" y="532154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Hình chữ nhật 42">
            <a:extLst>
              <a:ext uri="{FF2B5EF4-FFF2-40B4-BE49-F238E27FC236}">
                <a16:creationId xmlns:a16="http://schemas.microsoft.com/office/drawing/2014/main" id="{0F6A6A0F-6101-F98F-1DDF-B665777ACC23}"/>
              </a:ext>
            </a:extLst>
          </p:cNvPr>
          <p:cNvSpPr/>
          <p:nvPr/>
        </p:nvSpPr>
        <p:spPr>
          <a:xfrm>
            <a:off x="7781685" y="547861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Hình chữ nhật 43">
            <a:extLst>
              <a:ext uri="{FF2B5EF4-FFF2-40B4-BE49-F238E27FC236}">
                <a16:creationId xmlns:a16="http://schemas.microsoft.com/office/drawing/2014/main" id="{801AF45E-CA45-06C5-78DA-27333DB4E970}"/>
              </a:ext>
            </a:extLst>
          </p:cNvPr>
          <p:cNvSpPr/>
          <p:nvPr/>
        </p:nvSpPr>
        <p:spPr>
          <a:xfrm>
            <a:off x="7781686" y="5478620"/>
            <a:ext cx="72883" cy="72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Hình chữ nhật 40">
            <a:extLst>
              <a:ext uri="{FF2B5EF4-FFF2-40B4-BE49-F238E27FC236}">
                <a16:creationId xmlns:a16="http://schemas.microsoft.com/office/drawing/2014/main" id="{4F52361D-1615-91D8-44AB-7E14850E3AE0}"/>
              </a:ext>
            </a:extLst>
          </p:cNvPr>
          <p:cNvSpPr/>
          <p:nvPr/>
        </p:nvSpPr>
        <p:spPr>
          <a:xfrm>
            <a:off x="7903404" y="5635699"/>
            <a:ext cx="497784" cy="49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Hình chữ nhật 41">
            <a:extLst>
              <a:ext uri="{FF2B5EF4-FFF2-40B4-BE49-F238E27FC236}">
                <a16:creationId xmlns:a16="http://schemas.microsoft.com/office/drawing/2014/main" id="{3F3B0113-769D-93CA-BBE4-92709E57545D}"/>
              </a:ext>
            </a:extLst>
          </p:cNvPr>
          <p:cNvSpPr/>
          <p:nvPr/>
        </p:nvSpPr>
        <p:spPr>
          <a:xfrm>
            <a:off x="7903405" y="5635700"/>
            <a:ext cx="71538" cy="7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Đường kết nối Mũi tên Thẳng 2">
            <a:extLst>
              <a:ext uri="{FF2B5EF4-FFF2-40B4-BE49-F238E27FC236}">
                <a16:creationId xmlns:a16="http://schemas.microsoft.com/office/drawing/2014/main" id="{2865703E-766B-F036-2BC2-88EB0647D889}"/>
              </a:ext>
            </a:extLst>
          </p:cNvPr>
          <p:cNvCxnSpPr>
            <a:cxnSpLocks/>
          </p:cNvCxnSpPr>
          <p:nvPr/>
        </p:nvCxnSpPr>
        <p:spPr>
          <a:xfrm>
            <a:off x="6550971" y="5411028"/>
            <a:ext cx="870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Hình chữ nhật 46">
            <a:extLst>
              <a:ext uri="{FF2B5EF4-FFF2-40B4-BE49-F238E27FC236}">
                <a16:creationId xmlns:a16="http://schemas.microsoft.com/office/drawing/2014/main" id="{22A786F2-72B2-33F1-106E-4BF54979A2AB}"/>
              </a:ext>
            </a:extLst>
          </p:cNvPr>
          <p:cNvSpPr/>
          <p:nvPr/>
        </p:nvSpPr>
        <p:spPr>
          <a:xfrm>
            <a:off x="8715962" y="4702750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Hình chữ nhật 47">
            <a:extLst>
              <a:ext uri="{FF2B5EF4-FFF2-40B4-BE49-F238E27FC236}">
                <a16:creationId xmlns:a16="http://schemas.microsoft.com/office/drawing/2014/main" id="{BE7A9A37-C407-E578-F8BE-4B9905A3DFBA}"/>
              </a:ext>
            </a:extLst>
          </p:cNvPr>
          <p:cNvSpPr/>
          <p:nvPr/>
        </p:nvSpPr>
        <p:spPr>
          <a:xfrm>
            <a:off x="8715963" y="4702751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Hình chữ nhật 44">
            <a:extLst>
              <a:ext uri="{FF2B5EF4-FFF2-40B4-BE49-F238E27FC236}">
                <a16:creationId xmlns:a16="http://schemas.microsoft.com/office/drawing/2014/main" id="{CC931EEE-41C0-805A-E0B3-96BEFA2226DF}"/>
              </a:ext>
            </a:extLst>
          </p:cNvPr>
          <p:cNvSpPr/>
          <p:nvPr/>
        </p:nvSpPr>
        <p:spPr>
          <a:xfrm>
            <a:off x="8829312" y="485496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Hình chữ nhật 45">
            <a:extLst>
              <a:ext uri="{FF2B5EF4-FFF2-40B4-BE49-F238E27FC236}">
                <a16:creationId xmlns:a16="http://schemas.microsoft.com/office/drawing/2014/main" id="{F22EB4FD-0DC5-8544-E548-4045C292F566}"/>
              </a:ext>
            </a:extLst>
          </p:cNvPr>
          <p:cNvSpPr/>
          <p:nvPr/>
        </p:nvSpPr>
        <p:spPr>
          <a:xfrm>
            <a:off x="8829313" y="485496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Hình chữ nhật 42">
            <a:extLst>
              <a:ext uri="{FF2B5EF4-FFF2-40B4-BE49-F238E27FC236}">
                <a16:creationId xmlns:a16="http://schemas.microsoft.com/office/drawing/2014/main" id="{A25282A6-578A-D3C9-3D59-AB7994684915}"/>
              </a:ext>
            </a:extLst>
          </p:cNvPr>
          <p:cNvSpPr/>
          <p:nvPr/>
        </p:nvSpPr>
        <p:spPr>
          <a:xfrm>
            <a:off x="8951273" y="501204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Hình chữ nhật 43">
            <a:extLst>
              <a:ext uri="{FF2B5EF4-FFF2-40B4-BE49-F238E27FC236}">
                <a16:creationId xmlns:a16="http://schemas.microsoft.com/office/drawing/2014/main" id="{5FE28533-076A-7E37-0286-FC424F72948A}"/>
              </a:ext>
            </a:extLst>
          </p:cNvPr>
          <p:cNvSpPr/>
          <p:nvPr/>
        </p:nvSpPr>
        <p:spPr>
          <a:xfrm>
            <a:off x="8951274" y="501204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Hình chữ nhật 40">
            <a:extLst>
              <a:ext uri="{FF2B5EF4-FFF2-40B4-BE49-F238E27FC236}">
                <a16:creationId xmlns:a16="http://schemas.microsoft.com/office/drawing/2014/main" id="{930AB25B-A3CB-3358-AFB2-FD0FDE52A34F}"/>
              </a:ext>
            </a:extLst>
          </p:cNvPr>
          <p:cNvSpPr/>
          <p:nvPr/>
        </p:nvSpPr>
        <p:spPr>
          <a:xfrm>
            <a:off x="9072992" y="5169122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Hình chữ nhật 41">
            <a:extLst>
              <a:ext uri="{FF2B5EF4-FFF2-40B4-BE49-F238E27FC236}">
                <a16:creationId xmlns:a16="http://schemas.microsoft.com/office/drawing/2014/main" id="{ADB016C2-4104-83DE-645A-3759C03F2EC1}"/>
              </a:ext>
            </a:extLst>
          </p:cNvPr>
          <p:cNvSpPr/>
          <p:nvPr/>
        </p:nvSpPr>
        <p:spPr>
          <a:xfrm>
            <a:off x="9072993" y="516912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Hình chữ nhật 46">
            <a:extLst>
              <a:ext uri="{FF2B5EF4-FFF2-40B4-BE49-F238E27FC236}">
                <a16:creationId xmlns:a16="http://schemas.microsoft.com/office/drawing/2014/main" id="{7DEA2AF4-8C7B-A60A-A538-FFDBF76232FC}"/>
              </a:ext>
            </a:extLst>
          </p:cNvPr>
          <p:cNvSpPr/>
          <p:nvPr/>
        </p:nvSpPr>
        <p:spPr>
          <a:xfrm>
            <a:off x="9198366" y="5293771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Hình chữ nhật 47">
            <a:extLst>
              <a:ext uri="{FF2B5EF4-FFF2-40B4-BE49-F238E27FC236}">
                <a16:creationId xmlns:a16="http://schemas.microsoft.com/office/drawing/2014/main" id="{38000AE3-2347-769C-51BC-11B944118856}"/>
              </a:ext>
            </a:extLst>
          </p:cNvPr>
          <p:cNvSpPr/>
          <p:nvPr/>
        </p:nvSpPr>
        <p:spPr>
          <a:xfrm>
            <a:off x="9198367" y="5293772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Hình chữ nhật 44">
            <a:extLst>
              <a:ext uri="{FF2B5EF4-FFF2-40B4-BE49-F238E27FC236}">
                <a16:creationId xmlns:a16="http://schemas.microsoft.com/office/drawing/2014/main" id="{5C67D95B-348A-5898-1A90-B8A3148E787F}"/>
              </a:ext>
            </a:extLst>
          </p:cNvPr>
          <p:cNvSpPr/>
          <p:nvPr/>
        </p:nvSpPr>
        <p:spPr>
          <a:xfrm>
            <a:off x="9311716" y="544598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Hình chữ nhật 45">
            <a:extLst>
              <a:ext uri="{FF2B5EF4-FFF2-40B4-BE49-F238E27FC236}">
                <a16:creationId xmlns:a16="http://schemas.microsoft.com/office/drawing/2014/main" id="{A8FAB961-45A0-2EF9-9991-90F1E34683B9}"/>
              </a:ext>
            </a:extLst>
          </p:cNvPr>
          <p:cNvSpPr/>
          <p:nvPr/>
        </p:nvSpPr>
        <p:spPr>
          <a:xfrm>
            <a:off x="9311717" y="544598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Hình chữ nhật 42">
            <a:extLst>
              <a:ext uri="{FF2B5EF4-FFF2-40B4-BE49-F238E27FC236}">
                <a16:creationId xmlns:a16="http://schemas.microsoft.com/office/drawing/2014/main" id="{BDD0CC03-DB18-29A0-2C96-642C5835716C}"/>
              </a:ext>
            </a:extLst>
          </p:cNvPr>
          <p:cNvSpPr/>
          <p:nvPr/>
        </p:nvSpPr>
        <p:spPr>
          <a:xfrm>
            <a:off x="9433677" y="560306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Hình chữ nhật 43">
            <a:extLst>
              <a:ext uri="{FF2B5EF4-FFF2-40B4-BE49-F238E27FC236}">
                <a16:creationId xmlns:a16="http://schemas.microsoft.com/office/drawing/2014/main" id="{0A1F3671-7025-BF9C-55B1-A23BBDD69985}"/>
              </a:ext>
            </a:extLst>
          </p:cNvPr>
          <p:cNvSpPr/>
          <p:nvPr/>
        </p:nvSpPr>
        <p:spPr>
          <a:xfrm>
            <a:off x="9433678" y="560306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Hình chữ nhật 40">
            <a:extLst>
              <a:ext uri="{FF2B5EF4-FFF2-40B4-BE49-F238E27FC236}">
                <a16:creationId xmlns:a16="http://schemas.microsoft.com/office/drawing/2014/main" id="{BAAB9BA2-EBD7-37FC-DF55-D36E8154D5AC}"/>
              </a:ext>
            </a:extLst>
          </p:cNvPr>
          <p:cNvSpPr/>
          <p:nvPr/>
        </p:nvSpPr>
        <p:spPr>
          <a:xfrm>
            <a:off x="9555396" y="5760143"/>
            <a:ext cx="304116" cy="30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Hình chữ nhật 41">
            <a:extLst>
              <a:ext uri="{FF2B5EF4-FFF2-40B4-BE49-F238E27FC236}">
                <a16:creationId xmlns:a16="http://schemas.microsoft.com/office/drawing/2014/main" id="{2E215FA3-AA69-0C30-334E-8B041EA9133A}"/>
              </a:ext>
            </a:extLst>
          </p:cNvPr>
          <p:cNvSpPr/>
          <p:nvPr/>
        </p:nvSpPr>
        <p:spPr>
          <a:xfrm>
            <a:off x="9555397" y="5760144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7" name="Đường kết nối Mũi tên Thẳng 2">
            <a:extLst>
              <a:ext uri="{FF2B5EF4-FFF2-40B4-BE49-F238E27FC236}">
                <a16:creationId xmlns:a16="http://schemas.microsoft.com/office/drawing/2014/main" id="{C17F47AD-02A9-A4A3-35B3-39FCFC4503FA}"/>
              </a:ext>
            </a:extLst>
          </p:cNvPr>
          <p:cNvCxnSpPr>
            <a:cxnSpLocks/>
          </p:cNvCxnSpPr>
          <p:nvPr/>
        </p:nvCxnSpPr>
        <p:spPr>
          <a:xfrm>
            <a:off x="8157508" y="5411028"/>
            <a:ext cx="91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8" name="Hộp Văn bản 24">
            <a:extLst>
              <a:ext uri="{FF2B5EF4-FFF2-40B4-BE49-F238E27FC236}">
                <a16:creationId xmlns:a16="http://schemas.microsoft.com/office/drawing/2014/main" id="{BCCAFD2E-585A-D915-F645-92EF81BEFD9F}"/>
              </a:ext>
            </a:extLst>
          </p:cNvPr>
          <p:cNvSpPr txBox="1"/>
          <p:nvPr/>
        </p:nvSpPr>
        <p:spPr>
          <a:xfrm>
            <a:off x="8422664" y="5521870"/>
            <a:ext cx="95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Hình chữ nhật 40">
            <a:extLst>
              <a:ext uri="{FF2B5EF4-FFF2-40B4-BE49-F238E27FC236}">
                <a16:creationId xmlns:a16="http://schemas.microsoft.com/office/drawing/2014/main" id="{838629D7-3098-496D-84DD-F8A0A632EB52}"/>
              </a:ext>
            </a:extLst>
          </p:cNvPr>
          <p:cNvSpPr/>
          <p:nvPr/>
        </p:nvSpPr>
        <p:spPr>
          <a:xfrm>
            <a:off x="10199889" y="4211751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Hình chữ nhật 40">
            <a:extLst>
              <a:ext uri="{FF2B5EF4-FFF2-40B4-BE49-F238E27FC236}">
                <a16:creationId xmlns:a16="http://schemas.microsoft.com/office/drawing/2014/main" id="{6687AC84-A2D9-ECE3-7652-D4C2FD5775FC}"/>
              </a:ext>
            </a:extLst>
          </p:cNvPr>
          <p:cNvSpPr/>
          <p:nvPr/>
        </p:nvSpPr>
        <p:spPr>
          <a:xfrm>
            <a:off x="11254895" y="4754358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8DBB6DB-EF2B-79F8-654F-9415E03FA85C}"/>
              </a:ext>
            </a:extLst>
          </p:cNvPr>
          <p:cNvCxnSpPr>
            <a:cxnSpLocks/>
          </p:cNvCxnSpPr>
          <p:nvPr/>
        </p:nvCxnSpPr>
        <p:spPr>
          <a:xfrm flipV="1">
            <a:off x="9020078" y="4222043"/>
            <a:ext cx="1179811" cy="471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140F6F6-FEF9-344B-EE0E-65B0FD3B718F}"/>
              </a:ext>
            </a:extLst>
          </p:cNvPr>
          <p:cNvCxnSpPr>
            <a:cxnSpLocks/>
          </p:cNvCxnSpPr>
          <p:nvPr/>
        </p:nvCxnSpPr>
        <p:spPr>
          <a:xfrm>
            <a:off x="9857340" y="6074303"/>
            <a:ext cx="342549" cy="22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444B9A7-78CE-B88D-611C-8E35A947A04E}"/>
              </a:ext>
            </a:extLst>
          </p:cNvPr>
          <p:cNvCxnSpPr>
            <a:cxnSpLocks/>
          </p:cNvCxnSpPr>
          <p:nvPr/>
        </p:nvCxnSpPr>
        <p:spPr>
          <a:xfrm flipV="1">
            <a:off x="10611626" y="5805391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1CA0286-7CD8-C5EC-56A5-1254990929AF}"/>
              </a:ext>
            </a:extLst>
          </p:cNvPr>
          <p:cNvCxnSpPr>
            <a:cxnSpLocks/>
          </p:cNvCxnSpPr>
          <p:nvPr/>
        </p:nvCxnSpPr>
        <p:spPr>
          <a:xfrm>
            <a:off x="10627042" y="4207521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9987287" y="6303384"/>
            <a:ext cx="98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Hộp Văn bản 32">
            <a:extLst>
              <a:ext uri="{FF2B5EF4-FFF2-40B4-BE49-F238E27FC236}">
                <a16:creationId xmlns:a16="http://schemas.microsoft.com/office/drawing/2014/main" id="{D3907FF0-3CEF-24D4-B43F-B5AAB5B557F1}"/>
              </a:ext>
            </a:extLst>
          </p:cNvPr>
          <p:cNvSpPr txBox="1"/>
          <p:nvPr/>
        </p:nvSpPr>
        <p:spPr>
          <a:xfrm>
            <a:off x="11143891" y="5822585"/>
            <a:ext cx="98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Hộp Văn bản 32">
            <a:extLst>
              <a:ext uri="{FF2B5EF4-FFF2-40B4-BE49-F238E27FC236}">
                <a16:creationId xmlns:a16="http://schemas.microsoft.com/office/drawing/2014/main" id="{C83E8745-A6AC-8036-334C-8869899C983A}"/>
              </a:ext>
            </a:extLst>
          </p:cNvPr>
          <p:cNvSpPr txBox="1"/>
          <p:nvPr/>
        </p:nvSpPr>
        <p:spPr>
          <a:xfrm rot="16200000">
            <a:off x="9380911" y="5080166"/>
            <a:ext cx="205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Hộp Văn bản 32">
            <a:extLst>
              <a:ext uri="{FF2B5EF4-FFF2-40B4-BE49-F238E27FC236}">
                <a16:creationId xmlns:a16="http://schemas.microsoft.com/office/drawing/2014/main" id="{56654777-285C-FA00-21ED-B27A76CC271B}"/>
              </a:ext>
            </a:extLst>
          </p:cNvPr>
          <p:cNvSpPr txBox="1"/>
          <p:nvPr/>
        </p:nvSpPr>
        <p:spPr>
          <a:xfrm rot="16200000">
            <a:off x="10944676" y="5115144"/>
            <a:ext cx="106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" name="Hộp Văn bản 32">
            <a:extLst>
              <a:ext uri="{FF2B5EF4-FFF2-40B4-BE49-F238E27FC236}">
                <a16:creationId xmlns:a16="http://schemas.microsoft.com/office/drawing/2014/main" id="{BEAA859B-442B-DD3D-559F-1682BE2A1D29}"/>
              </a:ext>
            </a:extLst>
          </p:cNvPr>
          <p:cNvSpPr txBox="1"/>
          <p:nvPr/>
        </p:nvSpPr>
        <p:spPr>
          <a:xfrm>
            <a:off x="11149973" y="1474932"/>
            <a:ext cx="59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5" name="Hộp Văn bản 32">
            <a:extLst>
              <a:ext uri="{FF2B5EF4-FFF2-40B4-BE49-F238E27FC236}">
                <a16:creationId xmlns:a16="http://schemas.microsoft.com/office/drawing/2014/main" id="{EA624675-3FEC-0300-2318-1B6A1E48CF5E}"/>
              </a:ext>
            </a:extLst>
          </p:cNvPr>
          <p:cNvSpPr txBox="1"/>
          <p:nvPr/>
        </p:nvSpPr>
        <p:spPr>
          <a:xfrm>
            <a:off x="11153988" y="4205234"/>
            <a:ext cx="832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vi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ộp Văn bản 24">
            <a:extLst>
              <a:ext uri="{FF2B5EF4-FFF2-40B4-BE49-F238E27FC236}">
                <a16:creationId xmlns:a16="http://schemas.microsoft.com/office/drawing/2014/main" id="{59FCF561-ADBB-E5DC-66E3-86F7AD10FCC3}"/>
              </a:ext>
            </a:extLst>
          </p:cNvPr>
          <p:cNvSpPr txBox="1"/>
          <p:nvPr/>
        </p:nvSpPr>
        <p:spPr>
          <a:xfrm>
            <a:off x="6667014" y="5532056"/>
            <a:ext cx="107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Convo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-lutional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6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4056034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4056034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4056034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4056034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68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9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38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4203170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5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74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3066461" y="2030914"/>
            <a:ext cx="937650" cy="31074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924119" y="2323865"/>
            <a:ext cx="894494" cy="25647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298912" y="3263366"/>
            <a:ext cx="894494" cy="6857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5384310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53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85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32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40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4" name="Đường nối Thẳng 75">
            <a:extLst>
              <a:ext uri="{FF2B5EF4-FFF2-40B4-BE49-F238E27FC236}">
                <a16:creationId xmlns:a16="http://schemas.microsoft.com/office/drawing/2014/main" id="{8F0A5FFE-20E5-394F-452A-13FAE2D05435}"/>
              </a:ext>
            </a:extLst>
          </p:cNvPr>
          <p:cNvCxnSpPr>
            <a:cxnSpLocks/>
          </p:cNvCxnSpPr>
          <p:nvPr/>
        </p:nvCxnSpPr>
        <p:spPr>
          <a:xfrm>
            <a:off x="907589" y="3859912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Đường nối Thẳng 76">
            <a:extLst>
              <a:ext uri="{FF2B5EF4-FFF2-40B4-BE49-F238E27FC236}">
                <a16:creationId xmlns:a16="http://schemas.microsoft.com/office/drawing/2014/main" id="{CCFF5045-51EA-2EE7-EC9A-6F899E9BBC51}"/>
              </a:ext>
            </a:extLst>
          </p:cNvPr>
          <p:cNvCxnSpPr>
            <a:cxnSpLocks/>
          </p:cNvCxnSpPr>
          <p:nvPr/>
        </p:nvCxnSpPr>
        <p:spPr>
          <a:xfrm flipV="1">
            <a:off x="907589" y="4218239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Đường nối Thẳng 77">
            <a:extLst>
              <a:ext uri="{FF2B5EF4-FFF2-40B4-BE49-F238E27FC236}">
                <a16:creationId xmlns:a16="http://schemas.microsoft.com/office/drawing/2014/main" id="{7102DB42-584C-E88B-1473-72D067C7716B}"/>
              </a:ext>
            </a:extLst>
          </p:cNvPr>
          <p:cNvCxnSpPr>
            <a:cxnSpLocks/>
          </p:cNvCxnSpPr>
          <p:nvPr/>
        </p:nvCxnSpPr>
        <p:spPr>
          <a:xfrm flipV="1">
            <a:off x="907589" y="4611842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Đường nối Thẳng 78">
            <a:extLst>
              <a:ext uri="{FF2B5EF4-FFF2-40B4-BE49-F238E27FC236}">
                <a16:creationId xmlns:a16="http://schemas.microsoft.com/office/drawing/2014/main" id="{48E3DA06-EDA5-3E5F-A525-3F0308B67B00}"/>
              </a:ext>
            </a:extLst>
          </p:cNvPr>
          <p:cNvCxnSpPr>
            <a:cxnSpLocks/>
          </p:cNvCxnSpPr>
          <p:nvPr/>
        </p:nvCxnSpPr>
        <p:spPr>
          <a:xfrm>
            <a:off x="907589" y="5032024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/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Hình chữ nhật 84">
                <a:extLst>
                  <a:ext uri="{FF2B5EF4-FFF2-40B4-BE49-F238E27FC236}">
                    <a16:creationId xmlns:a16="http://schemas.microsoft.com/office/drawing/2014/main" id="{AB92783D-30DB-FB86-2416-D6E86CC75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7" y="4070489"/>
                <a:ext cx="399592" cy="3411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Đường nối Thẳng 85">
            <a:extLst>
              <a:ext uri="{FF2B5EF4-FFF2-40B4-BE49-F238E27FC236}">
                <a16:creationId xmlns:a16="http://schemas.microsoft.com/office/drawing/2014/main" id="{F597A6A2-40FE-8BD4-9D46-24E62AB5C343}"/>
              </a:ext>
            </a:extLst>
          </p:cNvPr>
          <p:cNvCxnSpPr>
            <a:cxnSpLocks/>
            <a:stCxn id="158" idx="0"/>
          </p:cNvCxnSpPr>
          <p:nvPr/>
        </p:nvCxnSpPr>
        <p:spPr>
          <a:xfrm flipV="1">
            <a:off x="1265413" y="3850997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Hình Bầu dục 88">
            <a:extLst>
              <a:ext uri="{FF2B5EF4-FFF2-40B4-BE49-F238E27FC236}">
                <a16:creationId xmlns:a16="http://schemas.microsoft.com/office/drawing/2014/main" id="{8E4CB75B-084F-57ED-5504-7D5769800081}"/>
              </a:ext>
            </a:extLst>
          </p:cNvPr>
          <p:cNvSpPr/>
          <p:nvPr/>
        </p:nvSpPr>
        <p:spPr>
          <a:xfrm>
            <a:off x="1202669" y="379752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/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Hình chữ nhật 89">
                <a:extLst>
                  <a:ext uri="{FF2B5EF4-FFF2-40B4-BE49-F238E27FC236}">
                    <a16:creationId xmlns:a16="http://schemas.microsoft.com/office/drawing/2014/main" id="{758AC791-8CAB-B238-1AFD-571F8BB5D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59" y="4445921"/>
                <a:ext cx="399592" cy="34111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Đường nối Thẳng 90">
            <a:extLst>
              <a:ext uri="{FF2B5EF4-FFF2-40B4-BE49-F238E27FC236}">
                <a16:creationId xmlns:a16="http://schemas.microsoft.com/office/drawing/2014/main" id="{2424F3C3-AF81-887E-9495-BB67E85F09BA}"/>
              </a:ext>
            </a:extLst>
          </p:cNvPr>
          <p:cNvCxnSpPr>
            <a:cxnSpLocks/>
            <a:stCxn id="161" idx="0"/>
            <a:endCxn id="163" idx="4"/>
          </p:cNvCxnSpPr>
          <p:nvPr/>
        </p:nvCxnSpPr>
        <p:spPr>
          <a:xfrm flipV="1">
            <a:off x="1880755" y="3921952"/>
            <a:ext cx="0" cy="523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Hình Bầu dục 91">
            <a:extLst>
              <a:ext uri="{FF2B5EF4-FFF2-40B4-BE49-F238E27FC236}">
                <a16:creationId xmlns:a16="http://schemas.microsoft.com/office/drawing/2014/main" id="{BD155EBC-3E8C-684F-384C-9B634AEE3337}"/>
              </a:ext>
            </a:extLst>
          </p:cNvPr>
          <p:cNvSpPr/>
          <p:nvPr/>
        </p:nvSpPr>
        <p:spPr>
          <a:xfrm>
            <a:off x="1818011" y="381144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/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Hình chữ nhật 93">
                <a:extLst>
                  <a:ext uri="{FF2B5EF4-FFF2-40B4-BE49-F238E27FC236}">
                    <a16:creationId xmlns:a16="http://schemas.microsoft.com/office/drawing/2014/main" id="{9A033D31-58D6-0C9A-CC88-C70DBD1A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4861776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Đường nối Thẳng 94">
            <a:extLst>
              <a:ext uri="{FF2B5EF4-FFF2-40B4-BE49-F238E27FC236}">
                <a16:creationId xmlns:a16="http://schemas.microsoft.com/office/drawing/2014/main" id="{323A52A7-063C-78F0-63BC-BA60640031F1}"/>
              </a:ext>
            </a:extLst>
          </p:cNvPr>
          <p:cNvCxnSpPr>
            <a:cxnSpLocks/>
            <a:stCxn id="164" idx="0"/>
            <a:endCxn id="166" idx="0"/>
          </p:cNvCxnSpPr>
          <p:nvPr/>
        </p:nvCxnSpPr>
        <p:spPr>
          <a:xfrm flipV="1">
            <a:off x="2555721" y="3795350"/>
            <a:ext cx="0" cy="1066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Hình Bầu dục 95">
            <a:extLst>
              <a:ext uri="{FF2B5EF4-FFF2-40B4-BE49-F238E27FC236}">
                <a16:creationId xmlns:a16="http://schemas.microsoft.com/office/drawing/2014/main" id="{FF29B5A1-00CF-9A02-82C5-0363E9B20487}"/>
              </a:ext>
            </a:extLst>
          </p:cNvPr>
          <p:cNvSpPr/>
          <p:nvPr/>
        </p:nvSpPr>
        <p:spPr>
          <a:xfrm>
            <a:off x="2492977" y="379535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E19BBF-B65C-8A5A-8D99-287149A22587}"/>
              </a:ext>
            </a:extLst>
          </p:cNvPr>
          <p:cNvSpPr/>
          <p:nvPr/>
        </p:nvSpPr>
        <p:spPr>
          <a:xfrm>
            <a:off x="982680" y="3503935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3" name="Hộp Văn bản 53">
            <a:extLst>
              <a:ext uri="{FF2B5EF4-FFF2-40B4-BE49-F238E27FC236}">
                <a16:creationId xmlns:a16="http://schemas.microsoft.com/office/drawing/2014/main" id="{A5926D30-BF2E-803B-4244-9A94A735AA72}"/>
              </a:ext>
            </a:extLst>
          </p:cNvPr>
          <p:cNvSpPr txBox="1"/>
          <p:nvPr/>
        </p:nvSpPr>
        <p:spPr>
          <a:xfrm>
            <a:off x="1328156" y="621098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d) Graph-Star</a:t>
            </a:r>
          </a:p>
        </p:txBody>
      </p:sp>
      <p:sp>
        <p:nvSpPr>
          <p:cNvPr id="175" name="Left Brace 174">
            <a:extLst>
              <a:ext uri="{FF2B5EF4-FFF2-40B4-BE49-F238E27FC236}">
                <a16:creationId xmlns:a16="http://schemas.microsoft.com/office/drawing/2014/main" id="{6DBD555F-432F-AA4E-7C20-185AD9D63280}"/>
              </a:ext>
            </a:extLst>
          </p:cNvPr>
          <p:cNvSpPr/>
          <p:nvPr/>
        </p:nvSpPr>
        <p:spPr>
          <a:xfrm rot="16200000">
            <a:off x="1821270" y="4534605"/>
            <a:ext cx="288797" cy="2015706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/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76" name="Hộp Văn bản 193">
                <a:extLst>
                  <a:ext uri="{FF2B5EF4-FFF2-40B4-BE49-F238E27FC236}">
                    <a16:creationId xmlns:a16="http://schemas.microsoft.com/office/drawing/2014/main" id="{15054867-B67F-2A24-8596-4D37C1C1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98" y="5683932"/>
                <a:ext cx="1968323" cy="369332"/>
              </a:xfrm>
              <a:prstGeom prst="rect">
                <a:avLst/>
              </a:prstGeom>
              <a:blipFill>
                <a:blip r:embed="rId3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82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Đường nối Thẳng 75">
            <a:extLst>
              <a:ext uri="{FF2B5EF4-FFF2-40B4-BE49-F238E27FC236}">
                <a16:creationId xmlns:a16="http://schemas.microsoft.com/office/drawing/2014/main" id="{AF22EE7F-9BE4-7B0B-41D2-3A3EECA9D482}"/>
              </a:ext>
            </a:extLst>
          </p:cNvPr>
          <p:cNvCxnSpPr>
            <a:cxnSpLocks/>
          </p:cNvCxnSpPr>
          <p:nvPr/>
        </p:nvCxnSpPr>
        <p:spPr>
          <a:xfrm>
            <a:off x="3503139" y="42824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Đường nối Thẳng 76">
            <a:extLst>
              <a:ext uri="{FF2B5EF4-FFF2-40B4-BE49-F238E27FC236}">
                <a16:creationId xmlns:a16="http://schemas.microsoft.com/office/drawing/2014/main" id="{6831F666-D4D7-0998-25DB-F500A2115847}"/>
              </a:ext>
            </a:extLst>
          </p:cNvPr>
          <p:cNvCxnSpPr>
            <a:cxnSpLocks/>
          </p:cNvCxnSpPr>
          <p:nvPr/>
        </p:nvCxnSpPr>
        <p:spPr>
          <a:xfrm>
            <a:off x="3503139" y="4650755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Đường nối Thẳng 77">
            <a:extLst>
              <a:ext uri="{FF2B5EF4-FFF2-40B4-BE49-F238E27FC236}">
                <a16:creationId xmlns:a16="http://schemas.microsoft.com/office/drawing/2014/main" id="{1DD05C28-425F-5E91-2AEA-00C480B03432}"/>
              </a:ext>
            </a:extLst>
          </p:cNvPr>
          <p:cNvCxnSpPr>
            <a:cxnSpLocks/>
          </p:cNvCxnSpPr>
          <p:nvPr/>
        </p:nvCxnSpPr>
        <p:spPr>
          <a:xfrm flipV="1">
            <a:off x="3503139" y="5034387"/>
            <a:ext cx="2854432" cy="14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78">
            <a:extLst>
              <a:ext uri="{FF2B5EF4-FFF2-40B4-BE49-F238E27FC236}">
                <a16:creationId xmlns:a16="http://schemas.microsoft.com/office/drawing/2014/main" id="{0356CDAF-AE3A-4408-38DA-D194283D03ED}"/>
              </a:ext>
            </a:extLst>
          </p:cNvPr>
          <p:cNvCxnSpPr>
            <a:cxnSpLocks/>
          </p:cNvCxnSpPr>
          <p:nvPr/>
        </p:nvCxnSpPr>
        <p:spPr>
          <a:xfrm>
            <a:off x="3503139" y="5454567"/>
            <a:ext cx="28544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1D7CA504-1D79-58F1-0B0D-A6BA9FE058C6}"/>
              </a:ext>
            </a:extLst>
          </p:cNvPr>
          <p:cNvCxnSpPr>
            <a:cxnSpLocks/>
          </p:cNvCxnSpPr>
          <p:nvPr/>
        </p:nvCxnSpPr>
        <p:spPr>
          <a:xfrm>
            <a:off x="916275" y="1324171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AF5613D-0454-022B-18B7-E52EF0FC0AE7}"/>
              </a:ext>
            </a:extLst>
          </p:cNvPr>
          <p:cNvCxnSpPr>
            <a:cxnSpLocks/>
          </p:cNvCxnSpPr>
          <p:nvPr/>
        </p:nvCxnSpPr>
        <p:spPr>
          <a:xfrm flipV="1">
            <a:off x="916275" y="1682498"/>
            <a:ext cx="2065932" cy="9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77">
            <a:extLst>
              <a:ext uri="{FF2B5EF4-FFF2-40B4-BE49-F238E27FC236}">
                <a16:creationId xmlns:a16="http://schemas.microsoft.com/office/drawing/2014/main" id="{301A407A-1373-1D4F-F9AC-8A19DCD85DE9}"/>
              </a:ext>
            </a:extLst>
          </p:cNvPr>
          <p:cNvCxnSpPr>
            <a:cxnSpLocks/>
          </p:cNvCxnSpPr>
          <p:nvPr/>
        </p:nvCxnSpPr>
        <p:spPr>
          <a:xfrm flipV="1">
            <a:off x="916275" y="2076101"/>
            <a:ext cx="2065932" cy="1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78">
            <a:extLst>
              <a:ext uri="{FF2B5EF4-FFF2-40B4-BE49-F238E27FC236}">
                <a16:creationId xmlns:a16="http://schemas.microsoft.com/office/drawing/2014/main" id="{022F9127-2D32-65AC-DC69-70C531BFAC6A}"/>
              </a:ext>
            </a:extLst>
          </p:cNvPr>
          <p:cNvCxnSpPr>
            <a:cxnSpLocks/>
          </p:cNvCxnSpPr>
          <p:nvPr/>
        </p:nvCxnSpPr>
        <p:spPr>
          <a:xfrm>
            <a:off x="916275" y="2496283"/>
            <a:ext cx="20659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/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Hình chữ nhật 84">
                <a:extLst>
                  <a:ext uri="{FF2B5EF4-FFF2-40B4-BE49-F238E27FC236}">
                    <a16:creationId xmlns:a16="http://schemas.microsoft.com/office/drawing/2014/main" id="{D3A32E1C-E7C6-AA6B-1406-06A685E56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03" y="1534748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Đường nối Thẳng 85">
            <a:extLst>
              <a:ext uri="{FF2B5EF4-FFF2-40B4-BE49-F238E27FC236}">
                <a16:creationId xmlns:a16="http://schemas.microsoft.com/office/drawing/2014/main" id="{B6187217-4162-7699-8668-84A4AD4CE03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74099" y="131525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Hình Bầu dục 88">
            <a:extLst>
              <a:ext uri="{FF2B5EF4-FFF2-40B4-BE49-F238E27FC236}">
                <a16:creationId xmlns:a16="http://schemas.microsoft.com/office/drawing/2014/main" id="{18645510-3ACB-6DC9-2254-FA0CAE520E42}"/>
              </a:ext>
            </a:extLst>
          </p:cNvPr>
          <p:cNvSpPr/>
          <p:nvPr/>
        </p:nvSpPr>
        <p:spPr>
          <a:xfrm>
            <a:off x="1211355" y="126178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/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89">
                <a:extLst>
                  <a:ext uri="{FF2B5EF4-FFF2-40B4-BE49-F238E27FC236}">
                    <a16:creationId xmlns:a16="http://schemas.microsoft.com/office/drawing/2014/main" id="{A5F061DB-B74D-7FD2-DD7E-C22F3F19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5" y="1910180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Đường nối Thẳng 90">
            <a:extLst>
              <a:ext uri="{FF2B5EF4-FFF2-40B4-BE49-F238E27FC236}">
                <a16:creationId xmlns:a16="http://schemas.microsoft.com/office/drawing/2014/main" id="{29F62CFB-FEDA-1D71-193E-F8325017C47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9441" y="1690688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91">
            <a:extLst>
              <a:ext uri="{FF2B5EF4-FFF2-40B4-BE49-F238E27FC236}">
                <a16:creationId xmlns:a16="http://schemas.microsoft.com/office/drawing/2014/main" id="{9558D985-8DC4-CDED-C485-FE3B2996B131}"/>
              </a:ext>
            </a:extLst>
          </p:cNvPr>
          <p:cNvSpPr/>
          <p:nvPr/>
        </p:nvSpPr>
        <p:spPr>
          <a:xfrm>
            <a:off x="1826697" y="16372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/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Hình chữ nhật 93">
                <a:extLst>
                  <a:ext uri="{FF2B5EF4-FFF2-40B4-BE49-F238E27FC236}">
                    <a16:creationId xmlns:a16="http://schemas.microsoft.com/office/drawing/2014/main" id="{2D06744B-938E-A992-3BE9-254CA9FEF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925" y="1166221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94">
            <a:extLst>
              <a:ext uri="{FF2B5EF4-FFF2-40B4-BE49-F238E27FC236}">
                <a16:creationId xmlns:a16="http://schemas.microsoft.com/office/drawing/2014/main" id="{37A49DC1-9506-55DC-B7CD-B6D1F74C4F0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555721" y="1507336"/>
            <a:ext cx="0" cy="932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ình Bầu dục 95">
            <a:extLst>
              <a:ext uri="{FF2B5EF4-FFF2-40B4-BE49-F238E27FC236}">
                <a16:creationId xmlns:a16="http://schemas.microsoft.com/office/drawing/2014/main" id="{C7B705BA-E60F-D8C4-7AF1-3C54E3EC8D27}"/>
              </a:ext>
            </a:extLst>
          </p:cNvPr>
          <p:cNvSpPr/>
          <p:nvPr/>
        </p:nvSpPr>
        <p:spPr>
          <a:xfrm>
            <a:off x="2492977" y="243953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/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17" name="Hộp Văn bản 53">
                <a:extLst>
                  <a:ext uri="{FF2B5EF4-FFF2-40B4-BE49-F238E27FC236}">
                    <a16:creationId xmlns:a16="http://schemas.microsoft.com/office/drawing/2014/main" id="{2014583B-FAD2-F5AF-A9E7-A3E95202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6" y="2746484"/>
                <a:ext cx="161108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58">
            <a:extLst>
              <a:ext uri="{FF2B5EF4-FFF2-40B4-BE49-F238E27FC236}">
                <a16:creationId xmlns:a16="http://schemas.microsoft.com/office/drawing/2014/main" id="{C53E7E31-5A6A-7A9F-CA89-402DFCD3BBC7}"/>
              </a:ext>
            </a:extLst>
          </p:cNvPr>
          <p:cNvCxnSpPr>
            <a:cxnSpLocks/>
          </p:cNvCxnSpPr>
          <p:nvPr/>
        </p:nvCxnSpPr>
        <p:spPr>
          <a:xfrm>
            <a:off x="5842301" y="12860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59">
            <a:extLst>
              <a:ext uri="{FF2B5EF4-FFF2-40B4-BE49-F238E27FC236}">
                <a16:creationId xmlns:a16="http://schemas.microsoft.com/office/drawing/2014/main" id="{99203BB3-CECD-0B0E-3B35-4038E7EFC391}"/>
              </a:ext>
            </a:extLst>
          </p:cNvPr>
          <p:cNvCxnSpPr>
            <a:cxnSpLocks/>
          </p:cNvCxnSpPr>
          <p:nvPr/>
        </p:nvCxnSpPr>
        <p:spPr>
          <a:xfrm>
            <a:off x="5842301" y="1654381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0">
            <a:extLst>
              <a:ext uri="{FF2B5EF4-FFF2-40B4-BE49-F238E27FC236}">
                <a16:creationId xmlns:a16="http://schemas.microsoft.com/office/drawing/2014/main" id="{CA4C805A-412B-5CC2-2A7F-8AEAB21B9D23}"/>
              </a:ext>
            </a:extLst>
          </p:cNvPr>
          <p:cNvCxnSpPr>
            <a:cxnSpLocks/>
          </p:cNvCxnSpPr>
          <p:nvPr/>
        </p:nvCxnSpPr>
        <p:spPr>
          <a:xfrm>
            <a:off x="5842301" y="2052183"/>
            <a:ext cx="3755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1">
            <a:extLst>
              <a:ext uri="{FF2B5EF4-FFF2-40B4-BE49-F238E27FC236}">
                <a16:creationId xmlns:a16="http://schemas.microsoft.com/office/drawing/2014/main" id="{F82165FB-0771-5FD0-D654-5D90F90EB71B}"/>
              </a:ext>
            </a:extLst>
          </p:cNvPr>
          <p:cNvCxnSpPr>
            <a:cxnSpLocks/>
          </p:cNvCxnSpPr>
          <p:nvPr/>
        </p:nvCxnSpPr>
        <p:spPr>
          <a:xfrm>
            <a:off x="5824458" y="2462185"/>
            <a:ext cx="3773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/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Hình chữ nhật 63">
                <a:extLst>
                  <a:ext uri="{FF2B5EF4-FFF2-40B4-BE49-F238E27FC236}">
                    <a16:creationId xmlns:a16="http://schemas.microsoft.com/office/drawing/2014/main" id="{EBA7D69C-7758-0C90-1DB8-90A9637F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29" y="1496658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Đường nối Thẳng 64">
            <a:extLst>
              <a:ext uri="{FF2B5EF4-FFF2-40B4-BE49-F238E27FC236}">
                <a16:creationId xmlns:a16="http://schemas.microsoft.com/office/drawing/2014/main" id="{F89332FE-351A-DAD0-C7D8-25DC15587BD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200125" y="127716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ình Bầu dục 65">
            <a:extLst>
              <a:ext uri="{FF2B5EF4-FFF2-40B4-BE49-F238E27FC236}">
                <a16:creationId xmlns:a16="http://schemas.microsoft.com/office/drawing/2014/main" id="{976CEE0C-453C-DCC6-293C-1389AB8B8FE1}"/>
              </a:ext>
            </a:extLst>
          </p:cNvPr>
          <p:cNvSpPr/>
          <p:nvPr/>
        </p:nvSpPr>
        <p:spPr>
          <a:xfrm>
            <a:off x="6137381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/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Hình chữ nhật 66">
                <a:extLst>
                  <a:ext uri="{FF2B5EF4-FFF2-40B4-BE49-F238E27FC236}">
                    <a16:creationId xmlns:a16="http://schemas.microsoft.com/office/drawing/2014/main" id="{8E2A722B-6E3E-9803-30ED-3274AFDD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71" y="1872090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Đường nối Thẳng 67">
            <a:extLst>
              <a:ext uri="{FF2B5EF4-FFF2-40B4-BE49-F238E27FC236}">
                <a16:creationId xmlns:a16="http://schemas.microsoft.com/office/drawing/2014/main" id="{E2FD16B4-6BD4-DCAD-AB6A-3B9BFEEF0A21}"/>
              </a:ext>
            </a:extLst>
          </p:cNvPr>
          <p:cNvCxnSpPr>
            <a:cxnSpLocks/>
            <a:stCxn id="25" idx="0"/>
            <a:endCxn id="27" idx="4"/>
          </p:cNvCxnSpPr>
          <p:nvPr/>
        </p:nvCxnSpPr>
        <p:spPr>
          <a:xfrm flipV="1">
            <a:off x="6815467" y="1334201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ình Bầu dục 68">
            <a:extLst>
              <a:ext uri="{FF2B5EF4-FFF2-40B4-BE49-F238E27FC236}">
                <a16:creationId xmlns:a16="http://schemas.microsoft.com/office/drawing/2014/main" id="{67C39922-5C4B-62CB-4554-71A9214E0331}"/>
              </a:ext>
            </a:extLst>
          </p:cNvPr>
          <p:cNvSpPr/>
          <p:nvPr/>
        </p:nvSpPr>
        <p:spPr>
          <a:xfrm>
            <a:off x="6752723" y="122369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/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vi-V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28" name="Hộp Văn bản 74">
                <a:extLst>
                  <a:ext uri="{FF2B5EF4-FFF2-40B4-BE49-F238E27FC236}">
                    <a16:creationId xmlns:a16="http://schemas.microsoft.com/office/drawing/2014/main" id="{385CE7D5-B73A-22CE-E308-860F5045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177" y="2789640"/>
                <a:ext cx="161108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/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Hình chữ nhật 80">
                <a:extLst>
                  <a:ext uri="{FF2B5EF4-FFF2-40B4-BE49-F238E27FC236}">
                    <a16:creationId xmlns:a16="http://schemas.microsoft.com/office/drawing/2014/main" id="{D303590E-615D-1F5A-3A99-FA3BEFC6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6" y="2257078"/>
                <a:ext cx="399592" cy="3411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Hình Bầu dục 81">
            <a:extLst>
              <a:ext uri="{FF2B5EF4-FFF2-40B4-BE49-F238E27FC236}">
                <a16:creationId xmlns:a16="http://schemas.microsoft.com/office/drawing/2014/main" id="{A811BF10-58E9-7D49-06F6-2E39E6674CD1}"/>
              </a:ext>
            </a:extLst>
          </p:cNvPr>
          <p:cNvSpPr/>
          <p:nvPr/>
        </p:nvSpPr>
        <p:spPr>
          <a:xfrm>
            <a:off x="7347478" y="1250697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31" name="Đường nối Thẳng 82">
            <a:extLst>
              <a:ext uri="{FF2B5EF4-FFF2-40B4-BE49-F238E27FC236}">
                <a16:creationId xmlns:a16="http://schemas.microsoft.com/office/drawing/2014/main" id="{C23380DD-56B8-1094-1071-9AA5A6C91E68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7410222" y="1361202"/>
            <a:ext cx="0" cy="8958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/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Hình chữ nhật 86">
                <a:extLst>
                  <a:ext uri="{FF2B5EF4-FFF2-40B4-BE49-F238E27FC236}">
                    <a16:creationId xmlns:a16="http://schemas.microsoft.com/office/drawing/2014/main" id="{069A8516-66A0-E4DA-2014-61475A34B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96" y="1881646"/>
                <a:ext cx="399592" cy="3411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Đường nối Thẳng 87">
            <a:extLst>
              <a:ext uri="{FF2B5EF4-FFF2-40B4-BE49-F238E27FC236}">
                <a16:creationId xmlns:a16="http://schemas.microsoft.com/office/drawing/2014/main" id="{84A612DC-FA5F-1EBC-2706-ABC3BBCC3B0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23592" y="166215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96">
            <a:extLst>
              <a:ext uri="{FF2B5EF4-FFF2-40B4-BE49-F238E27FC236}">
                <a16:creationId xmlns:a16="http://schemas.microsoft.com/office/drawing/2014/main" id="{3BC1B16D-A1B9-9A6D-9878-A5C95D78556F}"/>
              </a:ext>
            </a:extLst>
          </p:cNvPr>
          <p:cNvSpPr/>
          <p:nvPr/>
        </p:nvSpPr>
        <p:spPr>
          <a:xfrm>
            <a:off x="7860848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/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7">
                <a:extLst>
                  <a:ext uri="{FF2B5EF4-FFF2-40B4-BE49-F238E27FC236}">
                    <a16:creationId xmlns:a16="http://schemas.microsoft.com/office/drawing/2014/main" id="{01EDA6C0-B021-0502-3A8B-8C800BD15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257078"/>
                <a:ext cx="399592" cy="341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nối Thẳng 98">
            <a:extLst>
              <a:ext uri="{FF2B5EF4-FFF2-40B4-BE49-F238E27FC236}">
                <a16:creationId xmlns:a16="http://schemas.microsoft.com/office/drawing/2014/main" id="{36EEAE69-7D20-EF55-F3CC-ABB7E9DD8BD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8538934" y="1719189"/>
            <a:ext cx="0" cy="537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Hình Bầu dục 99">
            <a:extLst>
              <a:ext uri="{FF2B5EF4-FFF2-40B4-BE49-F238E27FC236}">
                <a16:creationId xmlns:a16="http://schemas.microsoft.com/office/drawing/2014/main" id="{21F29DAF-D587-4497-CDB2-B71777C35906}"/>
              </a:ext>
            </a:extLst>
          </p:cNvPr>
          <p:cNvSpPr/>
          <p:nvPr/>
        </p:nvSpPr>
        <p:spPr>
          <a:xfrm>
            <a:off x="8476190" y="160868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/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Hình chữ nhật 107">
                <a:extLst>
                  <a:ext uri="{FF2B5EF4-FFF2-40B4-BE49-F238E27FC236}">
                    <a16:creationId xmlns:a16="http://schemas.microsoft.com/office/drawing/2014/main" id="{875D99A9-73F7-C527-50D4-7866A185D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049" y="2257078"/>
                <a:ext cx="399592" cy="3411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108">
            <a:extLst>
              <a:ext uri="{FF2B5EF4-FFF2-40B4-BE49-F238E27FC236}">
                <a16:creationId xmlns:a16="http://schemas.microsoft.com/office/drawing/2014/main" id="{B82076B3-42CD-8F94-6956-67359FC0EF8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190845" y="2037586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ình Bầu dục 109">
            <a:extLst>
              <a:ext uri="{FF2B5EF4-FFF2-40B4-BE49-F238E27FC236}">
                <a16:creationId xmlns:a16="http://schemas.microsoft.com/office/drawing/2014/main" id="{A42B6E3B-CEBE-4F88-93C0-31B50C0C3D54}"/>
              </a:ext>
            </a:extLst>
          </p:cNvPr>
          <p:cNvSpPr/>
          <p:nvPr/>
        </p:nvSpPr>
        <p:spPr>
          <a:xfrm>
            <a:off x="9128101" y="1984116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1" name="Đường nối Thẳng 119">
            <a:extLst>
              <a:ext uri="{FF2B5EF4-FFF2-40B4-BE49-F238E27FC236}">
                <a16:creationId xmlns:a16="http://schemas.microsoft.com/office/drawing/2014/main" id="{19EEE6A1-63BE-3F56-6C31-B09FEC836430}"/>
              </a:ext>
            </a:extLst>
          </p:cNvPr>
          <p:cNvCxnSpPr>
            <a:cxnSpLocks/>
          </p:cNvCxnSpPr>
          <p:nvPr/>
        </p:nvCxnSpPr>
        <p:spPr>
          <a:xfrm flipV="1">
            <a:off x="3109456" y="1300744"/>
            <a:ext cx="832865" cy="8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nối Thẳng 120">
            <a:extLst>
              <a:ext uri="{FF2B5EF4-FFF2-40B4-BE49-F238E27FC236}">
                <a16:creationId xmlns:a16="http://schemas.microsoft.com/office/drawing/2014/main" id="{DD783A9F-00E0-5F3F-088C-CC700D9CA89F}"/>
              </a:ext>
            </a:extLst>
          </p:cNvPr>
          <p:cNvCxnSpPr>
            <a:cxnSpLocks/>
          </p:cNvCxnSpPr>
          <p:nvPr/>
        </p:nvCxnSpPr>
        <p:spPr>
          <a:xfrm>
            <a:off x="3109456" y="1677959"/>
            <a:ext cx="832865" cy="7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094E26EA-4DF9-CF73-B7B1-69CD711C69EC}"/>
              </a:ext>
            </a:extLst>
          </p:cNvPr>
          <p:cNvCxnSpPr>
            <a:cxnSpLocks/>
          </p:cNvCxnSpPr>
          <p:nvPr/>
        </p:nvCxnSpPr>
        <p:spPr>
          <a:xfrm>
            <a:off x="3109456" y="2075761"/>
            <a:ext cx="8328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2">
            <a:extLst>
              <a:ext uri="{FF2B5EF4-FFF2-40B4-BE49-F238E27FC236}">
                <a16:creationId xmlns:a16="http://schemas.microsoft.com/office/drawing/2014/main" id="{EAC85A99-62FD-C0B2-1569-5EDCD845BEDC}"/>
              </a:ext>
            </a:extLst>
          </p:cNvPr>
          <p:cNvCxnSpPr>
            <a:cxnSpLocks/>
          </p:cNvCxnSpPr>
          <p:nvPr/>
        </p:nvCxnSpPr>
        <p:spPr>
          <a:xfrm>
            <a:off x="3091613" y="2485763"/>
            <a:ext cx="8507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/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123">
                <a:extLst>
                  <a:ext uri="{FF2B5EF4-FFF2-40B4-BE49-F238E27FC236}">
                    <a16:creationId xmlns:a16="http://schemas.microsoft.com/office/drawing/2014/main" id="{314FEF8C-CF62-9BCD-7689-8A425CD3C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1520236"/>
                <a:ext cx="399592" cy="3411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124">
            <a:extLst>
              <a:ext uri="{FF2B5EF4-FFF2-40B4-BE49-F238E27FC236}">
                <a16:creationId xmlns:a16="http://schemas.microsoft.com/office/drawing/2014/main" id="{3DCB55BD-2F2E-7936-2247-2DD1FB83C94C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467280" y="1300744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125">
            <a:extLst>
              <a:ext uri="{FF2B5EF4-FFF2-40B4-BE49-F238E27FC236}">
                <a16:creationId xmlns:a16="http://schemas.microsoft.com/office/drawing/2014/main" id="{24946E93-7E5E-EC0E-C8E7-A38FC98DB8EA}"/>
              </a:ext>
            </a:extLst>
          </p:cNvPr>
          <p:cNvSpPr/>
          <p:nvPr/>
        </p:nvSpPr>
        <p:spPr>
          <a:xfrm>
            <a:off x="3404536" y="12472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/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Hình chữ nhật 142">
                <a:extLst>
                  <a:ext uri="{FF2B5EF4-FFF2-40B4-BE49-F238E27FC236}">
                    <a16:creationId xmlns:a16="http://schemas.microsoft.com/office/drawing/2014/main" id="{4DA6A760-5F07-6450-CFFF-372A4CB7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84" y="2303005"/>
                <a:ext cx="399592" cy="3411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Đường nối Thẳng 143">
            <a:extLst>
              <a:ext uri="{FF2B5EF4-FFF2-40B4-BE49-F238E27FC236}">
                <a16:creationId xmlns:a16="http://schemas.microsoft.com/office/drawing/2014/main" id="{BE29C305-9D07-FEE7-7684-3D5B5985F60F}"/>
              </a:ext>
            </a:extLst>
          </p:cNvPr>
          <p:cNvCxnSpPr>
            <a:cxnSpLocks/>
          </p:cNvCxnSpPr>
          <p:nvPr/>
        </p:nvCxnSpPr>
        <p:spPr>
          <a:xfrm flipV="1">
            <a:off x="3467279" y="2075761"/>
            <a:ext cx="0" cy="219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ình Bầu dục 144">
            <a:extLst>
              <a:ext uri="{FF2B5EF4-FFF2-40B4-BE49-F238E27FC236}">
                <a16:creationId xmlns:a16="http://schemas.microsoft.com/office/drawing/2014/main" id="{101CDC93-51A9-99EF-A6AC-11F1ACE88586}"/>
              </a:ext>
            </a:extLst>
          </p:cNvPr>
          <p:cNvSpPr/>
          <p:nvPr/>
        </p:nvSpPr>
        <p:spPr>
          <a:xfrm>
            <a:off x="3404536" y="2019074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2" name="Đường nối Thẳng 149">
            <a:extLst>
              <a:ext uri="{FF2B5EF4-FFF2-40B4-BE49-F238E27FC236}">
                <a16:creationId xmlns:a16="http://schemas.microsoft.com/office/drawing/2014/main" id="{B778E8C7-74AC-2F97-905B-7122925E6BE6}"/>
              </a:ext>
            </a:extLst>
          </p:cNvPr>
          <p:cNvCxnSpPr>
            <a:cxnSpLocks/>
          </p:cNvCxnSpPr>
          <p:nvPr/>
        </p:nvCxnSpPr>
        <p:spPr>
          <a:xfrm flipV="1">
            <a:off x="4054622" y="1298282"/>
            <a:ext cx="16603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150">
            <a:extLst>
              <a:ext uri="{FF2B5EF4-FFF2-40B4-BE49-F238E27FC236}">
                <a16:creationId xmlns:a16="http://schemas.microsoft.com/office/drawing/2014/main" id="{419339AC-50FC-32B5-B24D-125D7DD0640F}"/>
              </a:ext>
            </a:extLst>
          </p:cNvPr>
          <p:cNvCxnSpPr>
            <a:cxnSpLocks/>
          </p:cNvCxnSpPr>
          <p:nvPr/>
        </p:nvCxnSpPr>
        <p:spPr>
          <a:xfrm flipV="1">
            <a:off x="4054622" y="1654383"/>
            <a:ext cx="1660376" cy="12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Đường nối Thẳng 151">
            <a:extLst>
              <a:ext uri="{FF2B5EF4-FFF2-40B4-BE49-F238E27FC236}">
                <a16:creationId xmlns:a16="http://schemas.microsoft.com/office/drawing/2014/main" id="{6795261C-912F-93C3-62A9-E373DB891D83}"/>
              </a:ext>
            </a:extLst>
          </p:cNvPr>
          <p:cNvCxnSpPr>
            <a:cxnSpLocks/>
          </p:cNvCxnSpPr>
          <p:nvPr/>
        </p:nvCxnSpPr>
        <p:spPr>
          <a:xfrm>
            <a:off x="4054622" y="2064384"/>
            <a:ext cx="16501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nối Thẳng 152">
            <a:extLst>
              <a:ext uri="{FF2B5EF4-FFF2-40B4-BE49-F238E27FC236}">
                <a16:creationId xmlns:a16="http://schemas.microsoft.com/office/drawing/2014/main" id="{054DE5A7-0EDA-0119-A86F-D9FFDAE1B651}"/>
              </a:ext>
            </a:extLst>
          </p:cNvPr>
          <p:cNvCxnSpPr>
            <a:cxnSpLocks/>
          </p:cNvCxnSpPr>
          <p:nvPr/>
        </p:nvCxnSpPr>
        <p:spPr>
          <a:xfrm flipV="1">
            <a:off x="4036779" y="2462185"/>
            <a:ext cx="1668016" cy="12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/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Hình chữ nhật 153">
                <a:extLst>
                  <a:ext uri="{FF2B5EF4-FFF2-40B4-BE49-F238E27FC236}">
                    <a16:creationId xmlns:a16="http://schemas.microsoft.com/office/drawing/2014/main" id="{C3F9C686-C6E7-B1E9-1A34-1012AB05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67" y="2312856"/>
                <a:ext cx="399592" cy="3411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Đường nối Thẳng 154">
            <a:extLst>
              <a:ext uri="{FF2B5EF4-FFF2-40B4-BE49-F238E27FC236}">
                <a16:creationId xmlns:a16="http://schemas.microsoft.com/office/drawing/2014/main" id="{911D54FC-7372-DCE6-D804-37761F8788E7}"/>
              </a:ext>
            </a:extLst>
          </p:cNvPr>
          <p:cNvCxnSpPr>
            <a:cxnSpLocks/>
            <a:stCxn id="56" idx="0"/>
            <a:endCxn id="58" idx="4"/>
          </p:cNvCxnSpPr>
          <p:nvPr/>
        </p:nvCxnSpPr>
        <p:spPr>
          <a:xfrm flipH="1" flipV="1">
            <a:off x="5087283" y="1352667"/>
            <a:ext cx="8080" cy="960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155">
            <a:extLst>
              <a:ext uri="{FF2B5EF4-FFF2-40B4-BE49-F238E27FC236}">
                <a16:creationId xmlns:a16="http://schemas.microsoft.com/office/drawing/2014/main" id="{5B0E104C-F9D8-D4E4-654D-E7FAB3C79663}"/>
              </a:ext>
            </a:extLst>
          </p:cNvPr>
          <p:cNvSpPr/>
          <p:nvPr/>
        </p:nvSpPr>
        <p:spPr>
          <a:xfrm>
            <a:off x="5024539" y="124216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/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Hình chữ nhật 157">
                <a:extLst>
                  <a:ext uri="{FF2B5EF4-FFF2-40B4-BE49-F238E27FC236}">
                    <a16:creationId xmlns:a16="http://schemas.microsoft.com/office/drawing/2014/main" id="{12DB2BD8-7F7B-7F7C-B0DE-783C494A7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55" y="1971263"/>
                <a:ext cx="399592" cy="3411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Đường nối Thẳng 158">
            <a:extLst>
              <a:ext uri="{FF2B5EF4-FFF2-40B4-BE49-F238E27FC236}">
                <a16:creationId xmlns:a16="http://schemas.microsoft.com/office/drawing/2014/main" id="{B475F49C-3BA8-F970-FEC1-CEC3596B0A86}"/>
              </a:ext>
            </a:extLst>
          </p:cNvPr>
          <p:cNvCxnSpPr>
            <a:cxnSpLocks/>
            <a:stCxn id="60" idx="0"/>
            <a:endCxn id="62" idx="4"/>
          </p:cNvCxnSpPr>
          <p:nvPr/>
        </p:nvCxnSpPr>
        <p:spPr>
          <a:xfrm flipH="1" flipV="1">
            <a:off x="4402406" y="1721834"/>
            <a:ext cx="1845" cy="249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ình Bầu dục 159">
            <a:extLst>
              <a:ext uri="{FF2B5EF4-FFF2-40B4-BE49-F238E27FC236}">
                <a16:creationId xmlns:a16="http://schemas.microsoft.com/office/drawing/2014/main" id="{03F7F15B-696C-AFD0-2DCA-F10889C79E83}"/>
              </a:ext>
            </a:extLst>
          </p:cNvPr>
          <p:cNvSpPr/>
          <p:nvPr/>
        </p:nvSpPr>
        <p:spPr>
          <a:xfrm>
            <a:off x="4339662" y="1611329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63" name="Hộp Văn bản 191">
            <a:extLst>
              <a:ext uri="{FF2B5EF4-FFF2-40B4-BE49-F238E27FC236}">
                <a16:creationId xmlns:a16="http://schemas.microsoft.com/office/drawing/2014/main" id="{730BC51B-1F66-C400-C4EB-7B264AD0DDE2}"/>
              </a:ext>
            </a:extLst>
          </p:cNvPr>
          <p:cNvSpPr txBox="1"/>
          <p:nvPr/>
        </p:nvSpPr>
        <p:spPr>
          <a:xfrm>
            <a:off x="2828305" y="972855"/>
            <a:ext cx="14624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Odd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Hộp Văn bản 192">
            <a:extLst>
              <a:ext uri="{FF2B5EF4-FFF2-40B4-BE49-F238E27FC236}">
                <a16:creationId xmlns:a16="http://schemas.microsoft.com/office/drawing/2014/main" id="{5D80ECD1-2476-6E14-8E40-770E5681939F}"/>
              </a:ext>
            </a:extLst>
          </p:cNvPr>
          <p:cNvSpPr txBox="1"/>
          <p:nvPr/>
        </p:nvSpPr>
        <p:spPr>
          <a:xfrm>
            <a:off x="3770707" y="968193"/>
            <a:ext cx="2249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Even layer</a:t>
            </a:r>
            <a:endParaRPr lang="vi-VN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/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</m:oMath>
                  </m:oMathPara>
                </a14:m>
                <a:endParaRPr lang="vi-VN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193">
                <a:extLst>
                  <a:ext uri="{FF2B5EF4-FFF2-40B4-BE49-F238E27FC236}">
                    <a16:creationId xmlns:a16="http://schemas.microsoft.com/office/drawing/2014/main" id="{FA845CA1-8257-F4A8-8EE2-66F900B1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13" y="2767070"/>
                <a:ext cx="2623386" cy="391902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/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Hình chữ nhật 93">
                <a:extLst>
                  <a:ext uri="{FF2B5EF4-FFF2-40B4-BE49-F238E27FC236}">
                    <a16:creationId xmlns:a16="http://schemas.microsoft.com/office/drawing/2014/main" id="{DF011BDE-08D6-C913-F4CB-D21C5C0CF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3" y="4053466"/>
                <a:ext cx="1611087" cy="16143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/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Hình chữ nhật 93">
                <a:extLst>
                  <a:ext uri="{FF2B5EF4-FFF2-40B4-BE49-F238E27FC236}">
                    <a16:creationId xmlns:a16="http://schemas.microsoft.com/office/drawing/2014/main" id="{2694F72D-9FDE-2E57-74D3-A0CF47C93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104785"/>
                <a:ext cx="321125" cy="321768"/>
              </a:xfrm>
              <a:prstGeom prst="rect">
                <a:avLst/>
              </a:prstGeom>
              <a:blipFill>
                <a:blip r:embed="rId19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/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Hình chữ nhật 93">
                <a:extLst>
                  <a:ext uri="{FF2B5EF4-FFF2-40B4-BE49-F238E27FC236}">
                    <a16:creationId xmlns:a16="http://schemas.microsoft.com/office/drawing/2014/main" id="{B2F8DE49-0CEA-4318-BAC6-7E5B5265F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4488415"/>
                <a:ext cx="321125" cy="321768"/>
              </a:xfrm>
              <a:prstGeom prst="rect">
                <a:avLst/>
              </a:prstGeom>
              <a:blipFill>
                <a:blip r:embed="rId20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/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Hình chữ nhật 93">
                <a:extLst>
                  <a:ext uri="{FF2B5EF4-FFF2-40B4-BE49-F238E27FC236}">
                    <a16:creationId xmlns:a16="http://schemas.microsoft.com/office/drawing/2014/main" id="{AA122A10-1016-9E49-ECCF-38417221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4" y="4872153"/>
                <a:ext cx="321125" cy="321768"/>
              </a:xfrm>
              <a:prstGeom prst="rect">
                <a:avLst/>
              </a:prstGeom>
              <a:blipFill>
                <a:blip r:embed="rId21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/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Hình chữ nhật 93">
                <a:extLst>
                  <a:ext uri="{FF2B5EF4-FFF2-40B4-BE49-F238E27FC236}">
                    <a16:creationId xmlns:a16="http://schemas.microsoft.com/office/drawing/2014/main" id="{AD18C129-6F58-D36F-7787-BA0E331D6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943" y="5255783"/>
                <a:ext cx="321125" cy="321768"/>
              </a:xfrm>
              <a:prstGeom prst="rect">
                <a:avLst/>
              </a:prstGeom>
              <a:blipFill>
                <a:blip r:embed="rId22"/>
                <a:stretch>
                  <a:fillRect l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0413D9B-C62D-E20A-E183-DBEBC2EF7EA5}"/>
              </a:ext>
            </a:extLst>
          </p:cNvPr>
          <p:cNvSpPr/>
          <p:nvPr/>
        </p:nvSpPr>
        <p:spPr>
          <a:xfrm>
            <a:off x="3650275" y="3939790"/>
            <a:ext cx="2651076" cy="1828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/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Hình chữ nhật 93">
                <a:extLst>
                  <a:ext uri="{FF2B5EF4-FFF2-40B4-BE49-F238E27FC236}">
                    <a16:creationId xmlns:a16="http://schemas.microsoft.com/office/drawing/2014/main" id="{519A8930-4663-C28C-4FEF-E47FFE49F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113985"/>
                <a:ext cx="321125" cy="321768"/>
              </a:xfrm>
              <a:prstGeom prst="rect">
                <a:avLst/>
              </a:prstGeom>
              <a:blipFill>
                <a:blip r:embed="rId23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/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Hình chữ nhật 93">
                <a:extLst>
                  <a:ext uri="{FF2B5EF4-FFF2-40B4-BE49-F238E27FC236}">
                    <a16:creationId xmlns:a16="http://schemas.microsoft.com/office/drawing/2014/main" id="{E2595D0B-E0CA-B1E9-1566-5232752FE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4497615"/>
                <a:ext cx="321125" cy="321768"/>
              </a:xfrm>
              <a:prstGeom prst="rect">
                <a:avLst/>
              </a:prstGeom>
              <a:blipFill>
                <a:blip r:embed="rId24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/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Hình chữ nhật 93">
                <a:extLst>
                  <a:ext uri="{FF2B5EF4-FFF2-40B4-BE49-F238E27FC236}">
                    <a16:creationId xmlns:a16="http://schemas.microsoft.com/office/drawing/2014/main" id="{F13D7731-040C-7B90-B6DC-E16AEDFBC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80" y="4881353"/>
                <a:ext cx="321125" cy="321768"/>
              </a:xfrm>
              <a:prstGeom prst="rect">
                <a:avLst/>
              </a:prstGeom>
              <a:blipFill>
                <a:blip r:embed="rId25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/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vi-VN" sz="16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Hình chữ nhật 93">
                <a:extLst>
                  <a:ext uri="{FF2B5EF4-FFF2-40B4-BE49-F238E27FC236}">
                    <a16:creationId xmlns:a16="http://schemas.microsoft.com/office/drawing/2014/main" id="{9E236E28-0FB0-4C4E-045A-76C66A55E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79" y="5264983"/>
                <a:ext cx="321125" cy="321768"/>
              </a:xfrm>
              <a:prstGeom prst="rect">
                <a:avLst/>
              </a:prstGeom>
              <a:blipFill>
                <a:blip r:embed="rId26"/>
                <a:stretch>
                  <a:fillRect l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89588B6-5F86-1C95-E1E9-43069B51A46B}"/>
              </a:ext>
            </a:extLst>
          </p:cNvPr>
          <p:cNvCxnSpPr>
            <a:cxnSpLocks/>
            <a:stCxn id="94" idx="0"/>
            <a:endCxn id="17" idx="2"/>
          </p:cNvCxnSpPr>
          <p:nvPr/>
        </p:nvCxnSpPr>
        <p:spPr>
          <a:xfrm rot="16200000" flipV="1">
            <a:off x="2790013" y="2307362"/>
            <a:ext cx="937650" cy="25545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7F7DEF78-F88F-E582-97F0-8AF4F6D55F42}"/>
              </a:ext>
            </a:extLst>
          </p:cNvPr>
          <p:cNvCxnSpPr>
            <a:cxnSpLocks/>
            <a:stCxn id="94" idx="0"/>
            <a:endCxn id="28" idx="2"/>
          </p:cNvCxnSpPr>
          <p:nvPr/>
        </p:nvCxnSpPr>
        <p:spPr>
          <a:xfrm rot="5400000" flipH="1" flipV="1">
            <a:off x="5647671" y="2047418"/>
            <a:ext cx="894494" cy="31176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4A0DF78-56BF-6753-58AB-D96BE7054DD2}"/>
              </a:ext>
            </a:extLst>
          </p:cNvPr>
          <p:cNvCxnSpPr>
            <a:cxnSpLocks/>
            <a:stCxn id="94" idx="0"/>
            <a:endCxn id="65" idx="2"/>
          </p:cNvCxnSpPr>
          <p:nvPr/>
        </p:nvCxnSpPr>
        <p:spPr>
          <a:xfrm rot="16200000" flipV="1">
            <a:off x="4022465" y="3539813"/>
            <a:ext cx="894494" cy="1328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eft Brace 126">
            <a:extLst>
              <a:ext uri="{FF2B5EF4-FFF2-40B4-BE49-F238E27FC236}">
                <a16:creationId xmlns:a16="http://schemas.microsoft.com/office/drawing/2014/main" id="{3BCE7510-8AB0-8FA6-8D78-E939067C0A75}"/>
              </a:ext>
            </a:extLst>
          </p:cNvPr>
          <p:cNvSpPr/>
          <p:nvPr/>
        </p:nvSpPr>
        <p:spPr>
          <a:xfrm rot="16200000">
            <a:off x="4831415" y="4699471"/>
            <a:ext cx="288797" cy="2651077"/>
          </a:xfrm>
          <a:prstGeom prst="leftBrace">
            <a:avLst>
              <a:gd name="adj1" fmla="val 140307"/>
              <a:gd name="adj2" fmla="val 506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/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 times</a:t>
                </a:r>
              </a:p>
            </p:txBody>
          </p:sp>
        </mc:Choice>
        <mc:Fallback xmlns="">
          <p:sp>
            <p:nvSpPr>
              <p:cNvPr id="128" name="Hộp Văn bản 193">
                <a:extLst>
                  <a:ext uri="{FF2B5EF4-FFF2-40B4-BE49-F238E27FC236}">
                    <a16:creationId xmlns:a16="http://schemas.microsoft.com/office/drawing/2014/main" id="{016AE10D-31FB-BBDD-4171-2A368F30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58" y="6166483"/>
                <a:ext cx="2623386" cy="369332"/>
              </a:xfrm>
              <a:prstGeom prst="rect">
                <a:avLst/>
              </a:prstGeom>
              <a:blipFill>
                <a:blip r:embed="rId2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/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vi-VN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r>
                  <a:rPr lang="vi-VN">
                    <a:latin typeface="+mj-lt"/>
                  </a:rPr>
                  <a:t>rotation gate around j axis.</a:t>
                </a:r>
              </a:p>
            </p:txBody>
          </p:sp>
        </mc:Choice>
        <mc:Fallback xmlns="">
          <p:sp>
            <p:nvSpPr>
              <p:cNvPr id="129" name="Hộp Văn bản 193">
                <a:extLst>
                  <a:ext uri="{FF2B5EF4-FFF2-40B4-BE49-F238E27FC236}">
                    <a16:creationId xmlns:a16="http://schemas.microsoft.com/office/drawing/2014/main" id="{A8301D5C-079D-A51F-3A65-9407295A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90" y="4083638"/>
                <a:ext cx="2623386" cy="672043"/>
              </a:xfrm>
              <a:prstGeom prst="rect">
                <a:avLst/>
              </a:prstGeom>
              <a:blipFill>
                <a:blip r:embed="rId28"/>
                <a:stretch>
                  <a:fillRect l="-1923" t="-3704" b="-129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/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vi-VN">
                    <a:latin typeface="+mj-lt"/>
                  </a:rPr>
                  <a:t>: number of layer</a:t>
                </a:r>
              </a:p>
            </p:txBody>
          </p:sp>
        </mc:Choice>
        <mc:Fallback xmlns="">
          <p:sp>
            <p:nvSpPr>
              <p:cNvPr id="130" name="Hộp Văn bản 193">
                <a:extLst>
                  <a:ext uri="{FF2B5EF4-FFF2-40B4-BE49-F238E27FC236}">
                    <a16:creationId xmlns:a16="http://schemas.microsoft.com/office/drawing/2014/main" id="{500F545B-7A67-C11B-B40B-3974C3088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45" y="4823326"/>
                <a:ext cx="2623386" cy="369332"/>
              </a:xfrm>
              <a:prstGeom prst="rect">
                <a:avLst/>
              </a:prstGeom>
              <a:blipFill>
                <a:blip r:embed="rId2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Rectangle 145">
            <a:extLst>
              <a:ext uri="{FF2B5EF4-FFF2-40B4-BE49-F238E27FC236}">
                <a16:creationId xmlns:a16="http://schemas.microsoft.com/office/drawing/2014/main" id="{434CC3FD-8D91-1890-0A44-9C2702E21E01}"/>
              </a:ext>
            </a:extLst>
          </p:cNvPr>
          <p:cNvSpPr/>
          <p:nvPr/>
        </p:nvSpPr>
        <p:spPr>
          <a:xfrm>
            <a:off x="991366" y="968194"/>
            <a:ext cx="1857891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273C6E3-D84E-640F-5B88-8BBC6778468E}"/>
              </a:ext>
            </a:extLst>
          </p:cNvPr>
          <p:cNvSpPr/>
          <p:nvPr/>
        </p:nvSpPr>
        <p:spPr>
          <a:xfrm>
            <a:off x="3191566" y="972855"/>
            <a:ext cx="2345493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AB3175-6B4A-DF81-5A71-25D6B7262D01}"/>
              </a:ext>
            </a:extLst>
          </p:cNvPr>
          <p:cNvSpPr/>
          <p:nvPr/>
        </p:nvSpPr>
        <p:spPr>
          <a:xfrm>
            <a:off x="5917141" y="965496"/>
            <a:ext cx="3503352" cy="17400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14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81" y="4723108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9" y="2052270"/>
                <a:ext cx="1016830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5952068" y="4459662"/>
            <a:ext cx="2308189" cy="24080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3478872" y="4462133"/>
            <a:ext cx="862109" cy="27310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3501211" y="5526655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3870428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5952068" y="5526655"/>
            <a:ext cx="542732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6215469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96" y="2052270"/>
                <a:ext cx="550253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4496529" y="3257202"/>
            <a:ext cx="2964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4595597" y="3170171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  <m:sup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06" y="2049799"/>
                <a:ext cx="1059297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43" y="2049799"/>
                <a:ext cx="545714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456003" y="3254731"/>
            <a:ext cx="258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7586948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13" y="3070065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3018722" y="6315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3018722" y="936303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3018722" y="1232874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3018722" y="1529445"/>
            <a:ext cx="20662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3448717" y="631503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4071666" y="631503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4673041" y="623274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3410761" y="58366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4027610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4630179" y="58041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86" y="781129"/>
                <a:ext cx="586061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5" y="1082047"/>
                <a:ext cx="574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88" y="1394582"/>
                <a:ext cx="574575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3091105" y="512773"/>
            <a:ext cx="1928587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5341298" y="3254731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5518491" y="316770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6027689" y="3258463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6204882" y="31714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827192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844911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3112070" y="3269330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3289263" y="318229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6892201" y="6367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6892201" y="941582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6892201" y="123815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6892201" y="1534724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322196" y="648356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943951" y="636782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8546520" y="628553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7284240" y="58894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7901089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8503658" y="58569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6964584" y="518052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7279623" y="8914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7901089" y="120219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8503658" y="1489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>
            <a:off x="3094260" y="1732953"/>
            <a:ext cx="384612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>
            <a:off x="4524360" y="1732953"/>
            <a:ext cx="433450" cy="3168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>
            <a:off x="6964584" y="1732953"/>
            <a:ext cx="764779" cy="3168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>
            <a:off x="8271920" y="1725180"/>
            <a:ext cx="559369" cy="3246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00" y="4719497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</p:cNvCxnSpPr>
          <p:nvPr/>
        </p:nvCxnSpPr>
        <p:spPr>
          <a:xfrm>
            <a:off x="8112632" y="5526655"/>
            <a:ext cx="49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8356720" y="545123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/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56740C6-34D0-8027-8C6B-9A19429A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05" y="5291790"/>
                <a:ext cx="5249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2094413" y="5328555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2094413" y="3052352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2095273" y="1027718"/>
            <a:ext cx="13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83780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/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Hình chữ nhật 93">
                <a:extLst>
                  <a:ext uri="{FF2B5EF4-FFF2-40B4-BE49-F238E27FC236}">
                    <a16:creationId xmlns:a16="http://schemas.microsoft.com/office/drawing/2014/main" id="{2F541175-532A-5DD2-8D52-FFF3FDA9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90" y="413689"/>
                <a:ext cx="1611087" cy="161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/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Hình chữ nhật 40">
                <a:extLst>
                  <a:ext uri="{FF2B5EF4-FFF2-40B4-BE49-F238E27FC236}">
                    <a16:creationId xmlns:a16="http://schemas.microsoft.com/office/drawing/2014/main" id="{4D68AFA7-F426-F7BA-8563-6B9198F5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22" y="2447125"/>
                <a:ext cx="959385" cy="2409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AA7FDE-3044-EA69-D4AD-79AA62792C8F}"/>
              </a:ext>
            </a:extLst>
          </p:cNvPr>
          <p:cNvCxnSpPr>
            <a:cxnSpLocks/>
          </p:cNvCxnSpPr>
          <p:nvPr/>
        </p:nvCxnSpPr>
        <p:spPr>
          <a:xfrm flipV="1">
            <a:off x="1392203" y="2024393"/>
            <a:ext cx="2279743" cy="43424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C8101-5463-2CB3-EC13-1F76DC40AA46}"/>
              </a:ext>
            </a:extLst>
          </p:cNvPr>
          <p:cNvCxnSpPr>
            <a:cxnSpLocks/>
          </p:cNvCxnSpPr>
          <p:nvPr/>
        </p:nvCxnSpPr>
        <p:spPr>
          <a:xfrm>
            <a:off x="5283033" y="2025790"/>
            <a:ext cx="884647" cy="4113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21">
            <a:extLst>
              <a:ext uri="{FF2B5EF4-FFF2-40B4-BE49-F238E27FC236}">
                <a16:creationId xmlns:a16="http://schemas.microsoft.com/office/drawing/2014/main" id="{EF25C45B-A376-170A-AD7D-053C3A2DD29B}"/>
              </a:ext>
            </a:extLst>
          </p:cNvPr>
          <p:cNvCxnSpPr>
            <a:cxnSpLocks/>
          </p:cNvCxnSpPr>
          <p:nvPr/>
        </p:nvCxnSpPr>
        <p:spPr>
          <a:xfrm>
            <a:off x="544520" y="1217236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121">
            <a:extLst>
              <a:ext uri="{FF2B5EF4-FFF2-40B4-BE49-F238E27FC236}">
                <a16:creationId xmlns:a16="http://schemas.microsoft.com/office/drawing/2014/main" id="{A3D3F425-D9ED-D778-B4DD-67696FCCA1DF}"/>
              </a:ext>
            </a:extLst>
          </p:cNvPr>
          <p:cNvCxnSpPr>
            <a:cxnSpLocks/>
          </p:cNvCxnSpPr>
          <p:nvPr/>
        </p:nvCxnSpPr>
        <p:spPr>
          <a:xfrm flipV="1">
            <a:off x="913737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E9683EAC-10B4-B6D8-43D9-4B5C0FD5FAF9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 flipV="1">
            <a:off x="2995377" y="1217236"/>
            <a:ext cx="676569" cy="3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17EFCAC8-A5D8-4777-870B-66C216BC2F89}"/>
              </a:ext>
            </a:extLst>
          </p:cNvPr>
          <p:cNvCxnSpPr>
            <a:cxnSpLocks/>
          </p:cNvCxnSpPr>
          <p:nvPr/>
        </p:nvCxnSpPr>
        <p:spPr>
          <a:xfrm flipV="1">
            <a:off x="3331936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/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Hình chữ nhật 40">
                <a:extLst>
                  <a:ext uri="{FF2B5EF4-FFF2-40B4-BE49-F238E27FC236}">
                    <a16:creationId xmlns:a16="http://schemas.microsoft.com/office/drawing/2014/main" id="{E80637C0-8ADE-DEB5-12C0-705B8B11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05" y="2447125"/>
                <a:ext cx="618168" cy="2409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nối Thẳng 121">
            <a:extLst>
              <a:ext uri="{FF2B5EF4-FFF2-40B4-BE49-F238E27FC236}">
                <a16:creationId xmlns:a16="http://schemas.microsoft.com/office/drawing/2014/main" id="{3CAF31A5-EF34-4BA1-C9B6-DC8FA2472F9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346507" y="3652057"/>
            <a:ext cx="285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D9954C47-F505-635D-4142-87A9BB962FE9}"/>
              </a:ext>
            </a:extLst>
          </p:cNvPr>
          <p:cNvCxnSpPr>
            <a:cxnSpLocks/>
          </p:cNvCxnSpPr>
          <p:nvPr/>
        </p:nvCxnSpPr>
        <p:spPr>
          <a:xfrm flipV="1">
            <a:off x="2492616" y="3565026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/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Hình chữ nhật 40">
                <a:extLst>
                  <a:ext uri="{FF2B5EF4-FFF2-40B4-BE49-F238E27FC236}">
                    <a16:creationId xmlns:a16="http://schemas.microsoft.com/office/drawing/2014/main" id="{5029D9BC-2498-873C-42C8-5D97315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30" y="2444654"/>
                <a:ext cx="910950" cy="2409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/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vi-VN" sz="14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Hình chữ nhật 40">
                <a:extLst>
                  <a:ext uri="{FF2B5EF4-FFF2-40B4-BE49-F238E27FC236}">
                    <a16:creationId xmlns:a16="http://schemas.microsoft.com/office/drawing/2014/main" id="{66932BF7-9BB3-ABC1-D6C8-B722A6C04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54" y="2444654"/>
                <a:ext cx="636026" cy="2409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21">
            <a:extLst>
              <a:ext uri="{FF2B5EF4-FFF2-40B4-BE49-F238E27FC236}">
                <a16:creationId xmlns:a16="http://schemas.microsoft.com/office/drawing/2014/main" id="{F2D42244-A492-93B0-0841-F6191689951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215080" y="3649586"/>
            <a:ext cx="316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21">
            <a:extLst>
              <a:ext uri="{FF2B5EF4-FFF2-40B4-BE49-F238E27FC236}">
                <a16:creationId xmlns:a16="http://schemas.microsoft.com/office/drawing/2014/main" id="{20741F57-EC72-E426-7166-1C2C20B08955}"/>
              </a:ext>
            </a:extLst>
          </p:cNvPr>
          <p:cNvCxnSpPr>
            <a:cxnSpLocks/>
          </p:cNvCxnSpPr>
          <p:nvPr/>
        </p:nvCxnSpPr>
        <p:spPr>
          <a:xfrm flipV="1">
            <a:off x="5348663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/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59549-4989-D82D-4B50-D6C1D77C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36" y="3464920"/>
                <a:ext cx="524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Đường nối Thẳng 5">
            <a:extLst>
              <a:ext uri="{FF2B5EF4-FFF2-40B4-BE49-F238E27FC236}">
                <a16:creationId xmlns:a16="http://schemas.microsoft.com/office/drawing/2014/main" id="{91ECFE2F-E4FB-0C47-DB97-1B69AEA59D75}"/>
              </a:ext>
            </a:extLst>
          </p:cNvPr>
          <p:cNvCxnSpPr>
            <a:cxnSpLocks/>
          </p:cNvCxnSpPr>
          <p:nvPr/>
        </p:nvCxnSpPr>
        <p:spPr>
          <a:xfrm>
            <a:off x="917945" y="55040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6">
            <a:extLst>
              <a:ext uri="{FF2B5EF4-FFF2-40B4-BE49-F238E27FC236}">
                <a16:creationId xmlns:a16="http://schemas.microsoft.com/office/drawing/2014/main" id="{09FB3031-32BA-3E0F-CC64-0AC19822DAB5}"/>
              </a:ext>
            </a:extLst>
          </p:cNvPr>
          <p:cNvCxnSpPr>
            <a:cxnSpLocks/>
          </p:cNvCxnSpPr>
          <p:nvPr/>
        </p:nvCxnSpPr>
        <p:spPr>
          <a:xfrm>
            <a:off x="917945" y="5808801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nối Thẳng 7">
            <a:extLst>
              <a:ext uri="{FF2B5EF4-FFF2-40B4-BE49-F238E27FC236}">
                <a16:creationId xmlns:a16="http://schemas.microsoft.com/office/drawing/2014/main" id="{93DB9E0D-C742-ADE5-882C-1A492CC2CD55}"/>
              </a:ext>
            </a:extLst>
          </p:cNvPr>
          <p:cNvCxnSpPr>
            <a:cxnSpLocks/>
          </p:cNvCxnSpPr>
          <p:nvPr/>
        </p:nvCxnSpPr>
        <p:spPr>
          <a:xfrm>
            <a:off x="917945" y="610537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8">
            <a:extLst>
              <a:ext uri="{FF2B5EF4-FFF2-40B4-BE49-F238E27FC236}">
                <a16:creationId xmlns:a16="http://schemas.microsoft.com/office/drawing/2014/main" id="{FA9CCCC8-F1B5-6486-8219-E78CC1D11643}"/>
              </a:ext>
            </a:extLst>
          </p:cNvPr>
          <p:cNvCxnSpPr>
            <a:cxnSpLocks/>
          </p:cNvCxnSpPr>
          <p:nvPr/>
        </p:nvCxnSpPr>
        <p:spPr>
          <a:xfrm>
            <a:off x="917945" y="6401943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6DE568D9-B21B-4576-14F1-760034851D33}"/>
              </a:ext>
            </a:extLst>
          </p:cNvPr>
          <p:cNvCxnSpPr>
            <a:cxnSpLocks/>
          </p:cNvCxnSpPr>
          <p:nvPr/>
        </p:nvCxnSpPr>
        <p:spPr>
          <a:xfrm flipV="1">
            <a:off x="1347940" y="5504001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15">
            <a:extLst>
              <a:ext uri="{FF2B5EF4-FFF2-40B4-BE49-F238E27FC236}">
                <a16:creationId xmlns:a16="http://schemas.microsoft.com/office/drawing/2014/main" id="{37960CA7-9476-D76C-73E1-6824C87026C5}"/>
              </a:ext>
            </a:extLst>
          </p:cNvPr>
          <p:cNvCxnSpPr>
            <a:cxnSpLocks/>
          </p:cNvCxnSpPr>
          <p:nvPr/>
        </p:nvCxnSpPr>
        <p:spPr>
          <a:xfrm flipV="1">
            <a:off x="1970889" y="5504001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19">
            <a:extLst>
              <a:ext uri="{FF2B5EF4-FFF2-40B4-BE49-F238E27FC236}">
                <a16:creationId xmlns:a16="http://schemas.microsoft.com/office/drawing/2014/main" id="{F7733E46-0460-50FB-2615-5CFF23AABE8E}"/>
              </a:ext>
            </a:extLst>
          </p:cNvPr>
          <p:cNvCxnSpPr>
            <a:cxnSpLocks/>
          </p:cNvCxnSpPr>
          <p:nvPr/>
        </p:nvCxnSpPr>
        <p:spPr>
          <a:xfrm flipV="1">
            <a:off x="2572264" y="5495772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ình Bầu dục 36">
            <a:extLst>
              <a:ext uri="{FF2B5EF4-FFF2-40B4-BE49-F238E27FC236}">
                <a16:creationId xmlns:a16="http://schemas.microsoft.com/office/drawing/2014/main" id="{B2729252-48A6-00EF-4546-487C257F1EC5}"/>
              </a:ext>
            </a:extLst>
          </p:cNvPr>
          <p:cNvSpPr/>
          <p:nvPr/>
        </p:nvSpPr>
        <p:spPr>
          <a:xfrm>
            <a:off x="1309984" y="545616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7" name="Hình Bầu dục 37">
            <a:extLst>
              <a:ext uri="{FF2B5EF4-FFF2-40B4-BE49-F238E27FC236}">
                <a16:creationId xmlns:a16="http://schemas.microsoft.com/office/drawing/2014/main" id="{31071A5A-8BE9-D6AC-616E-F106E4A62B4C}"/>
              </a:ext>
            </a:extLst>
          </p:cNvPr>
          <p:cNvSpPr/>
          <p:nvPr/>
        </p:nvSpPr>
        <p:spPr>
          <a:xfrm>
            <a:off x="1926833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38" name="Hình Bầu dục 38">
            <a:extLst>
              <a:ext uri="{FF2B5EF4-FFF2-40B4-BE49-F238E27FC236}">
                <a16:creationId xmlns:a16="http://schemas.microsoft.com/office/drawing/2014/main" id="{70FB404C-8317-6004-09AB-7ABD2883C604}"/>
              </a:ext>
            </a:extLst>
          </p:cNvPr>
          <p:cNvSpPr/>
          <p:nvPr/>
        </p:nvSpPr>
        <p:spPr>
          <a:xfrm>
            <a:off x="2529402" y="54529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/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Hình chữ nhật 84">
                <a:extLst>
                  <a:ext uri="{FF2B5EF4-FFF2-40B4-BE49-F238E27FC236}">
                    <a16:creationId xmlns:a16="http://schemas.microsoft.com/office/drawing/2014/main" id="{ED22E3B8-279F-80E0-7606-4A4A45A0B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27" y="5653627"/>
                <a:ext cx="38444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/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84">
                <a:extLst>
                  <a:ext uri="{FF2B5EF4-FFF2-40B4-BE49-F238E27FC236}">
                    <a16:creationId xmlns:a16="http://schemas.microsoft.com/office/drawing/2014/main" id="{64A18554-CE6A-EF01-A32C-8791C328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74" y="5954545"/>
                <a:ext cx="43295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/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Hình chữ nhật 84">
                <a:extLst>
                  <a:ext uri="{FF2B5EF4-FFF2-40B4-BE49-F238E27FC236}">
                    <a16:creationId xmlns:a16="http://schemas.microsoft.com/office/drawing/2014/main" id="{BD132F5A-0A2E-29AA-5333-D48829F13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38" y="6267080"/>
                <a:ext cx="434676" cy="265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0B9FB4BA-1981-361C-1FAF-94D41385DD71}"/>
              </a:ext>
            </a:extLst>
          </p:cNvPr>
          <p:cNvSpPr/>
          <p:nvPr/>
        </p:nvSpPr>
        <p:spPr>
          <a:xfrm>
            <a:off x="990328" y="5385271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43" name="Đường nối Thẳng 121">
            <a:extLst>
              <a:ext uri="{FF2B5EF4-FFF2-40B4-BE49-F238E27FC236}">
                <a16:creationId xmlns:a16="http://schemas.microsoft.com/office/drawing/2014/main" id="{3B82E563-FD0E-5D65-7DE6-329558F2811A}"/>
              </a:ext>
            </a:extLst>
          </p:cNvPr>
          <p:cNvCxnSpPr>
            <a:cxnSpLocks/>
          </p:cNvCxnSpPr>
          <p:nvPr/>
        </p:nvCxnSpPr>
        <p:spPr>
          <a:xfrm>
            <a:off x="3248721" y="3649586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121">
            <a:extLst>
              <a:ext uri="{FF2B5EF4-FFF2-40B4-BE49-F238E27FC236}">
                <a16:creationId xmlns:a16="http://schemas.microsoft.com/office/drawing/2014/main" id="{132D0809-E75C-B3A3-77A6-93645275A6E9}"/>
              </a:ext>
            </a:extLst>
          </p:cNvPr>
          <p:cNvCxnSpPr>
            <a:cxnSpLocks/>
          </p:cNvCxnSpPr>
          <p:nvPr/>
        </p:nvCxnSpPr>
        <p:spPr>
          <a:xfrm flipV="1">
            <a:off x="3425914" y="35625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121">
            <a:extLst>
              <a:ext uri="{FF2B5EF4-FFF2-40B4-BE49-F238E27FC236}">
                <a16:creationId xmlns:a16="http://schemas.microsoft.com/office/drawing/2014/main" id="{27B31BA1-6685-5257-5028-AA6222B16B99}"/>
              </a:ext>
            </a:extLst>
          </p:cNvPr>
          <p:cNvCxnSpPr>
            <a:cxnSpLocks/>
          </p:cNvCxnSpPr>
          <p:nvPr/>
        </p:nvCxnSpPr>
        <p:spPr>
          <a:xfrm>
            <a:off x="3935112" y="3653318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121">
            <a:extLst>
              <a:ext uri="{FF2B5EF4-FFF2-40B4-BE49-F238E27FC236}">
                <a16:creationId xmlns:a16="http://schemas.microsoft.com/office/drawing/2014/main" id="{1671A2A8-F737-1D6A-C51E-B1A5AA08BDF6}"/>
              </a:ext>
            </a:extLst>
          </p:cNvPr>
          <p:cNvCxnSpPr>
            <a:cxnSpLocks/>
          </p:cNvCxnSpPr>
          <p:nvPr/>
        </p:nvCxnSpPr>
        <p:spPr>
          <a:xfrm flipV="1">
            <a:off x="4112305" y="3566287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121">
            <a:extLst>
              <a:ext uri="{FF2B5EF4-FFF2-40B4-BE49-F238E27FC236}">
                <a16:creationId xmlns:a16="http://schemas.microsoft.com/office/drawing/2014/main" id="{E7A1F369-9FC5-72AF-803F-F587F3F54B36}"/>
              </a:ext>
            </a:extLst>
          </p:cNvPr>
          <p:cNvCxnSpPr>
            <a:cxnSpLocks/>
          </p:cNvCxnSpPr>
          <p:nvPr/>
        </p:nvCxnSpPr>
        <p:spPr>
          <a:xfrm>
            <a:off x="617934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21">
            <a:extLst>
              <a:ext uri="{FF2B5EF4-FFF2-40B4-BE49-F238E27FC236}">
                <a16:creationId xmlns:a16="http://schemas.microsoft.com/office/drawing/2014/main" id="{52FFD2CC-F36B-F984-9696-328334CA3F71}"/>
              </a:ext>
            </a:extLst>
          </p:cNvPr>
          <p:cNvCxnSpPr>
            <a:cxnSpLocks/>
          </p:cNvCxnSpPr>
          <p:nvPr/>
        </p:nvCxnSpPr>
        <p:spPr>
          <a:xfrm flipV="1">
            <a:off x="635653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21">
            <a:extLst>
              <a:ext uri="{FF2B5EF4-FFF2-40B4-BE49-F238E27FC236}">
                <a16:creationId xmlns:a16="http://schemas.microsoft.com/office/drawing/2014/main" id="{F11B24BA-0284-3E2A-C8EE-AA767BE9C503}"/>
              </a:ext>
            </a:extLst>
          </p:cNvPr>
          <p:cNvCxnSpPr>
            <a:cxnSpLocks/>
          </p:cNvCxnSpPr>
          <p:nvPr/>
        </p:nvCxnSpPr>
        <p:spPr>
          <a:xfrm>
            <a:off x="1019493" y="3664185"/>
            <a:ext cx="3727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21">
            <a:extLst>
              <a:ext uri="{FF2B5EF4-FFF2-40B4-BE49-F238E27FC236}">
                <a16:creationId xmlns:a16="http://schemas.microsoft.com/office/drawing/2014/main" id="{8291EF96-4009-57D8-8774-873B1A952C96}"/>
              </a:ext>
            </a:extLst>
          </p:cNvPr>
          <p:cNvCxnSpPr>
            <a:cxnSpLocks/>
          </p:cNvCxnSpPr>
          <p:nvPr/>
        </p:nvCxnSpPr>
        <p:spPr>
          <a:xfrm flipV="1">
            <a:off x="1196686" y="3577154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">
            <a:extLst>
              <a:ext uri="{FF2B5EF4-FFF2-40B4-BE49-F238E27FC236}">
                <a16:creationId xmlns:a16="http://schemas.microsoft.com/office/drawing/2014/main" id="{10AD64AA-4344-6E39-578D-D746ED355AB8}"/>
              </a:ext>
            </a:extLst>
          </p:cNvPr>
          <p:cNvCxnSpPr>
            <a:cxnSpLocks/>
          </p:cNvCxnSpPr>
          <p:nvPr/>
        </p:nvCxnSpPr>
        <p:spPr>
          <a:xfrm>
            <a:off x="4859423" y="55092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6">
            <a:extLst>
              <a:ext uri="{FF2B5EF4-FFF2-40B4-BE49-F238E27FC236}">
                <a16:creationId xmlns:a16="http://schemas.microsoft.com/office/drawing/2014/main" id="{0B1547C3-D3CE-24B1-B999-8284CF28549E}"/>
              </a:ext>
            </a:extLst>
          </p:cNvPr>
          <p:cNvCxnSpPr>
            <a:cxnSpLocks/>
          </p:cNvCxnSpPr>
          <p:nvPr/>
        </p:nvCxnSpPr>
        <p:spPr>
          <a:xfrm>
            <a:off x="4859423" y="5814080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Đường nối Thẳng 7">
            <a:extLst>
              <a:ext uri="{FF2B5EF4-FFF2-40B4-BE49-F238E27FC236}">
                <a16:creationId xmlns:a16="http://schemas.microsoft.com/office/drawing/2014/main" id="{DCD9DDF6-763B-09B0-8507-D27DF5E945AD}"/>
              </a:ext>
            </a:extLst>
          </p:cNvPr>
          <p:cNvCxnSpPr>
            <a:cxnSpLocks/>
          </p:cNvCxnSpPr>
          <p:nvPr/>
        </p:nvCxnSpPr>
        <p:spPr>
          <a:xfrm>
            <a:off x="4859423" y="6110651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nối Thẳng 8">
            <a:extLst>
              <a:ext uri="{FF2B5EF4-FFF2-40B4-BE49-F238E27FC236}">
                <a16:creationId xmlns:a16="http://schemas.microsoft.com/office/drawing/2014/main" id="{BDA32A16-166E-91FD-956B-2698A9859F52}"/>
              </a:ext>
            </a:extLst>
          </p:cNvPr>
          <p:cNvCxnSpPr>
            <a:cxnSpLocks/>
          </p:cNvCxnSpPr>
          <p:nvPr/>
        </p:nvCxnSpPr>
        <p:spPr>
          <a:xfrm>
            <a:off x="4859423" y="6407222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nối Thẳng 9">
            <a:extLst>
              <a:ext uri="{FF2B5EF4-FFF2-40B4-BE49-F238E27FC236}">
                <a16:creationId xmlns:a16="http://schemas.microsoft.com/office/drawing/2014/main" id="{3B5D32E5-56C0-D2EF-1A01-3A067501B6BA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289418" y="5520854"/>
            <a:ext cx="289" cy="243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Đường nối Thẳng 15">
            <a:extLst>
              <a:ext uri="{FF2B5EF4-FFF2-40B4-BE49-F238E27FC236}">
                <a16:creationId xmlns:a16="http://schemas.microsoft.com/office/drawing/2014/main" id="{F8E92FFF-04F9-92AF-2880-C3392B53509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911173" y="5509280"/>
            <a:ext cx="1194" cy="56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19">
            <a:extLst>
              <a:ext uri="{FF2B5EF4-FFF2-40B4-BE49-F238E27FC236}">
                <a16:creationId xmlns:a16="http://schemas.microsoft.com/office/drawing/2014/main" id="{0ED63349-222E-D5C7-B995-778106BA48B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6513742" y="5501051"/>
            <a:ext cx="0" cy="86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36">
            <a:extLst>
              <a:ext uri="{FF2B5EF4-FFF2-40B4-BE49-F238E27FC236}">
                <a16:creationId xmlns:a16="http://schemas.microsoft.com/office/drawing/2014/main" id="{F7D1C801-5F85-5605-BF7F-66B1AD288401}"/>
              </a:ext>
            </a:extLst>
          </p:cNvPr>
          <p:cNvSpPr/>
          <p:nvPr/>
        </p:nvSpPr>
        <p:spPr>
          <a:xfrm>
            <a:off x="5251462" y="546144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59" name="Hình Bầu dục 37">
            <a:extLst>
              <a:ext uri="{FF2B5EF4-FFF2-40B4-BE49-F238E27FC236}">
                <a16:creationId xmlns:a16="http://schemas.microsoft.com/office/drawing/2014/main" id="{8327CC9B-DAC6-C6A2-2341-A088CF576D35}"/>
              </a:ext>
            </a:extLst>
          </p:cNvPr>
          <p:cNvSpPr/>
          <p:nvPr/>
        </p:nvSpPr>
        <p:spPr>
          <a:xfrm>
            <a:off x="5868311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0" name="Hình Bầu dục 38">
            <a:extLst>
              <a:ext uri="{FF2B5EF4-FFF2-40B4-BE49-F238E27FC236}">
                <a16:creationId xmlns:a16="http://schemas.microsoft.com/office/drawing/2014/main" id="{63D02B77-2EF2-B3F2-C116-27442921B923}"/>
              </a:ext>
            </a:extLst>
          </p:cNvPr>
          <p:cNvSpPr/>
          <p:nvPr/>
        </p:nvSpPr>
        <p:spPr>
          <a:xfrm>
            <a:off x="6470880" y="545818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F659B-F1A0-3F7D-AEDD-9A19BEA9B6B4}"/>
              </a:ext>
            </a:extLst>
          </p:cNvPr>
          <p:cNvSpPr/>
          <p:nvPr/>
        </p:nvSpPr>
        <p:spPr>
          <a:xfrm>
            <a:off x="4931806" y="5390550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65" name="Hình Bầu dục 36">
            <a:extLst>
              <a:ext uri="{FF2B5EF4-FFF2-40B4-BE49-F238E27FC236}">
                <a16:creationId xmlns:a16="http://schemas.microsoft.com/office/drawing/2014/main" id="{8746E19F-7053-D418-C893-244FEEA90CA0}"/>
              </a:ext>
            </a:extLst>
          </p:cNvPr>
          <p:cNvSpPr/>
          <p:nvPr/>
        </p:nvSpPr>
        <p:spPr>
          <a:xfrm>
            <a:off x="5246845" y="576396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7" name="Hình Bầu dục 36">
            <a:extLst>
              <a:ext uri="{FF2B5EF4-FFF2-40B4-BE49-F238E27FC236}">
                <a16:creationId xmlns:a16="http://schemas.microsoft.com/office/drawing/2014/main" id="{E1631ED8-EB29-5081-5659-FA7A10CDE898}"/>
              </a:ext>
            </a:extLst>
          </p:cNvPr>
          <p:cNvSpPr/>
          <p:nvPr/>
        </p:nvSpPr>
        <p:spPr>
          <a:xfrm>
            <a:off x="5868311" y="607469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sp>
        <p:nvSpPr>
          <p:cNvPr id="69" name="Hình Bầu dục 36">
            <a:extLst>
              <a:ext uri="{FF2B5EF4-FFF2-40B4-BE49-F238E27FC236}">
                <a16:creationId xmlns:a16="http://schemas.microsoft.com/office/drawing/2014/main" id="{2738000A-1E31-1FED-7554-F03089824E7E}"/>
              </a:ext>
            </a:extLst>
          </p:cNvPr>
          <p:cNvSpPr/>
          <p:nvPr/>
        </p:nvSpPr>
        <p:spPr>
          <a:xfrm>
            <a:off x="6470880" y="636209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71B48A-117B-AD80-D397-8B75EAB7C099}"/>
              </a:ext>
            </a:extLst>
          </p:cNvPr>
          <p:cNvCxnSpPr>
            <a:cxnSpLocks/>
          </p:cNvCxnSpPr>
          <p:nvPr/>
        </p:nvCxnSpPr>
        <p:spPr>
          <a:xfrm flipV="1">
            <a:off x="1008625" y="4854517"/>
            <a:ext cx="372710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A445A5-394B-EDF6-7640-EE78B29EC408}"/>
              </a:ext>
            </a:extLst>
          </p:cNvPr>
          <p:cNvCxnSpPr>
            <a:cxnSpLocks/>
          </p:cNvCxnSpPr>
          <p:nvPr/>
        </p:nvCxnSpPr>
        <p:spPr>
          <a:xfrm flipH="1" flipV="1">
            <a:off x="2346507" y="4865217"/>
            <a:ext cx="510526" cy="52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71745C0-FAFD-8669-1345-A583ED8F32BB}"/>
              </a:ext>
            </a:extLst>
          </p:cNvPr>
          <p:cNvCxnSpPr>
            <a:cxnSpLocks/>
          </p:cNvCxnSpPr>
          <p:nvPr/>
        </p:nvCxnSpPr>
        <p:spPr>
          <a:xfrm flipV="1">
            <a:off x="4950368" y="4854517"/>
            <a:ext cx="591421" cy="5504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A1CE7-72B6-2FFB-990F-149329653BC5}"/>
              </a:ext>
            </a:extLst>
          </p:cNvPr>
          <p:cNvCxnSpPr>
            <a:cxnSpLocks/>
          </p:cNvCxnSpPr>
          <p:nvPr/>
        </p:nvCxnSpPr>
        <p:spPr>
          <a:xfrm flipH="1" flipV="1">
            <a:off x="6179343" y="4865217"/>
            <a:ext cx="637730" cy="52005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/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Hình chữ nhật 93">
                <a:extLst>
                  <a:ext uri="{FF2B5EF4-FFF2-40B4-BE49-F238E27FC236}">
                    <a16:creationId xmlns:a16="http://schemas.microsoft.com/office/drawing/2014/main" id="{E6A4905B-A4A3-2160-6AD3-05BA7A5DA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46" y="410078"/>
                <a:ext cx="1611087" cy="16143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Đường nối Thẳng 121">
            <a:extLst>
              <a:ext uri="{FF2B5EF4-FFF2-40B4-BE49-F238E27FC236}">
                <a16:creationId xmlns:a16="http://schemas.microsoft.com/office/drawing/2014/main" id="{3284EB87-1C25-6C38-C3C7-7DED2C389718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283033" y="1217236"/>
            <a:ext cx="599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Đường nối Thẳng 121">
            <a:extLst>
              <a:ext uri="{FF2B5EF4-FFF2-40B4-BE49-F238E27FC236}">
                <a16:creationId xmlns:a16="http://schemas.microsoft.com/office/drawing/2014/main" id="{FD5FF54C-1C7C-E194-4743-E4213F0E2F1F}"/>
              </a:ext>
            </a:extLst>
          </p:cNvPr>
          <p:cNvCxnSpPr>
            <a:cxnSpLocks/>
          </p:cNvCxnSpPr>
          <p:nvPr/>
        </p:nvCxnSpPr>
        <p:spPr>
          <a:xfrm flipV="1">
            <a:off x="5593680" y="1141820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42D537C-F866-895B-A6D4-128039C795A2}"/>
              </a:ext>
            </a:extLst>
          </p:cNvPr>
          <p:cNvSpPr txBox="1"/>
          <p:nvPr/>
        </p:nvSpPr>
        <p:spPr>
          <a:xfrm>
            <a:off x="62997" y="1020234"/>
            <a:ext cx="47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83011B-F00D-EF6B-79A3-46919B4C1AD2}"/>
              </a:ext>
            </a:extLst>
          </p:cNvPr>
          <p:cNvSpPr txBox="1"/>
          <p:nvPr/>
        </p:nvSpPr>
        <p:spPr>
          <a:xfrm>
            <a:off x="62060" y="3447207"/>
            <a:ext cx="95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AFC90E-0F26-6628-37A3-913748A2FE8B}"/>
              </a:ext>
            </a:extLst>
          </p:cNvPr>
          <p:cNvSpPr txBox="1"/>
          <p:nvPr/>
        </p:nvSpPr>
        <p:spPr>
          <a:xfrm>
            <a:off x="62060" y="5900216"/>
            <a:ext cx="106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21355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 baseline="-25000">
              <a:solidFill>
                <a:schemeClr val="tx1"/>
              </a:solidFill>
              <a:latin typeface="Times New Roman (Đầu đề)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 baseline="-25000">
              <a:solidFill>
                <a:schemeClr val="tx1"/>
              </a:solidFill>
              <a:latin typeface="Times New Roman (Đầu đề)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 baseline="-25000">
              <a:solidFill>
                <a:schemeClr val="tx1"/>
              </a:solidFill>
              <a:latin typeface="Times New Roman (Đầu đề)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 baseline="-25000">
              <a:solidFill>
                <a:schemeClr val="tx1"/>
              </a:solidFill>
              <a:latin typeface="Times New Roman (Đầu đề)"/>
            </a:endParaRP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04842" y="95277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(a)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783139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 baseline="-25000">
              <a:solidFill>
                <a:schemeClr val="tx1"/>
              </a:solidFill>
              <a:latin typeface="Times New Roman (Đầu đề)"/>
            </a:endParaRP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374700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 baseline="-25000">
              <a:solidFill>
                <a:schemeClr val="tx1"/>
              </a:solidFill>
              <a:latin typeface="Times New Roman (Đầu đề)"/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53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148265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102859"/>
            <a:ext cx="70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(b)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>
              <a:solidFill>
                <a:schemeClr val="tx1"/>
              </a:solidFill>
              <a:latin typeface="Times New Roman (Đầu đề)"/>
            </a:endParaRP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637908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5119968" y="97596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(c)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563425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rot="16200000" flipH="1">
            <a:off x="2136852" y="2829833"/>
            <a:ext cx="536696" cy="1385968"/>
          </a:xfrm>
          <a:prstGeom prst="bentConnector3">
            <a:avLst>
              <a:gd name="adj1" fmla="val 40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2942716" y="1375801"/>
            <a:ext cx="2998068" cy="1816612"/>
          </a:xfrm>
          <a:prstGeom prst="bentConnector3">
            <a:avLst>
              <a:gd name="adj1" fmla="val 89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4946511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>
              <a:solidFill>
                <a:schemeClr val="tx1"/>
              </a:solidFill>
              <a:latin typeface="Times New Roman (Đầu đề)"/>
            </a:endParaRP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739826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69999" y="987493"/>
            <a:ext cx="3350421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/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vi-VN" sz="20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30D45A5D-BEB4-1E37-1197-3D5679A26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0" y="2001639"/>
                <a:ext cx="1359049" cy="365126"/>
              </a:xfrm>
              <a:prstGeom prst="rect">
                <a:avLst/>
              </a:prstGeom>
              <a:blipFill>
                <a:blip r:embed="rId2"/>
                <a:stretch>
                  <a:fillRect t="-13333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/>
              <p:nvPr/>
            </p:nvSpPr>
            <p:spPr>
              <a:xfrm>
                <a:off x="4217701" y="4354115"/>
                <a:ext cx="1359049" cy="3651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nd</m:t>
                        </m:r>
                      </m:sup>
                    </m:sSup>
                  </m:oMath>
                </a14:m>
                <a:r>
                  <a:rPr lang="vi-VN" sz="2000">
                    <a:solidFill>
                      <a:schemeClr val="tx1"/>
                    </a:solidFill>
                    <a:latin typeface="Times New Roman (Đầu đề)"/>
                  </a:rPr>
                  <a:t> block</a:t>
                </a: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90F05BBE-3789-D0EF-DD39-A7D1CA08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1" y="4354115"/>
                <a:ext cx="1359049" cy="365126"/>
              </a:xfrm>
              <a:prstGeom prst="rect">
                <a:avLst/>
              </a:prstGeom>
              <a:blipFill>
                <a:blip r:embed="rId3"/>
                <a:stretch>
                  <a:fillRect t="-10000" b="-3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84DE851-6F2E-6AC8-9CB3-A0A3390F228D}"/>
              </a:ext>
            </a:extLst>
          </p:cNvPr>
          <p:cNvSpPr txBox="1"/>
          <p:nvPr/>
        </p:nvSpPr>
        <p:spPr>
          <a:xfrm>
            <a:off x="1362360" y="1132103"/>
            <a:ext cx="94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800" baseline="-25000">
                <a:solidFill>
                  <a:schemeClr val="tx1"/>
                </a:solidFill>
                <a:latin typeface="Times New Roman (Đầu đề)"/>
              </a:rPr>
              <a:t>1</a:t>
            </a:r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0B88B-82B1-2797-F720-3494162639B0}"/>
              </a:ext>
            </a:extLst>
          </p:cNvPr>
          <p:cNvSpPr txBox="1"/>
          <p:nvPr/>
        </p:nvSpPr>
        <p:spPr>
          <a:xfrm>
            <a:off x="991098" y="1709887"/>
            <a:ext cx="1439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8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EB040-0DBE-3ADA-FC97-DC80614660D2}"/>
              </a:ext>
            </a:extLst>
          </p:cNvPr>
          <p:cNvSpPr txBox="1"/>
          <p:nvPr/>
        </p:nvSpPr>
        <p:spPr>
          <a:xfrm>
            <a:off x="1277119" y="2296685"/>
            <a:ext cx="88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sz="18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FB2B1-58C7-DBE7-2E4C-2D10CE9FC312}"/>
              </a:ext>
            </a:extLst>
          </p:cNvPr>
          <p:cNvSpPr txBox="1"/>
          <p:nvPr/>
        </p:nvSpPr>
        <p:spPr>
          <a:xfrm>
            <a:off x="991098" y="2885137"/>
            <a:ext cx="1442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sz="18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72D4BC-E0EF-3AEB-A90D-6D2F79DC3213}"/>
              </a:ext>
            </a:extLst>
          </p:cNvPr>
          <p:cNvSpPr txBox="1"/>
          <p:nvPr/>
        </p:nvSpPr>
        <p:spPr>
          <a:xfrm>
            <a:off x="2595475" y="1884168"/>
            <a:ext cx="1461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F9DAB-E0CB-FF7C-0120-F2B84611E8D1}"/>
              </a:ext>
            </a:extLst>
          </p:cNvPr>
          <p:cNvSpPr/>
          <p:nvPr/>
        </p:nvSpPr>
        <p:spPr>
          <a:xfrm>
            <a:off x="2974438" y="3791165"/>
            <a:ext cx="24749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02D385-4425-6DD0-ED64-EE73703CF91F}"/>
              </a:ext>
            </a:extLst>
          </p:cNvPr>
          <p:cNvSpPr txBox="1"/>
          <p:nvPr/>
        </p:nvSpPr>
        <p:spPr>
          <a:xfrm>
            <a:off x="2595475" y="3786378"/>
            <a:ext cx="143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800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158884-5846-1F81-D9FA-5054F6BFA2C9}"/>
              </a:ext>
            </a:extLst>
          </p:cNvPr>
          <p:cNvSpPr txBox="1"/>
          <p:nvPr/>
        </p:nvSpPr>
        <p:spPr>
          <a:xfrm>
            <a:off x="2847732" y="4362140"/>
            <a:ext cx="95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sz="1800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BB4AA3-F72D-F861-C6B2-F57054E1BC14}"/>
              </a:ext>
            </a:extLst>
          </p:cNvPr>
          <p:cNvSpPr txBox="1"/>
          <p:nvPr/>
        </p:nvSpPr>
        <p:spPr>
          <a:xfrm>
            <a:off x="2895030" y="4936354"/>
            <a:ext cx="85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8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848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9B4CC3B-895E-8A71-13D6-355768223568}"/>
              </a:ext>
            </a:extLst>
          </p:cNvPr>
          <p:cNvSpPr/>
          <p:nvPr/>
        </p:nvSpPr>
        <p:spPr>
          <a:xfrm>
            <a:off x="1011070" y="1129315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0" y="1708120"/>
            <a:ext cx="1424295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27C11B0-E378-CFCB-209D-A8C52C744491}"/>
              </a:ext>
            </a:extLst>
          </p:cNvPr>
          <p:cNvSpPr/>
          <p:nvPr/>
        </p:nvSpPr>
        <p:spPr>
          <a:xfrm>
            <a:off x="1011071" y="2295159"/>
            <a:ext cx="142156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Conv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0" y="2887931"/>
            <a:ext cx="1421561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MaxPool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23218" y="14944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721851" y="2073246"/>
            <a:ext cx="1367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721851" y="26602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1718669" y="785073"/>
            <a:ext cx="4549" cy="34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531772" y="-19026"/>
            <a:ext cx="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a)</a:t>
            </a:r>
            <a:endParaRPr lang="vi-VN">
              <a:latin typeface="Times New Roman (Đầu đề)"/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2610513" y="3968071"/>
            <a:ext cx="1424296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1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2851150" y="4559632"/>
            <a:ext cx="9525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FC</a:t>
            </a:r>
            <a:r>
              <a:rPr lang="vi-VN" baseline="-25000">
                <a:solidFill>
                  <a:schemeClr val="tx1"/>
                </a:solidFill>
                <a:latin typeface="Times New Roman (Đầu đề)"/>
              </a:rPr>
              <a:t>2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flipH="1">
            <a:off x="3322661" y="3253055"/>
            <a:ext cx="3181" cy="715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322661" y="4333197"/>
            <a:ext cx="473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2610513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322661" y="785073"/>
            <a:ext cx="3181" cy="35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3098642" y="5324"/>
            <a:ext cx="4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b)</a:t>
            </a:r>
            <a:endParaRPr lang="vi-VN">
              <a:latin typeface="Times New Roman (Đầu đề)"/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2615061" y="1141226"/>
            <a:ext cx="1421561" cy="211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500">
                <a:solidFill>
                  <a:schemeClr val="tx1"/>
                </a:solidFill>
                <a:latin typeface="Times New Roman (Đầu đề)"/>
              </a:rPr>
              <a:t>Quanvolutional filter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4343991" y="419947"/>
            <a:ext cx="1424295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  <a:latin typeface="Times New Roman (Đầu đề)"/>
              </a:rPr>
              <a:t>Image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4894043" y="5319"/>
            <a:ext cx="6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 (Đầu đề)"/>
              </a:rPr>
              <a:t>c)</a:t>
            </a:r>
            <a:endParaRPr lang="vi-VN">
              <a:latin typeface="Times New Roman (Đầu đề)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E0685D1A-BDFB-B1D7-3AB0-FA0F5F8C16CD}"/>
              </a:ext>
            </a:extLst>
          </p:cNvPr>
          <p:cNvSpPr/>
          <p:nvPr/>
        </p:nvSpPr>
        <p:spPr>
          <a:xfrm>
            <a:off x="2430816" y="3748357"/>
            <a:ext cx="1789605" cy="18777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cxnSp>
        <p:nvCxnSpPr>
          <p:cNvPr id="35" name="Đường kết nối: Mũi tên Gấp khúc 34">
            <a:extLst>
              <a:ext uri="{FF2B5EF4-FFF2-40B4-BE49-F238E27FC236}">
                <a16:creationId xmlns:a16="http://schemas.microsoft.com/office/drawing/2014/main" id="{20BD2263-67D9-2FEB-6686-FEF04D1757A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16200000" flipH="1">
            <a:off x="2164749" y="2810159"/>
            <a:ext cx="715014" cy="1600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7765A9D2-A73B-2210-683C-AF528EFFC557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2598203" y="1509532"/>
            <a:ext cx="3182998" cy="1734081"/>
          </a:xfrm>
          <a:prstGeom prst="bentConnector3">
            <a:avLst>
              <a:gd name="adj1" fmla="val 88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78B9BAE5-23A5-401A-1E4D-D53F31D158A5}"/>
              </a:ext>
            </a:extLst>
          </p:cNvPr>
          <p:cNvSpPr/>
          <p:nvPr/>
        </p:nvSpPr>
        <p:spPr>
          <a:xfrm>
            <a:off x="2946400" y="5131443"/>
            <a:ext cx="762000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Times New Roman (Đầu đề)"/>
              </a:rPr>
              <a:t>Output</a:t>
            </a:r>
          </a:p>
        </p:txBody>
      </p: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F6E7A56B-5185-EA79-219F-59CE198C673F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3327400" y="4924758"/>
            <a:ext cx="0" cy="20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6A90F263-D49F-D56C-FC10-030509F1655B}"/>
              </a:ext>
            </a:extLst>
          </p:cNvPr>
          <p:cNvSpPr/>
          <p:nvPr/>
        </p:nvSpPr>
        <p:spPr>
          <a:xfrm>
            <a:off x="821131" y="966945"/>
            <a:ext cx="3399290" cy="23896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 (Đầu đề)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0D45A5D-BEB4-1E37-1197-3D5679A2609E}"/>
              </a:ext>
            </a:extLst>
          </p:cNvPr>
          <p:cNvSpPr/>
          <p:nvPr/>
        </p:nvSpPr>
        <p:spPr>
          <a:xfrm>
            <a:off x="4220370" y="2001639"/>
            <a:ext cx="1359049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chemeClr val="tx1"/>
                </a:solidFill>
                <a:latin typeface="Times New Roman (Đầu đề)"/>
              </a:rPr>
              <a:t>Khối 1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90F05BBE-3789-D0EF-DD39-A7D1CA08658C}"/>
              </a:ext>
            </a:extLst>
          </p:cNvPr>
          <p:cNvSpPr/>
          <p:nvPr/>
        </p:nvSpPr>
        <p:spPr>
          <a:xfrm>
            <a:off x="4217701" y="4539047"/>
            <a:ext cx="1359049" cy="36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b="1">
                <a:solidFill>
                  <a:schemeClr val="tx1"/>
                </a:solidFill>
                <a:latin typeface="Times New Roman (Đầu đề)"/>
              </a:rPr>
              <a:t>Khối 2</a:t>
            </a:r>
          </a:p>
        </p:txBody>
      </p:sp>
    </p:spTree>
    <p:extLst>
      <p:ext uri="{BB962C8B-B14F-4D97-AF65-F5344CB8AC3E}">
        <p14:creationId xmlns:p14="http://schemas.microsoft.com/office/powerpoint/2010/main" val="266140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874974" y="3980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874974" y="7028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874974" y="999436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874974" y="1296007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1304969" y="39806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1927918" y="398065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2529293" y="389836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1267013" y="3502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1883862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2486431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3238208" y="4154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3238208" y="7202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3238208" y="1016817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3238208" y="1313388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</p:cNvCxnSpPr>
          <p:nvPr/>
        </p:nvCxnSpPr>
        <p:spPr>
          <a:xfrm flipV="1">
            <a:off x="3668203" y="579465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3625341" y="67962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</p:cNvCxnSpPr>
          <p:nvPr/>
        </p:nvCxnSpPr>
        <p:spPr>
          <a:xfrm flipV="1">
            <a:off x="3673968" y="1177083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3631106" y="127724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4134928" y="881441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4092066" y="981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4819082" y="415446"/>
            <a:ext cx="22694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4819082" y="720246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4819082" y="1016817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4819082" y="1313388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253983" y="569179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5211121" y="127052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5747111" y="103240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5709155" y="98456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6285814" y="729688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6247858" y="68185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6787974" y="408450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6750018" y="36061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870164" y="1779577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870164" y="2084377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870164" y="2380948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</p:cNvCxnSpPr>
          <p:nvPr/>
        </p:nvCxnSpPr>
        <p:spPr>
          <a:xfrm>
            <a:off x="870164" y="267751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</p:cNvCxnSpPr>
          <p:nvPr/>
        </p:nvCxnSpPr>
        <p:spPr>
          <a:xfrm flipV="1">
            <a:off x="1320472" y="2537768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1277610" y="263792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808725" y="2226190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1765863" y="264141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2296977" y="1924513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2256926" y="263465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223" idx="0"/>
          </p:cNvCxnSpPr>
          <p:nvPr/>
        </p:nvCxnSpPr>
        <p:spPr>
          <a:xfrm>
            <a:off x="2797994" y="2332784"/>
            <a:ext cx="0" cy="20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2755132" y="233278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289056" y="2232458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3246194" y="233672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3777308" y="1930781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3734446" y="234097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226" idx="0"/>
          </p:cNvCxnSpPr>
          <p:nvPr/>
        </p:nvCxnSpPr>
        <p:spPr>
          <a:xfrm flipH="1">
            <a:off x="4272246" y="2029498"/>
            <a:ext cx="1" cy="50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4229385" y="202949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4754451" y="2033286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4711589" y="203328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5247945" y="1938975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5205083" y="203039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229" idx="0"/>
          </p:cNvCxnSpPr>
          <p:nvPr/>
        </p:nvCxnSpPr>
        <p:spPr>
          <a:xfrm>
            <a:off x="5713453" y="1732130"/>
            <a:ext cx="5373" cy="802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5670591" y="17321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</p:cNvCxnSpPr>
          <p:nvPr/>
        </p:nvCxnSpPr>
        <p:spPr>
          <a:xfrm>
            <a:off x="6194257" y="1732505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6151395" y="173250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</p:cNvCxnSpPr>
          <p:nvPr/>
        </p:nvCxnSpPr>
        <p:spPr>
          <a:xfrm flipH="1">
            <a:off x="6686861" y="1732130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6646738" y="17321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483598" y="714296"/>
            <a:ext cx="132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2856002" y="731292"/>
            <a:ext cx="147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4432077" y="731880"/>
            <a:ext cx="132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/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/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/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/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/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/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/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/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/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/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/>
              <p:nvPr/>
            </p:nvSpPr>
            <p:spPr>
              <a:xfrm>
                <a:off x="1170733" y="224808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33" y="2248085"/>
                <a:ext cx="311575" cy="265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/>
              <p:nvPr/>
            </p:nvSpPr>
            <p:spPr>
              <a:xfrm>
                <a:off x="1659332" y="1943033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2" y="1943033"/>
                <a:ext cx="311575" cy="2659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/>
              <p:nvPr/>
            </p:nvSpPr>
            <p:spPr>
              <a:xfrm>
                <a:off x="2148154" y="1642052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4" y="1642052"/>
                <a:ext cx="311575" cy="265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/>
              <p:nvPr/>
            </p:nvSpPr>
            <p:spPr>
              <a:xfrm>
                <a:off x="2642206" y="253532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06" y="2535328"/>
                <a:ext cx="311575" cy="265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/>
              <p:nvPr/>
            </p:nvSpPr>
            <p:spPr>
              <a:xfrm>
                <a:off x="3133672" y="193600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2" y="1936007"/>
                <a:ext cx="311575" cy="265979"/>
              </a:xfrm>
              <a:prstGeom prst="rect">
                <a:avLst/>
              </a:prstGeom>
              <a:blipFill>
                <a:blip r:embed="rId17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/>
              <p:nvPr/>
            </p:nvSpPr>
            <p:spPr>
              <a:xfrm>
                <a:off x="3630401" y="164584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01" y="1645845"/>
                <a:ext cx="311575" cy="265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/>
              <p:nvPr/>
            </p:nvSpPr>
            <p:spPr>
              <a:xfrm>
                <a:off x="4116458" y="253433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58" y="2534338"/>
                <a:ext cx="311575" cy="265979"/>
              </a:xfrm>
              <a:prstGeom prst="rect">
                <a:avLst/>
              </a:prstGeom>
              <a:blipFill>
                <a:blip r:embed="rId19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/>
              <p:nvPr/>
            </p:nvSpPr>
            <p:spPr>
              <a:xfrm>
                <a:off x="4608754" y="2531992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54" y="2531992"/>
                <a:ext cx="311575" cy="2659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/>
              <p:nvPr/>
            </p:nvSpPr>
            <p:spPr>
              <a:xfrm>
                <a:off x="5069592" y="164584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92" y="1645845"/>
                <a:ext cx="311575" cy="2659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/>
              <p:nvPr/>
            </p:nvSpPr>
            <p:spPr>
              <a:xfrm>
                <a:off x="5563038" y="253433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8" y="2534337"/>
                <a:ext cx="311575" cy="265979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/>
              <p:nvPr/>
            </p:nvSpPr>
            <p:spPr>
              <a:xfrm>
                <a:off x="6056699" y="253106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99" y="2531066"/>
                <a:ext cx="311575" cy="2659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/>
              <p:nvPr/>
            </p:nvSpPr>
            <p:spPr>
              <a:xfrm>
                <a:off x="6538031" y="2227303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31" y="2227303"/>
                <a:ext cx="311575" cy="2659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Rectangle 335">
            <a:extLst>
              <a:ext uri="{FF2B5EF4-FFF2-40B4-BE49-F238E27FC236}">
                <a16:creationId xmlns:a16="http://schemas.microsoft.com/office/drawing/2014/main" id="{E08B4460-6DFE-8D8C-F053-FACB79FF0255}"/>
              </a:ext>
            </a:extLst>
          </p:cNvPr>
          <p:cNvSpPr/>
          <p:nvPr/>
        </p:nvSpPr>
        <p:spPr>
          <a:xfrm>
            <a:off x="947357" y="279335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54AE887-E85F-D273-74D0-0A6F25B9AB84}"/>
              </a:ext>
            </a:extLst>
          </p:cNvPr>
          <p:cNvSpPr/>
          <p:nvPr/>
        </p:nvSpPr>
        <p:spPr>
          <a:xfrm>
            <a:off x="3317204" y="253934"/>
            <a:ext cx="1075263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DDA56E9-5F2D-272D-224F-5C72DBB77E5B}"/>
              </a:ext>
            </a:extLst>
          </p:cNvPr>
          <p:cNvSpPr/>
          <p:nvPr/>
        </p:nvSpPr>
        <p:spPr>
          <a:xfrm>
            <a:off x="4876260" y="253934"/>
            <a:ext cx="2152598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E1D10FCB-F2F1-B852-F057-6DC61C865FBA}"/>
              </a:ext>
            </a:extLst>
          </p:cNvPr>
          <p:cNvSpPr/>
          <p:nvPr/>
        </p:nvSpPr>
        <p:spPr>
          <a:xfrm>
            <a:off x="974094" y="1604880"/>
            <a:ext cx="6054764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0" name="Hộp Văn bản 201">
            <a:extLst>
              <a:ext uri="{FF2B5EF4-FFF2-40B4-BE49-F238E27FC236}">
                <a16:creationId xmlns:a16="http://schemas.microsoft.com/office/drawing/2014/main" id="{12EA52A9-9E10-61C5-741A-4D7450E236B8}"/>
              </a:ext>
            </a:extLst>
          </p:cNvPr>
          <p:cNvSpPr txBox="1"/>
          <p:nvPr/>
        </p:nvSpPr>
        <p:spPr>
          <a:xfrm>
            <a:off x="471356" y="2098385"/>
            <a:ext cx="1329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vi-V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5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23995ABF-ABC6-6122-AC05-EBDBD033F65C}"/>
              </a:ext>
            </a:extLst>
          </p:cNvPr>
          <p:cNvCxnSpPr>
            <a:cxnSpLocks/>
          </p:cNvCxnSpPr>
          <p:nvPr/>
        </p:nvCxnSpPr>
        <p:spPr>
          <a:xfrm>
            <a:off x="874974" y="3980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04335DAD-8A68-AA0C-543E-C962FA037A1A}"/>
              </a:ext>
            </a:extLst>
          </p:cNvPr>
          <p:cNvCxnSpPr>
            <a:cxnSpLocks/>
          </p:cNvCxnSpPr>
          <p:nvPr/>
        </p:nvCxnSpPr>
        <p:spPr>
          <a:xfrm>
            <a:off x="874974" y="702865"/>
            <a:ext cx="20009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ACA20D88-9E04-10FE-4F27-C0E864B6BF0E}"/>
              </a:ext>
            </a:extLst>
          </p:cNvPr>
          <p:cNvCxnSpPr>
            <a:cxnSpLocks/>
          </p:cNvCxnSpPr>
          <p:nvPr/>
        </p:nvCxnSpPr>
        <p:spPr>
          <a:xfrm>
            <a:off x="874974" y="999436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8D59E97F-EF7F-8D1B-B3C9-AE791017C642}"/>
              </a:ext>
            </a:extLst>
          </p:cNvPr>
          <p:cNvCxnSpPr>
            <a:cxnSpLocks/>
          </p:cNvCxnSpPr>
          <p:nvPr/>
        </p:nvCxnSpPr>
        <p:spPr>
          <a:xfrm>
            <a:off x="874974" y="1296007"/>
            <a:ext cx="2001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2FED51FC-A84B-175C-4F2F-DBFD4728A59C}"/>
              </a:ext>
            </a:extLst>
          </p:cNvPr>
          <p:cNvCxnSpPr>
            <a:cxnSpLocks/>
          </p:cNvCxnSpPr>
          <p:nvPr/>
        </p:nvCxnSpPr>
        <p:spPr>
          <a:xfrm flipV="1">
            <a:off x="1304969" y="398065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1798E605-A90B-373F-C9CE-5DA138168586}"/>
              </a:ext>
            </a:extLst>
          </p:cNvPr>
          <p:cNvCxnSpPr>
            <a:cxnSpLocks/>
          </p:cNvCxnSpPr>
          <p:nvPr/>
        </p:nvCxnSpPr>
        <p:spPr>
          <a:xfrm flipV="1">
            <a:off x="1927918" y="398065"/>
            <a:ext cx="0" cy="453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BAFED468-5AB7-534F-8FB5-FC0EE7A737ED}"/>
              </a:ext>
            </a:extLst>
          </p:cNvPr>
          <p:cNvCxnSpPr>
            <a:cxnSpLocks/>
          </p:cNvCxnSpPr>
          <p:nvPr/>
        </p:nvCxnSpPr>
        <p:spPr>
          <a:xfrm flipV="1">
            <a:off x="2529293" y="389836"/>
            <a:ext cx="0" cy="75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5F068459-3805-2CE3-7105-3CB78FF20FD4}"/>
              </a:ext>
            </a:extLst>
          </p:cNvPr>
          <p:cNvSpPr/>
          <p:nvPr/>
        </p:nvSpPr>
        <p:spPr>
          <a:xfrm>
            <a:off x="1267013" y="3502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E29638FD-AE8C-462E-19EE-5CD7D030C5D7}"/>
              </a:ext>
            </a:extLst>
          </p:cNvPr>
          <p:cNvSpPr/>
          <p:nvPr/>
        </p:nvSpPr>
        <p:spPr>
          <a:xfrm>
            <a:off x="1883862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76E336C-C5BB-1116-B12A-CBE9E813C375}"/>
              </a:ext>
            </a:extLst>
          </p:cNvPr>
          <p:cNvSpPr/>
          <p:nvPr/>
        </p:nvSpPr>
        <p:spPr>
          <a:xfrm>
            <a:off x="2486431" y="346974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" name="Đường nối Thẳng 1">
            <a:extLst>
              <a:ext uri="{FF2B5EF4-FFF2-40B4-BE49-F238E27FC236}">
                <a16:creationId xmlns:a16="http://schemas.microsoft.com/office/drawing/2014/main" id="{CAD0E645-D844-03AC-FA7D-65DD88EB76FF}"/>
              </a:ext>
            </a:extLst>
          </p:cNvPr>
          <p:cNvCxnSpPr>
            <a:cxnSpLocks/>
          </p:cNvCxnSpPr>
          <p:nvPr/>
        </p:nvCxnSpPr>
        <p:spPr>
          <a:xfrm>
            <a:off x="3238208" y="4154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Đường nối Thẳng 2">
            <a:extLst>
              <a:ext uri="{FF2B5EF4-FFF2-40B4-BE49-F238E27FC236}">
                <a16:creationId xmlns:a16="http://schemas.microsoft.com/office/drawing/2014/main" id="{D772347B-2CDE-8B0C-D7D6-905A56DE3E95}"/>
              </a:ext>
            </a:extLst>
          </p:cNvPr>
          <p:cNvCxnSpPr>
            <a:cxnSpLocks/>
          </p:cNvCxnSpPr>
          <p:nvPr/>
        </p:nvCxnSpPr>
        <p:spPr>
          <a:xfrm>
            <a:off x="3238208" y="720246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2FEF2197-67AF-D2A2-836D-1C7B23CE52DE}"/>
              </a:ext>
            </a:extLst>
          </p:cNvPr>
          <p:cNvCxnSpPr>
            <a:cxnSpLocks/>
          </p:cNvCxnSpPr>
          <p:nvPr/>
        </p:nvCxnSpPr>
        <p:spPr>
          <a:xfrm>
            <a:off x="3238208" y="1016817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5989C5E-35A2-365D-2C12-008E3A9B384A}"/>
              </a:ext>
            </a:extLst>
          </p:cNvPr>
          <p:cNvCxnSpPr>
            <a:cxnSpLocks/>
          </p:cNvCxnSpPr>
          <p:nvPr/>
        </p:nvCxnSpPr>
        <p:spPr>
          <a:xfrm>
            <a:off x="3238208" y="1313388"/>
            <a:ext cx="12246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53D16C6-2BC0-D305-6961-3725F43BA32E}"/>
              </a:ext>
            </a:extLst>
          </p:cNvPr>
          <p:cNvCxnSpPr>
            <a:cxnSpLocks/>
          </p:cNvCxnSpPr>
          <p:nvPr/>
        </p:nvCxnSpPr>
        <p:spPr>
          <a:xfrm flipV="1">
            <a:off x="3668203" y="579465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D63F0D97-0E4C-2049-74C0-1B22A0AA34FF}"/>
              </a:ext>
            </a:extLst>
          </p:cNvPr>
          <p:cNvSpPr/>
          <p:nvPr/>
        </p:nvSpPr>
        <p:spPr>
          <a:xfrm>
            <a:off x="3625341" y="67962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3738AB09-EC8C-6C6E-39E9-6FDF8365BBFF}"/>
              </a:ext>
            </a:extLst>
          </p:cNvPr>
          <p:cNvCxnSpPr>
            <a:cxnSpLocks/>
          </p:cNvCxnSpPr>
          <p:nvPr/>
        </p:nvCxnSpPr>
        <p:spPr>
          <a:xfrm flipV="1">
            <a:off x="3673968" y="1177083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A222A2D-95D2-FEBF-CB37-997500D3B09A}"/>
              </a:ext>
            </a:extLst>
          </p:cNvPr>
          <p:cNvSpPr/>
          <p:nvPr/>
        </p:nvSpPr>
        <p:spPr>
          <a:xfrm>
            <a:off x="3631106" y="127724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18AB1D3C-037B-65A0-F71C-F69E8588B84C}"/>
              </a:ext>
            </a:extLst>
          </p:cNvPr>
          <p:cNvCxnSpPr>
            <a:cxnSpLocks/>
          </p:cNvCxnSpPr>
          <p:nvPr/>
        </p:nvCxnSpPr>
        <p:spPr>
          <a:xfrm flipV="1">
            <a:off x="4134928" y="881441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C5178D20-73D3-1601-C345-CCB75D31C576}"/>
              </a:ext>
            </a:extLst>
          </p:cNvPr>
          <p:cNvSpPr/>
          <p:nvPr/>
        </p:nvSpPr>
        <p:spPr>
          <a:xfrm>
            <a:off x="4092066" y="981599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0E8921E4-CFB5-2119-22C5-0E8883D9116A}"/>
              </a:ext>
            </a:extLst>
          </p:cNvPr>
          <p:cNvCxnSpPr>
            <a:cxnSpLocks/>
          </p:cNvCxnSpPr>
          <p:nvPr/>
        </p:nvCxnSpPr>
        <p:spPr>
          <a:xfrm>
            <a:off x="4819082" y="415446"/>
            <a:ext cx="22694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Đường nối Thẳng 69">
            <a:extLst>
              <a:ext uri="{FF2B5EF4-FFF2-40B4-BE49-F238E27FC236}">
                <a16:creationId xmlns:a16="http://schemas.microsoft.com/office/drawing/2014/main" id="{C3C27A73-1816-9433-C777-0A45E787168B}"/>
              </a:ext>
            </a:extLst>
          </p:cNvPr>
          <p:cNvCxnSpPr>
            <a:cxnSpLocks/>
          </p:cNvCxnSpPr>
          <p:nvPr/>
        </p:nvCxnSpPr>
        <p:spPr>
          <a:xfrm>
            <a:off x="4819082" y="720246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D7FC7A6F-FFFA-1B07-F59E-F596F65A1518}"/>
              </a:ext>
            </a:extLst>
          </p:cNvPr>
          <p:cNvCxnSpPr>
            <a:cxnSpLocks/>
          </p:cNvCxnSpPr>
          <p:nvPr/>
        </p:nvCxnSpPr>
        <p:spPr>
          <a:xfrm>
            <a:off x="4819082" y="1016817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ADC38371-8B45-7B9D-4AFF-659A6DB96450}"/>
              </a:ext>
            </a:extLst>
          </p:cNvPr>
          <p:cNvCxnSpPr>
            <a:cxnSpLocks/>
          </p:cNvCxnSpPr>
          <p:nvPr/>
        </p:nvCxnSpPr>
        <p:spPr>
          <a:xfrm>
            <a:off x="4819082" y="1313388"/>
            <a:ext cx="22597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AC966772-4F19-F3E5-B886-EB4B60DECF1E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253983" y="569179"/>
            <a:ext cx="5128" cy="70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Hình Bầu dục 75">
            <a:extLst>
              <a:ext uri="{FF2B5EF4-FFF2-40B4-BE49-F238E27FC236}">
                <a16:creationId xmlns:a16="http://schemas.microsoft.com/office/drawing/2014/main" id="{1BA5C4C7-0598-182B-1379-2770FA55F1CC}"/>
              </a:ext>
            </a:extLst>
          </p:cNvPr>
          <p:cNvSpPr/>
          <p:nvPr/>
        </p:nvSpPr>
        <p:spPr>
          <a:xfrm>
            <a:off x="5211121" y="127052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nối Thẳng 86">
            <a:extLst>
              <a:ext uri="{FF2B5EF4-FFF2-40B4-BE49-F238E27FC236}">
                <a16:creationId xmlns:a16="http://schemas.microsoft.com/office/drawing/2014/main" id="{B851CD0B-3C83-1F3D-539C-2B63DD9D076F}"/>
              </a:ext>
            </a:extLst>
          </p:cNvPr>
          <p:cNvCxnSpPr>
            <a:cxnSpLocks/>
          </p:cNvCxnSpPr>
          <p:nvPr/>
        </p:nvCxnSpPr>
        <p:spPr>
          <a:xfrm flipV="1">
            <a:off x="5747111" y="1032402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966C59F0-C80C-5BB1-C3B3-F1D58A82F752}"/>
              </a:ext>
            </a:extLst>
          </p:cNvPr>
          <p:cNvSpPr/>
          <p:nvPr/>
        </p:nvSpPr>
        <p:spPr>
          <a:xfrm>
            <a:off x="5709155" y="98456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EB217E93-753F-57D4-5C21-D960B50D335D}"/>
              </a:ext>
            </a:extLst>
          </p:cNvPr>
          <p:cNvCxnSpPr>
            <a:cxnSpLocks/>
          </p:cNvCxnSpPr>
          <p:nvPr/>
        </p:nvCxnSpPr>
        <p:spPr>
          <a:xfrm flipV="1">
            <a:off x="6285814" y="729688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Hình Bầu dục 90">
            <a:extLst>
              <a:ext uri="{FF2B5EF4-FFF2-40B4-BE49-F238E27FC236}">
                <a16:creationId xmlns:a16="http://schemas.microsoft.com/office/drawing/2014/main" id="{D7884BC5-7AD3-AB19-748D-547B2C059F8B}"/>
              </a:ext>
            </a:extLst>
          </p:cNvPr>
          <p:cNvSpPr/>
          <p:nvPr/>
        </p:nvSpPr>
        <p:spPr>
          <a:xfrm>
            <a:off x="6247858" y="681853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93" name="Đường nối Thẳng 92">
            <a:extLst>
              <a:ext uri="{FF2B5EF4-FFF2-40B4-BE49-F238E27FC236}">
                <a16:creationId xmlns:a16="http://schemas.microsoft.com/office/drawing/2014/main" id="{9259387E-5980-8680-BF1B-B81F343C0C95}"/>
              </a:ext>
            </a:extLst>
          </p:cNvPr>
          <p:cNvCxnSpPr>
            <a:cxnSpLocks/>
          </p:cNvCxnSpPr>
          <p:nvPr/>
        </p:nvCxnSpPr>
        <p:spPr>
          <a:xfrm flipV="1">
            <a:off x="6787974" y="408450"/>
            <a:ext cx="0" cy="148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Hình Bầu dục 93">
            <a:extLst>
              <a:ext uri="{FF2B5EF4-FFF2-40B4-BE49-F238E27FC236}">
                <a16:creationId xmlns:a16="http://schemas.microsoft.com/office/drawing/2014/main" id="{839AEB9E-DCFA-4399-2596-35FBEDD02B1C}"/>
              </a:ext>
            </a:extLst>
          </p:cNvPr>
          <p:cNvSpPr/>
          <p:nvPr/>
        </p:nvSpPr>
        <p:spPr>
          <a:xfrm>
            <a:off x="6750018" y="36061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07" name="Đường nối Thẳng 106">
            <a:extLst>
              <a:ext uri="{FF2B5EF4-FFF2-40B4-BE49-F238E27FC236}">
                <a16:creationId xmlns:a16="http://schemas.microsoft.com/office/drawing/2014/main" id="{FB465F82-C0F2-30F1-9774-D19BBC7A461D}"/>
              </a:ext>
            </a:extLst>
          </p:cNvPr>
          <p:cNvCxnSpPr>
            <a:cxnSpLocks/>
          </p:cNvCxnSpPr>
          <p:nvPr/>
        </p:nvCxnSpPr>
        <p:spPr>
          <a:xfrm>
            <a:off x="870164" y="21388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nối Thẳng 107">
            <a:extLst>
              <a:ext uri="{FF2B5EF4-FFF2-40B4-BE49-F238E27FC236}">
                <a16:creationId xmlns:a16="http://schemas.microsoft.com/office/drawing/2014/main" id="{260B041E-8F42-32FF-1D22-7C1E130147D7}"/>
              </a:ext>
            </a:extLst>
          </p:cNvPr>
          <p:cNvCxnSpPr>
            <a:cxnSpLocks/>
          </p:cNvCxnSpPr>
          <p:nvPr/>
        </p:nvCxnSpPr>
        <p:spPr>
          <a:xfrm>
            <a:off x="870164" y="2443609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Đường nối Thẳng 108">
            <a:extLst>
              <a:ext uri="{FF2B5EF4-FFF2-40B4-BE49-F238E27FC236}">
                <a16:creationId xmlns:a16="http://schemas.microsoft.com/office/drawing/2014/main" id="{5E625C86-777D-4F4E-26F7-397EF480C84F}"/>
              </a:ext>
            </a:extLst>
          </p:cNvPr>
          <p:cNvCxnSpPr>
            <a:cxnSpLocks/>
          </p:cNvCxnSpPr>
          <p:nvPr/>
        </p:nvCxnSpPr>
        <p:spPr>
          <a:xfrm>
            <a:off x="870164" y="2740180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Đường nối Thẳng 109">
            <a:extLst>
              <a:ext uri="{FF2B5EF4-FFF2-40B4-BE49-F238E27FC236}">
                <a16:creationId xmlns:a16="http://schemas.microsoft.com/office/drawing/2014/main" id="{E1EB9DF8-0098-E8D5-F33C-661D957DEE4E}"/>
              </a:ext>
            </a:extLst>
          </p:cNvPr>
          <p:cNvCxnSpPr>
            <a:cxnSpLocks/>
          </p:cNvCxnSpPr>
          <p:nvPr/>
        </p:nvCxnSpPr>
        <p:spPr>
          <a:xfrm>
            <a:off x="870164" y="3036751"/>
            <a:ext cx="62227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nối Thẳng 127">
            <a:extLst>
              <a:ext uri="{FF2B5EF4-FFF2-40B4-BE49-F238E27FC236}">
                <a16:creationId xmlns:a16="http://schemas.microsoft.com/office/drawing/2014/main" id="{B587FEE8-2FD9-F0E5-033D-8F4F63227D19}"/>
              </a:ext>
            </a:extLst>
          </p:cNvPr>
          <p:cNvCxnSpPr>
            <a:cxnSpLocks/>
          </p:cNvCxnSpPr>
          <p:nvPr/>
        </p:nvCxnSpPr>
        <p:spPr>
          <a:xfrm flipV="1">
            <a:off x="1320472" y="2897000"/>
            <a:ext cx="0" cy="100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ình Bầu dục 128">
            <a:extLst>
              <a:ext uri="{FF2B5EF4-FFF2-40B4-BE49-F238E27FC236}">
                <a16:creationId xmlns:a16="http://schemas.microsoft.com/office/drawing/2014/main" id="{D37995B4-2F6D-032C-EFA1-79238FAE708C}"/>
              </a:ext>
            </a:extLst>
          </p:cNvPr>
          <p:cNvSpPr/>
          <p:nvPr/>
        </p:nvSpPr>
        <p:spPr>
          <a:xfrm>
            <a:off x="1277610" y="299715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CFF3ECDE-6552-1FD7-4A08-2E500EEA3CD1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1808725" y="2585422"/>
            <a:ext cx="0" cy="415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Hình Bầu dục 131">
            <a:extLst>
              <a:ext uri="{FF2B5EF4-FFF2-40B4-BE49-F238E27FC236}">
                <a16:creationId xmlns:a16="http://schemas.microsoft.com/office/drawing/2014/main" id="{F2E6E0CE-BEF4-49FF-F777-F0835337335E}"/>
              </a:ext>
            </a:extLst>
          </p:cNvPr>
          <p:cNvSpPr/>
          <p:nvPr/>
        </p:nvSpPr>
        <p:spPr>
          <a:xfrm>
            <a:off x="1765863" y="3000651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7" name="Đường nối Thẳng 136">
            <a:extLst>
              <a:ext uri="{FF2B5EF4-FFF2-40B4-BE49-F238E27FC236}">
                <a16:creationId xmlns:a16="http://schemas.microsoft.com/office/drawing/2014/main" id="{19562AEF-1C00-F893-EE84-0FC9B1A1DA4D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2296977" y="2283745"/>
            <a:ext cx="2811" cy="710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Hình Bầu dục 137">
            <a:extLst>
              <a:ext uri="{FF2B5EF4-FFF2-40B4-BE49-F238E27FC236}">
                <a16:creationId xmlns:a16="http://schemas.microsoft.com/office/drawing/2014/main" id="{79DB3D8F-6FCB-91E8-BEBB-E46A9B2EB12A}"/>
              </a:ext>
            </a:extLst>
          </p:cNvPr>
          <p:cNvSpPr/>
          <p:nvPr/>
        </p:nvSpPr>
        <p:spPr>
          <a:xfrm>
            <a:off x="2256926" y="299388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5" name="Đường nối Thẳng 144">
            <a:extLst>
              <a:ext uri="{FF2B5EF4-FFF2-40B4-BE49-F238E27FC236}">
                <a16:creationId xmlns:a16="http://schemas.microsoft.com/office/drawing/2014/main" id="{23C4DF85-4F8A-A3D6-6947-247C159C923C}"/>
              </a:ext>
            </a:extLst>
          </p:cNvPr>
          <p:cNvCxnSpPr>
            <a:cxnSpLocks/>
            <a:stCxn id="146" idx="0"/>
            <a:endCxn id="223" idx="0"/>
          </p:cNvCxnSpPr>
          <p:nvPr/>
        </p:nvCxnSpPr>
        <p:spPr>
          <a:xfrm>
            <a:off x="2797994" y="2692016"/>
            <a:ext cx="0" cy="20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39EDBC97-E094-C320-4208-076A15FCD073}"/>
              </a:ext>
            </a:extLst>
          </p:cNvPr>
          <p:cNvSpPr/>
          <p:nvPr/>
        </p:nvSpPr>
        <p:spPr>
          <a:xfrm>
            <a:off x="2755132" y="2692016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8" name="Đường nối Thẳng 147">
            <a:extLst>
              <a:ext uri="{FF2B5EF4-FFF2-40B4-BE49-F238E27FC236}">
                <a16:creationId xmlns:a16="http://schemas.microsoft.com/office/drawing/2014/main" id="{2E1FA732-6E4D-A25B-70ED-19417644800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289056" y="2591690"/>
            <a:ext cx="0" cy="10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7613F828-2CD6-7924-300F-7894B3E1488C}"/>
              </a:ext>
            </a:extLst>
          </p:cNvPr>
          <p:cNvSpPr/>
          <p:nvPr/>
        </p:nvSpPr>
        <p:spPr>
          <a:xfrm>
            <a:off x="3246194" y="2695955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5EC552CD-8B35-40C7-E20C-3DFB6751673A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3777308" y="2290013"/>
            <a:ext cx="0" cy="41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197BDD5A-246B-66CE-B8D8-86AB0C4E25A5}"/>
              </a:ext>
            </a:extLst>
          </p:cNvPr>
          <p:cNvSpPr/>
          <p:nvPr/>
        </p:nvSpPr>
        <p:spPr>
          <a:xfrm>
            <a:off x="3734446" y="270021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7" name="Đường nối Thẳng 156">
            <a:extLst>
              <a:ext uri="{FF2B5EF4-FFF2-40B4-BE49-F238E27FC236}">
                <a16:creationId xmlns:a16="http://schemas.microsoft.com/office/drawing/2014/main" id="{AC0D433B-2C4D-EBFF-EF79-40ADE44F4376}"/>
              </a:ext>
            </a:extLst>
          </p:cNvPr>
          <p:cNvCxnSpPr>
            <a:cxnSpLocks/>
            <a:stCxn id="158" idx="0"/>
            <a:endCxn id="226" idx="0"/>
          </p:cNvCxnSpPr>
          <p:nvPr/>
        </p:nvCxnSpPr>
        <p:spPr>
          <a:xfrm flipH="1">
            <a:off x="4272246" y="2388730"/>
            <a:ext cx="1" cy="504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8C8E6775-ABE0-D668-F691-C888733D5824}"/>
              </a:ext>
            </a:extLst>
          </p:cNvPr>
          <p:cNvSpPr/>
          <p:nvPr/>
        </p:nvSpPr>
        <p:spPr>
          <a:xfrm>
            <a:off x="4229385" y="2388730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0" name="Đường nối Thẳng 159">
            <a:extLst>
              <a:ext uri="{FF2B5EF4-FFF2-40B4-BE49-F238E27FC236}">
                <a16:creationId xmlns:a16="http://schemas.microsoft.com/office/drawing/2014/main" id="{C1EEEC34-87A9-A557-1FD9-C4C5C1DAE610}"/>
              </a:ext>
            </a:extLst>
          </p:cNvPr>
          <p:cNvCxnSpPr>
            <a:cxnSpLocks/>
            <a:stCxn id="161" idx="0"/>
          </p:cNvCxnSpPr>
          <p:nvPr/>
        </p:nvCxnSpPr>
        <p:spPr>
          <a:xfrm>
            <a:off x="4754451" y="2392518"/>
            <a:ext cx="4499" cy="49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Hình Bầu dục 160">
            <a:extLst>
              <a:ext uri="{FF2B5EF4-FFF2-40B4-BE49-F238E27FC236}">
                <a16:creationId xmlns:a16="http://schemas.microsoft.com/office/drawing/2014/main" id="{3B7C714A-2A40-0A25-DC13-BAE1063A0598}"/>
              </a:ext>
            </a:extLst>
          </p:cNvPr>
          <p:cNvSpPr/>
          <p:nvPr/>
        </p:nvSpPr>
        <p:spPr>
          <a:xfrm>
            <a:off x="4711589" y="2392518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3" name="Đường nối Thẳng 162">
            <a:extLst>
              <a:ext uri="{FF2B5EF4-FFF2-40B4-BE49-F238E27FC236}">
                <a16:creationId xmlns:a16="http://schemas.microsoft.com/office/drawing/2014/main" id="{3306CF2A-99CA-DB29-9C0B-9BF0ED5A916A}"/>
              </a:ext>
            </a:extLst>
          </p:cNvPr>
          <p:cNvCxnSpPr>
            <a:cxnSpLocks/>
            <a:stCxn id="164" idx="0"/>
          </p:cNvCxnSpPr>
          <p:nvPr/>
        </p:nvCxnSpPr>
        <p:spPr>
          <a:xfrm flipV="1">
            <a:off x="5247945" y="2298207"/>
            <a:ext cx="0" cy="9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Hình Bầu dục 163">
            <a:extLst>
              <a:ext uri="{FF2B5EF4-FFF2-40B4-BE49-F238E27FC236}">
                <a16:creationId xmlns:a16="http://schemas.microsoft.com/office/drawing/2014/main" id="{D9B7C838-432B-52D2-0474-A80EE8FD7330}"/>
              </a:ext>
            </a:extLst>
          </p:cNvPr>
          <p:cNvSpPr/>
          <p:nvPr/>
        </p:nvSpPr>
        <p:spPr>
          <a:xfrm>
            <a:off x="5205083" y="238962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8" name="Đường nối Thẳng 177">
            <a:extLst>
              <a:ext uri="{FF2B5EF4-FFF2-40B4-BE49-F238E27FC236}">
                <a16:creationId xmlns:a16="http://schemas.microsoft.com/office/drawing/2014/main" id="{87C6D38C-15E5-5CAF-B3EF-24E84517BB27}"/>
              </a:ext>
            </a:extLst>
          </p:cNvPr>
          <p:cNvCxnSpPr>
            <a:cxnSpLocks/>
            <a:stCxn id="179" idx="0"/>
            <a:endCxn id="229" idx="0"/>
          </p:cNvCxnSpPr>
          <p:nvPr/>
        </p:nvCxnSpPr>
        <p:spPr>
          <a:xfrm>
            <a:off x="5713453" y="2091362"/>
            <a:ext cx="5373" cy="802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Hình Bầu dục 178">
            <a:extLst>
              <a:ext uri="{FF2B5EF4-FFF2-40B4-BE49-F238E27FC236}">
                <a16:creationId xmlns:a16="http://schemas.microsoft.com/office/drawing/2014/main" id="{0B20DF13-6B21-5947-BC79-B9D013A8FD1B}"/>
              </a:ext>
            </a:extLst>
          </p:cNvPr>
          <p:cNvSpPr/>
          <p:nvPr/>
        </p:nvSpPr>
        <p:spPr>
          <a:xfrm>
            <a:off x="5670591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1" name="Đường nối Thẳng 180">
            <a:extLst>
              <a:ext uri="{FF2B5EF4-FFF2-40B4-BE49-F238E27FC236}">
                <a16:creationId xmlns:a16="http://schemas.microsoft.com/office/drawing/2014/main" id="{E591F7F7-A494-9D32-B6D5-D78B4276A3BF}"/>
              </a:ext>
            </a:extLst>
          </p:cNvPr>
          <p:cNvCxnSpPr>
            <a:cxnSpLocks/>
            <a:stCxn id="182" idx="0"/>
          </p:cNvCxnSpPr>
          <p:nvPr/>
        </p:nvCxnSpPr>
        <p:spPr>
          <a:xfrm>
            <a:off x="6194257" y="2091737"/>
            <a:ext cx="5900" cy="783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Hình Bầu dục 181">
            <a:extLst>
              <a:ext uri="{FF2B5EF4-FFF2-40B4-BE49-F238E27FC236}">
                <a16:creationId xmlns:a16="http://schemas.microsoft.com/office/drawing/2014/main" id="{BDEA7B08-BE39-4A09-F86F-D19919ED4C3D}"/>
              </a:ext>
            </a:extLst>
          </p:cNvPr>
          <p:cNvSpPr/>
          <p:nvPr/>
        </p:nvSpPr>
        <p:spPr>
          <a:xfrm>
            <a:off x="6151395" y="2091737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4" name="Đường nối Thẳng 183">
            <a:extLst>
              <a:ext uri="{FF2B5EF4-FFF2-40B4-BE49-F238E27FC236}">
                <a16:creationId xmlns:a16="http://schemas.microsoft.com/office/drawing/2014/main" id="{878F3A96-9543-4D80-8E37-6461F462875D}"/>
              </a:ext>
            </a:extLst>
          </p:cNvPr>
          <p:cNvCxnSpPr>
            <a:cxnSpLocks/>
            <a:stCxn id="185" idx="0"/>
          </p:cNvCxnSpPr>
          <p:nvPr/>
        </p:nvCxnSpPr>
        <p:spPr>
          <a:xfrm flipH="1">
            <a:off x="6686861" y="2091362"/>
            <a:ext cx="2739" cy="515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Hình Bầu dục 184">
            <a:extLst>
              <a:ext uri="{FF2B5EF4-FFF2-40B4-BE49-F238E27FC236}">
                <a16:creationId xmlns:a16="http://schemas.microsoft.com/office/drawing/2014/main" id="{0D65523A-A802-BAFE-E4C4-2B0EC83EBD8E}"/>
              </a:ext>
            </a:extLst>
          </p:cNvPr>
          <p:cNvSpPr/>
          <p:nvPr/>
        </p:nvSpPr>
        <p:spPr>
          <a:xfrm>
            <a:off x="6646738" y="2091362"/>
            <a:ext cx="85724" cy="85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0" name="Hộp Văn bản 199">
            <a:extLst>
              <a:ext uri="{FF2B5EF4-FFF2-40B4-BE49-F238E27FC236}">
                <a16:creationId xmlns:a16="http://schemas.microsoft.com/office/drawing/2014/main" id="{69A88E9E-2D17-B248-29A5-C8344850E721}"/>
              </a:ext>
            </a:extLst>
          </p:cNvPr>
          <p:cNvSpPr txBox="1"/>
          <p:nvPr/>
        </p:nvSpPr>
        <p:spPr>
          <a:xfrm>
            <a:off x="910139" y="1596749"/>
            <a:ext cx="132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a) Graph-star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ộp Văn bản 200">
            <a:extLst>
              <a:ext uri="{FF2B5EF4-FFF2-40B4-BE49-F238E27FC236}">
                <a16:creationId xmlns:a16="http://schemas.microsoft.com/office/drawing/2014/main" id="{1A9D0626-99C7-4A22-4198-B90F3B90D589}"/>
              </a:ext>
            </a:extLst>
          </p:cNvPr>
          <p:cNvSpPr txBox="1"/>
          <p:nvPr/>
        </p:nvSpPr>
        <p:spPr>
          <a:xfrm>
            <a:off x="3133672" y="1597640"/>
            <a:ext cx="147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b) Nearest neighboor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Hộp Văn bản 201">
            <a:extLst>
              <a:ext uri="{FF2B5EF4-FFF2-40B4-BE49-F238E27FC236}">
                <a16:creationId xmlns:a16="http://schemas.microsoft.com/office/drawing/2014/main" id="{D56150AC-74B3-4508-7005-C3D9F8CB0FCE}"/>
              </a:ext>
            </a:extLst>
          </p:cNvPr>
          <p:cNvSpPr txBox="1"/>
          <p:nvPr/>
        </p:nvSpPr>
        <p:spPr>
          <a:xfrm>
            <a:off x="5069592" y="1597271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c) Ring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/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Hình chữ nhật 84">
                <a:extLst>
                  <a:ext uri="{FF2B5EF4-FFF2-40B4-BE49-F238E27FC236}">
                    <a16:creationId xmlns:a16="http://schemas.microsoft.com/office/drawing/2014/main" id="{C5E48B44-9B21-D2E4-F371-C341EFD2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56" y="547691"/>
                <a:ext cx="311575" cy="2659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/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Hình chữ nhật 84">
                <a:extLst>
                  <a:ext uri="{FF2B5EF4-FFF2-40B4-BE49-F238E27FC236}">
                    <a16:creationId xmlns:a16="http://schemas.microsoft.com/office/drawing/2014/main" id="{EA6A9B4A-04BA-F6DF-7F06-115C13A27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03" y="848609"/>
                <a:ext cx="311575" cy="265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/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Hình chữ nhật 84">
                <a:extLst>
                  <a:ext uri="{FF2B5EF4-FFF2-40B4-BE49-F238E27FC236}">
                    <a16:creationId xmlns:a16="http://schemas.microsoft.com/office/drawing/2014/main" id="{C755DB2A-F58A-5E8E-27F6-7E56A61B5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83" y="1161144"/>
                <a:ext cx="311575" cy="265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/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Hình chữ nhật 84">
                <a:extLst>
                  <a:ext uri="{FF2B5EF4-FFF2-40B4-BE49-F238E27FC236}">
                    <a16:creationId xmlns:a16="http://schemas.microsoft.com/office/drawing/2014/main" id="{B79446F1-A729-B97C-12FC-28B44BD3F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06" y="294076"/>
                <a:ext cx="311575" cy="2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/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4" name="Hình chữ nhật 84">
                <a:extLst>
                  <a:ext uri="{FF2B5EF4-FFF2-40B4-BE49-F238E27FC236}">
                    <a16:creationId xmlns:a16="http://schemas.microsoft.com/office/drawing/2014/main" id="{8AA14F4C-3336-8FFA-BFB2-A63015C05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627" y="593218"/>
                <a:ext cx="311575" cy="2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/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Hình chữ nhật 84">
                <a:extLst>
                  <a:ext uri="{FF2B5EF4-FFF2-40B4-BE49-F238E27FC236}">
                    <a16:creationId xmlns:a16="http://schemas.microsoft.com/office/drawing/2014/main" id="{00005582-562C-78A6-8A59-1782786BD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76" y="890778"/>
                <a:ext cx="311575" cy="26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/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6" name="Hình chữ nhật 84">
                <a:extLst>
                  <a:ext uri="{FF2B5EF4-FFF2-40B4-BE49-F238E27FC236}">
                    <a16:creationId xmlns:a16="http://schemas.microsoft.com/office/drawing/2014/main" id="{3CC7F600-ED13-78B8-2B20-88B586AC6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59" y="294076"/>
                <a:ext cx="311575" cy="265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/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Hình chữ nhật 84">
                <a:extLst>
                  <a:ext uri="{FF2B5EF4-FFF2-40B4-BE49-F238E27FC236}">
                    <a16:creationId xmlns:a16="http://schemas.microsoft.com/office/drawing/2014/main" id="{2F74341B-AEF1-80F8-FAD6-9D4E7DB48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23" y="1174395"/>
                <a:ext cx="311575" cy="26597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/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Hình chữ nhật 84">
                <a:extLst>
                  <a:ext uri="{FF2B5EF4-FFF2-40B4-BE49-F238E27FC236}">
                    <a16:creationId xmlns:a16="http://schemas.microsoft.com/office/drawing/2014/main" id="{C1C66F31-EF89-A434-A66F-EE01E8168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517" y="862881"/>
                <a:ext cx="311575" cy="265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/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Hình chữ nhật 84">
                <a:extLst>
                  <a:ext uri="{FF2B5EF4-FFF2-40B4-BE49-F238E27FC236}">
                    <a16:creationId xmlns:a16="http://schemas.microsoft.com/office/drawing/2014/main" id="{246B89F3-3F6B-5C31-F7DB-2EDDF18C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05" y="574177"/>
                <a:ext cx="311575" cy="265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/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Hình chữ nhật 84">
                <a:extLst>
                  <a:ext uri="{FF2B5EF4-FFF2-40B4-BE49-F238E27FC236}">
                    <a16:creationId xmlns:a16="http://schemas.microsoft.com/office/drawing/2014/main" id="{C53B5DCB-A1A6-0A4B-FB54-079B9B1A9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33" y="2607317"/>
                <a:ext cx="311575" cy="26597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/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1" name="Hình chữ nhật 84">
                <a:extLst>
                  <a:ext uri="{FF2B5EF4-FFF2-40B4-BE49-F238E27FC236}">
                    <a16:creationId xmlns:a16="http://schemas.microsoft.com/office/drawing/2014/main" id="{F9D66505-38E5-1FF4-DCA2-5B863096A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32" y="2302265"/>
                <a:ext cx="311575" cy="265979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/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Hình chữ nhật 84">
                <a:extLst>
                  <a:ext uri="{FF2B5EF4-FFF2-40B4-BE49-F238E27FC236}">
                    <a16:creationId xmlns:a16="http://schemas.microsoft.com/office/drawing/2014/main" id="{F91A0B96-351B-1A14-50C2-C704A3AD7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154" y="2001284"/>
                <a:ext cx="311575" cy="265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/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Hình chữ nhật 84">
                <a:extLst>
                  <a:ext uri="{FF2B5EF4-FFF2-40B4-BE49-F238E27FC236}">
                    <a16:creationId xmlns:a16="http://schemas.microsoft.com/office/drawing/2014/main" id="{3DBF2228-7E83-AE74-DE19-20B11E022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206" y="2894560"/>
                <a:ext cx="311575" cy="265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/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Hình chữ nhật 84">
                <a:extLst>
                  <a:ext uri="{FF2B5EF4-FFF2-40B4-BE49-F238E27FC236}">
                    <a16:creationId xmlns:a16="http://schemas.microsoft.com/office/drawing/2014/main" id="{990D01BD-52A8-3484-DC01-DAEC8D901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72" y="2295239"/>
                <a:ext cx="311575" cy="2659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/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Hình chữ nhật 84">
                <a:extLst>
                  <a:ext uri="{FF2B5EF4-FFF2-40B4-BE49-F238E27FC236}">
                    <a16:creationId xmlns:a16="http://schemas.microsoft.com/office/drawing/2014/main" id="{4D2A2345-949A-0BFA-588C-C5B4D4851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01" y="2005077"/>
                <a:ext cx="311575" cy="265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/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6" name="Hình chữ nhật 84">
                <a:extLst>
                  <a:ext uri="{FF2B5EF4-FFF2-40B4-BE49-F238E27FC236}">
                    <a16:creationId xmlns:a16="http://schemas.microsoft.com/office/drawing/2014/main" id="{02F69922-440F-3689-6B2D-D8E08ED0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58" y="2893570"/>
                <a:ext cx="311575" cy="2659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/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Hình chữ nhật 84">
                <a:extLst>
                  <a:ext uri="{FF2B5EF4-FFF2-40B4-BE49-F238E27FC236}">
                    <a16:creationId xmlns:a16="http://schemas.microsoft.com/office/drawing/2014/main" id="{D32CAADC-04F7-EE0E-83E0-4391D56F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54" y="2891224"/>
                <a:ext cx="311575" cy="2659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/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8" name="Hình chữ nhật 84">
                <a:extLst>
                  <a:ext uri="{FF2B5EF4-FFF2-40B4-BE49-F238E27FC236}">
                    <a16:creationId xmlns:a16="http://schemas.microsoft.com/office/drawing/2014/main" id="{C71887D9-360B-C388-8378-0C2F1D459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92" y="2005077"/>
                <a:ext cx="311575" cy="2659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/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Hình chữ nhật 84">
                <a:extLst>
                  <a:ext uri="{FF2B5EF4-FFF2-40B4-BE49-F238E27FC236}">
                    <a16:creationId xmlns:a16="http://schemas.microsoft.com/office/drawing/2014/main" id="{CB3A3415-790F-CAE1-E519-45388789E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8" y="2893569"/>
                <a:ext cx="311575" cy="2659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/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Hình chữ nhật 84">
                <a:extLst>
                  <a:ext uri="{FF2B5EF4-FFF2-40B4-BE49-F238E27FC236}">
                    <a16:creationId xmlns:a16="http://schemas.microsoft.com/office/drawing/2014/main" id="{8743AC86-BBA2-9D62-8815-839949D08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99" y="2890298"/>
                <a:ext cx="311575" cy="2659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/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vi-VN" sz="13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1" name="Hình chữ nhật 84">
                <a:extLst>
                  <a:ext uri="{FF2B5EF4-FFF2-40B4-BE49-F238E27FC236}">
                    <a16:creationId xmlns:a16="http://schemas.microsoft.com/office/drawing/2014/main" id="{B9C08934-0F81-9D85-A6BD-DD804D39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31" y="2586535"/>
                <a:ext cx="311575" cy="2659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Rectangle 335">
            <a:extLst>
              <a:ext uri="{FF2B5EF4-FFF2-40B4-BE49-F238E27FC236}">
                <a16:creationId xmlns:a16="http://schemas.microsoft.com/office/drawing/2014/main" id="{E08B4460-6DFE-8D8C-F053-FACB79FF0255}"/>
              </a:ext>
            </a:extLst>
          </p:cNvPr>
          <p:cNvSpPr/>
          <p:nvPr/>
        </p:nvSpPr>
        <p:spPr>
          <a:xfrm>
            <a:off x="947357" y="279335"/>
            <a:ext cx="1866705" cy="11995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54AE887-E85F-D273-74D0-0A6F25B9AB84}"/>
              </a:ext>
            </a:extLst>
          </p:cNvPr>
          <p:cNvSpPr/>
          <p:nvPr/>
        </p:nvSpPr>
        <p:spPr>
          <a:xfrm>
            <a:off x="3317204" y="253934"/>
            <a:ext cx="1075263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DDA56E9-5F2D-272D-224F-5C72DBB77E5B}"/>
              </a:ext>
            </a:extLst>
          </p:cNvPr>
          <p:cNvSpPr/>
          <p:nvPr/>
        </p:nvSpPr>
        <p:spPr>
          <a:xfrm>
            <a:off x="4876260" y="253934"/>
            <a:ext cx="2152598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E1D10FCB-F2F1-B852-F057-6DC61C865FBA}"/>
              </a:ext>
            </a:extLst>
          </p:cNvPr>
          <p:cNvSpPr/>
          <p:nvPr/>
        </p:nvSpPr>
        <p:spPr>
          <a:xfrm>
            <a:off x="974094" y="1964112"/>
            <a:ext cx="6054764" cy="1226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0" name="Hộp Văn bản 201">
            <a:extLst>
              <a:ext uri="{FF2B5EF4-FFF2-40B4-BE49-F238E27FC236}">
                <a16:creationId xmlns:a16="http://schemas.microsoft.com/office/drawing/2014/main" id="{12EA52A9-9E10-61C5-741A-4D7450E236B8}"/>
              </a:ext>
            </a:extLst>
          </p:cNvPr>
          <p:cNvSpPr txBox="1"/>
          <p:nvPr/>
        </p:nvSpPr>
        <p:spPr>
          <a:xfrm>
            <a:off x="894707" y="3306204"/>
            <a:ext cx="132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d) All-to-all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6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F70B-4246-7874-12F7-B2AF37BB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4E9D143-1CC5-2C92-3EE9-7B2B833D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" y="-23812"/>
            <a:ext cx="4670998" cy="3428999"/>
          </a:xfr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04C29AA-FB73-4762-5AFF-254653F7B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3" y="0"/>
            <a:ext cx="4671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AFCE9-ABD9-133C-CAD0-C9BFF64C978C}"/>
              </a:ext>
            </a:extLst>
          </p:cNvPr>
          <p:cNvSpPr txBox="1"/>
          <p:nvPr/>
        </p:nvSpPr>
        <p:spPr>
          <a:xfrm>
            <a:off x="1716258" y="6858000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VN"/>
              <a:t>olygon_graph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082C-F342-D792-4396-086CB944A782}"/>
              </a:ext>
            </a:extLst>
          </p:cNvPr>
          <p:cNvSpPr txBox="1"/>
          <p:nvPr/>
        </p:nvSpPr>
        <p:spPr>
          <a:xfrm>
            <a:off x="6539131" y="6889708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hyper_graph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F8B344A-02C5-14A4-8F2E-3EFC5237C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8" y="3417094"/>
            <a:ext cx="4670998" cy="3428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22CA2F-2AED-E2CC-AB34-B6248D482D8B}"/>
              </a:ext>
            </a:extLst>
          </p:cNvPr>
          <p:cNvSpPr txBox="1"/>
          <p:nvPr/>
        </p:nvSpPr>
        <p:spPr>
          <a:xfrm>
            <a:off x="10094741" y="1529834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1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80772-2DEC-0449-88D0-6819F086183A}"/>
              </a:ext>
            </a:extLst>
          </p:cNvPr>
          <p:cNvSpPr txBox="1"/>
          <p:nvPr/>
        </p:nvSpPr>
        <p:spPr>
          <a:xfrm>
            <a:off x="10094741" y="494692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2 layers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D4C0ED91-F54C-4A97-6E6B-8324EA747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60" y="3417094"/>
            <a:ext cx="4539269" cy="3446859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8AF052-9632-6BFA-7010-0E62B03DE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18" y="7227332"/>
            <a:ext cx="7772400" cy="59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4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41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949401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</p:cNvCxnSpPr>
          <p:nvPr/>
        </p:nvCxnSpPr>
        <p:spPr>
          <a:xfrm>
            <a:off x="5482015" y="344550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851232" y="337008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6115238" y="3292034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6170935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6225151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80" y="2855006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68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86340" y="3670420"/>
            <a:ext cx="478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4118182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7841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958441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818127" y="2969219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7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1521428" y="3985385"/>
            <a:ext cx="2050576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26" y="4293054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1"/>
          </p:cNvCxnSpPr>
          <p:nvPr/>
        </p:nvCxnSpPr>
        <p:spPr>
          <a:xfrm rot="16200000" flipH="1">
            <a:off x="6004165" y="3863200"/>
            <a:ext cx="847495" cy="31902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818127" y="2435964"/>
            <a:ext cx="4774300" cy="1743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CAFE1-6A73-D711-67E2-839FA5781095}"/>
              </a:ext>
            </a:extLst>
          </p:cNvPr>
          <p:cNvSpPr txBox="1"/>
          <p:nvPr/>
        </p:nvSpPr>
        <p:spPr>
          <a:xfrm>
            <a:off x="802678" y="2023729"/>
            <a:ext cx="4789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197400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816537" y="3527967"/>
            <a:ext cx="112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187381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94-B154-6B1A-F7D5-CD22FB0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C0F6D0-2844-1B32-4BFD-D7BCEBD66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6" y="-924581"/>
            <a:ext cx="7404100" cy="2578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/>
              <p:nvPr/>
            </p:nvSpPr>
            <p:spPr>
              <a:xfrm>
                <a:off x="4014485" y="2875802"/>
                <a:ext cx="1104184" cy="1106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vi-V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ình chữ nhật 93">
                <a:extLst>
                  <a:ext uri="{FF2B5EF4-FFF2-40B4-BE49-F238E27FC236}">
                    <a16:creationId xmlns:a16="http://schemas.microsoft.com/office/drawing/2014/main" id="{59FFE914-9E76-CDEA-3F5D-5AEADAC20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85" y="2875802"/>
                <a:ext cx="1104184" cy="1106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121">
            <a:extLst>
              <a:ext uri="{FF2B5EF4-FFF2-40B4-BE49-F238E27FC236}">
                <a16:creationId xmlns:a16="http://schemas.microsoft.com/office/drawing/2014/main" id="{CA47D424-7D7B-7B4C-D4ED-65D0D4B648F3}"/>
              </a:ext>
            </a:extLst>
          </p:cNvPr>
          <p:cNvCxnSpPr>
            <a:cxnSpLocks/>
          </p:cNvCxnSpPr>
          <p:nvPr/>
        </p:nvCxnSpPr>
        <p:spPr>
          <a:xfrm>
            <a:off x="2580184" y="3658371"/>
            <a:ext cx="850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/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77213-5646-D4C4-02B1-75B4692B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08" y="3461874"/>
                <a:ext cx="1104184" cy="392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21">
            <a:extLst>
              <a:ext uri="{FF2B5EF4-FFF2-40B4-BE49-F238E27FC236}">
                <a16:creationId xmlns:a16="http://schemas.microsoft.com/office/drawing/2014/main" id="{B8D94DEE-6272-C34D-651F-1A1525C20225}"/>
              </a:ext>
            </a:extLst>
          </p:cNvPr>
          <p:cNvCxnSpPr>
            <a:cxnSpLocks/>
          </p:cNvCxnSpPr>
          <p:nvPr/>
        </p:nvCxnSpPr>
        <p:spPr>
          <a:xfrm flipV="1">
            <a:off x="2734717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21">
            <a:extLst>
              <a:ext uri="{FF2B5EF4-FFF2-40B4-BE49-F238E27FC236}">
                <a16:creationId xmlns:a16="http://schemas.microsoft.com/office/drawing/2014/main" id="{405A2905-9B38-D762-4AB4-1FAAEE3E879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118669" y="3429000"/>
            <a:ext cx="384323" cy="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nối Thẳng 121">
            <a:extLst>
              <a:ext uri="{FF2B5EF4-FFF2-40B4-BE49-F238E27FC236}">
                <a16:creationId xmlns:a16="http://schemas.microsoft.com/office/drawing/2014/main" id="{FA0B5CD5-256A-5483-8D04-998850C2A575}"/>
              </a:ext>
            </a:extLst>
          </p:cNvPr>
          <p:cNvCxnSpPr>
            <a:cxnSpLocks/>
          </p:cNvCxnSpPr>
          <p:nvPr/>
        </p:nvCxnSpPr>
        <p:spPr>
          <a:xfrm flipV="1">
            <a:off x="5310546" y="3346232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ình chữ nhật 93">
            <a:extLst>
              <a:ext uri="{FF2B5EF4-FFF2-40B4-BE49-F238E27FC236}">
                <a16:creationId xmlns:a16="http://schemas.microsoft.com/office/drawing/2014/main" id="{437D6243-240B-4BBA-B5A3-0FC83E81393B}"/>
              </a:ext>
            </a:extLst>
          </p:cNvPr>
          <p:cNvSpPr/>
          <p:nvPr/>
        </p:nvSpPr>
        <p:spPr>
          <a:xfrm>
            <a:off x="5502992" y="3276132"/>
            <a:ext cx="306319" cy="30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DB01A40-C470-7494-0C31-0AF9BAC1B880}"/>
              </a:ext>
            </a:extLst>
          </p:cNvPr>
          <p:cNvSpPr/>
          <p:nvPr/>
        </p:nvSpPr>
        <p:spPr>
          <a:xfrm>
            <a:off x="5558689" y="3436634"/>
            <a:ext cx="194924" cy="160638"/>
          </a:xfrm>
          <a:prstGeom prst="arc">
            <a:avLst>
              <a:gd name="adj1" fmla="val 10842828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8BFF4E-0806-6005-1AF5-BF4728C68C81}"/>
              </a:ext>
            </a:extLst>
          </p:cNvPr>
          <p:cNvCxnSpPr>
            <a:cxnSpLocks/>
          </p:cNvCxnSpPr>
          <p:nvPr/>
        </p:nvCxnSpPr>
        <p:spPr>
          <a:xfrm flipV="1">
            <a:off x="5612905" y="3359005"/>
            <a:ext cx="153159" cy="15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/>
              <p:nvPr/>
            </p:nvSpPr>
            <p:spPr>
              <a:xfrm>
                <a:off x="5280862" y="2856113"/>
                <a:ext cx="75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2ACCD1-75BA-3165-1A08-D82A3F3BB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62" y="2856113"/>
                <a:ext cx="758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/>
              <p:nvPr/>
            </p:nvSpPr>
            <p:spPr>
              <a:xfrm>
                <a:off x="3042984" y="3355454"/>
                <a:ext cx="628672" cy="629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2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Hình chữ nhật 93">
                <a:extLst>
                  <a:ext uri="{FF2B5EF4-FFF2-40B4-BE49-F238E27FC236}">
                    <a16:creationId xmlns:a16="http://schemas.microsoft.com/office/drawing/2014/main" id="{019EDF0D-8F92-AA88-8311-54BB8A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984" y="3355454"/>
                <a:ext cx="628672" cy="629931"/>
              </a:xfrm>
              <a:prstGeom prst="rect">
                <a:avLst/>
              </a:prstGeom>
              <a:blipFill>
                <a:blip r:embed="rId6"/>
                <a:stretch>
                  <a:fillRect l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Đường nối Thẳng 121">
            <a:extLst>
              <a:ext uri="{FF2B5EF4-FFF2-40B4-BE49-F238E27FC236}">
                <a16:creationId xmlns:a16="http://schemas.microsoft.com/office/drawing/2014/main" id="{CD0C39FF-36AB-FDF6-0F86-8A57DF79D2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71656" y="3670420"/>
            <a:ext cx="3428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nối Thẳng 121">
            <a:extLst>
              <a:ext uri="{FF2B5EF4-FFF2-40B4-BE49-F238E27FC236}">
                <a16:creationId xmlns:a16="http://schemas.microsoft.com/office/drawing/2014/main" id="{CC579CB7-2768-FC28-8093-830C79734A98}"/>
              </a:ext>
            </a:extLst>
          </p:cNvPr>
          <p:cNvCxnSpPr>
            <a:cxnSpLocks/>
          </p:cNvCxnSpPr>
          <p:nvPr/>
        </p:nvCxnSpPr>
        <p:spPr>
          <a:xfrm flipV="1">
            <a:off x="3768326" y="3582955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nối Thẳng 121">
            <a:extLst>
              <a:ext uri="{FF2B5EF4-FFF2-40B4-BE49-F238E27FC236}">
                <a16:creationId xmlns:a16="http://schemas.microsoft.com/office/drawing/2014/main" id="{E68F59DB-7E7F-FA20-E198-92ED47D7D4CC}"/>
              </a:ext>
            </a:extLst>
          </p:cNvPr>
          <p:cNvCxnSpPr>
            <a:cxnSpLocks/>
          </p:cNvCxnSpPr>
          <p:nvPr/>
        </p:nvCxnSpPr>
        <p:spPr>
          <a:xfrm>
            <a:off x="2580184" y="3122083"/>
            <a:ext cx="14343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nối Thẳng 121">
            <a:extLst>
              <a:ext uri="{FF2B5EF4-FFF2-40B4-BE49-F238E27FC236}">
                <a16:creationId xmlns:a16="http://schemas.microsoft.com/office/drawing/2014/main" id="{FB578BED-AD7F-F430-BE25-4F15295179CA}"/>
              </a:ext>
            </a:extLst>
          </p:cNvPr>
          <p:cNvCxnSpPr>
            <a:cxnSpLocks/>
          </p:cNvCxnSpPr>
          <p:nvPr/>
        </p:nvCxnSpPr>
        <p:spPr>
          <a:xfrm flipV="1">
            <a:off x="2743757" y="3047229"/>
            <a:ext cx="49408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/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E23CAD-4C4D-9FCA-72F7-796B4189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50" y="2914567"/>
                <a:ext cx="1104184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23CFF8A-BC4D-AD44-7E1C-BB455ED296EC}"/>
              </a:ext>
            </a:extLst>
          </p:cNvPr>
          <p:cNvSpPr txBox="1"/>
          <p:nvPr/>
        </p:nvSpPr>
        <p:spPr>
          <a:xfrm>
            <a:off x="1879152" y="2722783"/>
            <a:ext cx="110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Ancilla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/>
              <p:nvPr/>
            </p:nvSpPr>
            <p:spPr>
              <a:xfrm>
                <a:off x="1860199" y="4326619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2038B-4ED3-6AD5-3CEF-716ECD5C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99" y="4326619"/>
                <a:ext cx="718751" cy="2769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E7F234-C777-DF15-FCAF-A0058B9397BC}"/>
              </a:ext>
            </a:extLst>
          </p:cNvPr>
          <p:cNvCxnSpPr>
            <a:cxnSpLocks/>
            <a:stCxn id="31" idx="3"/>
            <a:endCxn id="21" idx="2"/>
          </p:cNvCxnSpPr>
          <p:nvPr/>
        </p:nvCxnSpPr>
        <p:spPr>
          <a:xfrm flipV="1">
            <a:off x="2578950" y="3985385"/>
            <a:ext cx="778370" cy="47973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/>
              <p:nvPr/>
            </p:nvSpPr>
            <p:spPr>
              <a:xfrm>
                <a:off x="3517912" y="4301277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2DBAC8-7779-2A84-1424-28B205FC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12" y="4301277"/>
                <a:ext cx="1465666" cy="306815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67AB150-295A-C712-D236-363D9CE750F2}"/>
              </a:ext>
            </a:extLst>
          </p:cNvPr>
          <p:cNvCxnSpPr>
            <a:cxnSpLocks/>
            <a:stCxn id="16" idx="2"/>
            <a:endCxn id="36" idx="3"/>
          </p:cNvCxnSpPr>
          <p:nvPr/>
        </p:nvCxnSpPr>
        <p:spPr>
          <a:xfrm rot="5400000">
            <a:off x="4884055" y="3682588"/>
            <a:ext cx="871620" cy="67257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AA04D21-2A92-ABBD-220F-D523CF5C931A}"/>
              </a:ext>
            </a:extLst>
          </p:cNvPr>
          <p:cNvSpPr/>
          <p:nvPr/>
        </p:nvSpPr>
        <p:spPr>
          <a:xfrm>
            <a:off x="1880232" y="2722782"/>
            <a:ext cx="3357138" cy="14568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8C6CC-3787-156A-F62D-118AFB5D4E3A}"/>
              </a:ext>
            </a:extLst>
          </p:cNvPr>
          <p:cNvSpPr txBox="1"/>
          <p:nvPr/>
        </p:nvSpPr>
        <p:spPr>
          <a:xfrm>
            <a:off x="2555208" y="4188119"/>
            <a:ext cx="80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VN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AB4F6-D483-EF2B-3510-168F14164010}"/>
              </a:ext>
            </a:extLst>
          </p:cNvPr>
          <p:cNvSpPr txBox="1"/>
          <p:nvPr/>
        </p:nvSpPr>
        <p:spPr>
          <a:xfrm>
            <a:off x="1880232" y="3289740"/>
            <a:ext cx="1104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Initial qubits</a:t>
            </a:r>
          </a:p>
        </p:txBody>
      </p:sp>
    </p:spTree>
    <p:extLst>
      <p:ext uri="{BB962C8B-B14F-4D97-AF65-F5344CB8AC3E}">
        <p14:creationId xmlns:p14="http://schemas.microsoft.com/office/powerpoint/2010/main" val="315645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3939689" y="1259802"/>
            <a:ext cx="1590254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3249302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3249302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241767" y="3219486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67" y="3219486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3790497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2822447" y="763920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600476"/>
            <a:ext cx="3790497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2808851" y="2214473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700752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3079394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1"/>
            <a:endCxn id="4" idx="1"/>
          </p:cNvCxnSpPr>
          <p:nvPr/>
        </p:nvCxnSpPr>
        <p:spPr>
          <a:xfrm rot="10800000" flipH="1">
            <a:off x="3028221" y="1523807"/>
            <a:ext cx="911467" cy="1366267"/>
          </a:xfrm>
          <a:prstGeom prst="bentConnector3">
            <a:avLst>
              <a:gd name="adj1" fmla="val -25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189098" y="2700752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4734816" y="1787810"/>
            <a:ext cx="6374" cy="9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3"/>
          </p:cNvCxnSpPr>
          <p:nvPr/>
        </p:nvCxnSpPr>
        <p:spPr>
          <a:xfrm>
            <a:off x="5529943" y="1523806"/>
            <a:ext cx="1054844" cy="1366267"/>
          </a:xfrm>
          <a:prstGeom prst="bentConnector3">
            <a:avLst>
              <a:gd name="adj1" fmla="val 121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5355769" y="2700752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4741191" y="3079394"/>
            <a:ext cx="500577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4797321" y="1829096"/>
                <a:ext cx="495962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21" y="1829096"/>
                <a:ext cx="495962" cy="2811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5970278" y="3079394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93">
            <a:extLst>
              <a:ext uri="{FF2B5EF4-FFF2-40B4-BE49-F238E27FC236}">
                <a16:creationId xmlns:a16="http://schemas.microsoft.com/office/drawing/2014/main" id="{EEC24308-9D1B-E5D4-E90F-804AA2481AE9}"/>
              </a:ext>
            </a:extLst>
          </p:cNvPr>
          <p:cNvSpPr/>
          <p:nvPr/>
        </p:nvSpPr>
        <p:spPr>
          <a:xfrm>
            <a:off x="4080666" y="1259802"/>
            <a:ext cx="2191907" cy="528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/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F19EBE-2105-3097-5D13-85ECD678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38" y="2900958"/>
                <a:ext cx="718751" cy="276999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/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1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vi-V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vi-VN" sz="1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vi-VN" sz="1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VN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18F1B-05EB-9CAB-B7ED-77A5E383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98" y="2871142"/>
                <a:ext cx="1465666" cy="30681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ECE6C0-ABC8-09C2-DD5F-D6FA91BF8E07}"/>
              </a:ext>
            </a:extLst>
          </p:cNvPr>
          <p:cNvSpPr/>
          <p:nvPr/>
        </p:nvSpPr>
        <p:spPr>
          <a:xfrm>
            <a:off x="2916936" y="1166155"/>
            <a:ext cx="4530728" cy="10137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B1322-764D-45FE-CC4A-0B2C295AA9F2}"/>
              </a:ext>
            </a:extLst>
          </p:cNvPr>
          <p:cNvSpPr txBox="1"/>
          <p:nvPr/>
        </p:nvSpPr>
        <p:spPr>
          <a:xfrm>
            <a:off x="1127369" y="1523806"/>
            <a:ext cx="180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D570-81E7-784E-0947-74243A8B34E1}"/>
              </a:ext>
            </a:extLst>
          </p:cNvPr>
          <p:cNvSpPr/>
          <p:nvPr/>
        </p:nvSpPr>
        <p:spPr>
          <a:xfrm>
            <a:off x="2916936" y="2252132"/>
            <a:ext cx="4530728" cy="9532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D0E38-D148-AF0D-6C8C-E09C457F06EE}"/>
              </a:ext>
            </a:extLst>
          </p:cNvPr>
          <p:cNvSpPr txBox="1"/>
          <p:nvPr/>
        </p:nvSpPr>
        <p:spPr>
          <a:xfrm>
            <a:off x="1127369" y="2562404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4" name="Hình chữ nhật 93">
            <a:extLst>
              <a:ext uri="{FF2B5EF4-FFF2-40B4-BE49-F238E27FC236}">
                <a16:creationId xmlns:a16="http://schemas.microsoft.com/office/drawing/2014/main" id="{A5DA6B5F-CEAE-EA4F-C115-AA828D55F459}"/>
              </a:ext>
            </a:extLst>
          </p:cNvPr>
          <p:cNvSpPr/>
          <p:nvPr/>
        </p:nvSpPr>
        <p:spPr>
          <a:xfrm>
            <a:off x="3028222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Pre-processing</a:t>
            </a:r>
          </a:p>
        </p:txBody>
      </p:sp>
      <p:cxnSp>
        <p:nvCxnSpPr>
          <p:cNvPr id="17" name="Đường kết nối Mũi tên Thẳng 27">
            <a:extLst>
              <a:ext uri="{FF2B5EF4-FFF2-40B4-BE49-F238E27FC236}">
                <a16:creationId xmlns:a16="http://schemas.microsoft.com/office/drawing/2014/main" id="{68BA384A-A437-B11F-4EF4-812DBB8C6052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V="1">
            <a:off x="3580314" y="2731050"/>
            <a:ext cx="0" cy="1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kết nối: Mũi tên Gấp khúc 40">
            <a:extLst>
              <a:ext uri="{FF2B5EF4-FFF2-40B4-BE49-F238E27FC236}">
                <a16:creationId xmlns:a16="http://schemas.microsoft.com/office/drawing/2014/main" id="{6E44C550-3FDD-D91D-1C31-91D45F95AD58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rot="5400000" flipH="1" flipV="1">
            <a:off x="3416189" y="1687931"/>
            <a:ext cx="828602" cy="50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ình chữ nhật 93">
            <a:extLst>
              <a:ext uri="{FF2B5EF4-FFF2-40B4-BE49-F238E27FC236}">
                <a16:creationId xmlns:a16="http://schemas.microsoft.com/office/drawing/2014/main" id="{7FF75FD8-1A7F-DC2D-2E8C-A3DFE16EB5E8}"/>
              </a:ext>
            </a:extLst>
          </p:cNvPr>
          <p:cNvSpPr/>
          <p:nvPr/>
        </p:nvSpPr>
        <p:spPr>
          <a:xfrm>
            <a:off x="4624528" y="2352408"/>
            <a:ext cx="1104184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Optimizer</a:t>
            </a:r>
          </a:p>
        </p:txBody>
      </p:sp>
      <p:cxnSp>
        <p:nvCxnSpPr>
          <p:cNvPr id="25" name="Đường kết nối Mũi tên Thẳng 27">
            <a:extLst>
              <a:ext uri="{FF2B5EF4-FFF2-40B4-BE49-F238E27FC236}">
                <a16:creationId xmlns:a16="http://schemas.microsoft.com/office/drawing/2014/main" id="{4CC060A4-1C55-C4AD-21F0-C2839E3C4422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5176620" y="1787810"/>
            <a:ext cx="0" cy="564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40">
            <a:extLst>
              <a:ext uri="{FF2B5EF4-FFF2-40B4-BE49-F238E27FC236}">
                <a16:creationId xmlns:a16="http://schemas.microsoft.com/office/drawing/2014/main" id="{FF4F1CC4-84A5-18E2-68E2-B3B4A4DFEC06}"/>
              </a:ext>
            </a:extLst>
          </p:cNvPr>
          <p:cNvCxnSpPr>
            <a:cxnSpLocks/>
            <a:stCxn id="4" idx="3"/>
            <a:endCxn id="34" idx="0"/>
          </p:cNvCxnSpPr>
          <p:nvPr/>
        </p:nvCxnSpPr>
        <p:spPr>
          <a:xfrm>
            <a:off x="6272573" y="1523806"/>
            <a:ext cx="437936" cy="828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ình chữ nhật 93">
            <a:extLst>
              <a:ext uri="{FF2B5EF4-FFF2-40B4-BE49-F238E27FC236}">
                <a16:creationId xmlns:a16="http://schemas.microsoft.com/office/drawing/2014/main" id="{5C9F192D-11C3-BF13-9F76-4639D9DC0494}"/>
              </a:ext>
            </a:extLst>
          </p:cNvPr>
          <p:cNvSpPr/>
          <p:nvPr/>
        </p:nvSpPr>
        <p:spPr>
          <a:xfrm>
            <a:off x="6096000" y="2352408"/>
            <a:ext cx="1229018" cy="37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Post-processing</a:t>
            </a:r>
          </a:p>
        </p:txBody>
      </p:sp>
      <p:cxnSp>
        <p:nvCxnSpPr>
          <p:cNvPr id="35" name="Đường kết nối: Mũi tên Gấp khúc 40">
            <a:extLst>
              <a:ext uri="{FF2B5EF4-FFF2-40B4-BE49-F238E27FC236}">
                <a16:creationId xmlns:a16="http://schemas.microsoft.com/office/drawing/2014/main" id="{C1AF00E1-FDC6-208D-3A25-4FABCA2AD0AB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rot="10800000">
            <a:off x="5176620" y="2731050"/>
            <a:ext cx="805378" cy="29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/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parameter: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VN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F0022B-A8F8-705F-B883-E2275058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89" y="1829096"/>
                <a:ext cx="1804589" cy="281167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Đường kết nối Mũi tên Thẳng 27">
            <a:extLst>
              <a:ext uri="{FF2B5EF4-FFF2-40B4-BE49-F238E27FC236}">
                <a16:creationId xmlns:a16="http://schemas.microsoft.com/office/drawing/2014/main" id="{D0BC28DE-A736-0C71-6A1D-C635F5FAB714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6710509" y="2731050"/>
            <a:ext cx="4322" cy="140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31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F68A2BD6-4422-B0F7-217C-12BFD6F6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-1995790"/>
            <a:ext cx="7407393" cy="4351338"/>
          </a:xfr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973D8CF-C20E-BFDE-FD72-00F92F6E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2355548"/>
            <a:ext cx="7772400" cy="4303174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731BA3A-D172-2035-8456-C39D1CB08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7" y="6658722"/>
            <a:ext cx="7772400" cy="14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 baseline="-25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sz="2500" b="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2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EEE774-08F1-7FF7-5C10-8E2F7181209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3717223"/>
                  </p:ext>
                </p:extLst>
              </p:nvPr>
            </p:nvGraphicFramePr>
            <p:xfrm>
              <a:off x="3541484" y="2173967"/>
              <a:ext cx="4180116" cy="418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5029">
                      <a:extLst>
                        <a:ext uri="{9D8B030D-6E8A-4147-A177-3AD203B41FA5}">
                          <a16:colId xmlns:a16="http://schemas.microsoft.com/office/drawing/2014/main" val="1047474448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801376707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1099326625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2310236265"/>
                        </a:ext>
                      </a:extLst>
                    </a:gridCol>
                  </a:tblGrid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205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205" r="-2036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205" r="-1012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205" r="-243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8686194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102439" r="-300000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102439" r="-203659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439" r="-101205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102439" r="-2439" b="-2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997850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200000" r="-30000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200000" r="-203659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101205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200000" r="-2439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904009"/>
                      </a:ext>
                    </a:extLst>
                  </a:tr>
                  <a:tr h="104611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5" t="-303659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439" t="-303659" r="-20365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03659" r="-10120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124809" marR="124809" marT="62405" marB="6240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659" t="-303659" r="-243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71448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B30D411E-A850-4B84-7F7A-21F7C0797D30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0" cy="465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/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101D7-CA5E-59C1-8D65-05E2D138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38" y="1524335"/>
                <a:ext cx="107797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Đường kết nối Mũi tên Thẳng 2">
            <a:extLst>
              <a:ext uri="{FF2B5EF4-FFF2-40B4-BE49-F238E27FC236}">
                <a16:creationId xmlns:a16="http://schemas.microsoft.com/office/drawing/2014/main" id="{31A5590F-6953-DCE8-1D71-753049E04E73}"/>
              </a:ext>
            </a:extLst>
          </p:cNvPr>
          <p:cNvCxnSpPr>
            <a:cxnSpLocks/>
          </p:cNvCxnSpPr>
          <p:nvPr/>
        </p:nvCxnSpPr>
        <p:spPr>
          <a:xfrm>
            <a:off x="3306466" y="1930663"/>
            <a:ext cx="482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/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6CAC11-E29A-8301-8B13-9118359A7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48" y="6034309"/>
                <a:ext cx="1077978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/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26F9EE-44F9-0051-9E0D-D0E3301F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77" y="1521412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8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2" y="2799737"/>
            <a:ext cx="1770497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2" y="2101579"/>
            <a:ext cx="134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2" y="3912131"/>
                <a:ext cx="1770497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20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20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2" y="3912131"/>
                <a:ext cx="1770497" cy="45162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966801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91845" y="4238711"/>
            <a:ext cx="505671" cy="755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0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20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612525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34516" y="4869426"/>
            <a:ext cx="107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8" y="2799737"/>
            <a:ext cx="1770497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8" y="2101579"/>
            <a:ext cx="134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42821" y="3412469"/>
                <a:ext cx="107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0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1" y="3412469"/>
                <a:ext cx="1077978" cy="400110"/>
              </a:xfrm>
              <a:prstGeom prst="rect">
                <a:avLst/>
              </a:prstGeom>
              <a:blipFill>
                <a:blip r:embed="rId7"/>
                <a:stretch>
                  <a:fillRect l="-2326"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17063" y="3904712"/>
            <a:ext cx="1770497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20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>
            <a:off x="5100047" y="3251361"/>
            <a:ext cx="2265" cy="65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178135" y="64596"/>
            <a:ext cx="13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243704" y="90545"/>
            <a:ext cx="1370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5521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73C05A-768A-C773-6720-5A10F53B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131" y="516412"/>
            <a:ext cx="1222841" cy="1225565"/>
          </a:xfrm>
          <a:prstGeom prst="rect">
            <a:avLst/>
          </a:prstGeom>
        </p:spPr>
      </p:pic>
      <p:cxnSp>
        <p:nvCxnSpPr>
          <p:cNvPr id="5" name="Đường kết nối Mũi tên Thẳng 2">
            <a:extLst>
              <a:ext uri="{FF2B5EF4-FFF2-40B4-BE49-F238E27FC236}">
                <a16:creationId xmlns:a16="http://schemas.microsoft.com/office/drawing/2014/main" id="{804248C8-B03D-CF0C-6F8A-7E64557F932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69552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93">
            <a:extLst>
              <a:ext uri="{FF2B5EF4-FFF2-40B4-BE49-F238E27FC236}">
                <a16:creationId xmlns:a16="http://schemas.microsoft.com/office/drawing/2014/main" id="{155DC582-3E03-412C-4240-05B2B5A7D91B}"/>
              </a:ext>
            </a:extLst>
          </p:cNvPr>
          <p:cNvSpPr/>
          <p:nvPr/>
        </p:nvSpPr>
        <p:spPr>
          <a:xfrm>
            <a:off x="1081553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2DF7D-C635-0F91-6825-A63365516521}"/>
              </a:ext>
            </a:extLst>
          </p:cNvPr>
          <p:cNvSpPr txBox="1"/>
          <p:nvPr/>
        </p:nvSpPr>
        <p:spPr>
          <a:xfrm>
            <a:off x="1941983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/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Hình chữ nhật 93">
                <a:extLst>
                  <a:ext uri="{FF2B5EF4-FFF2-40B4-BE49-F238E27FC236}">
                    <a16:creationId xmlns:a16="http://schemas.microsoft.com/office/drawing/2014/main" id="{E3841619-6BB8-1CA7-82E3-36353396B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49" y="1290629"/>
                <a:ext cx="1370515" cy="451624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/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6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Hình chữ nhật 93">
                <a:extLst>
                  <a:ext uri="{FF2B5EF4-FFF2-40B4-BE49-F238E27FC236}">
                    <a16:creationId xmlns:a16="http://schemas.microsoft.com/office/drawing/2014/main" id="{F24D9D83-8FDD-569F-0201-7C1E105B1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53" y="3912131"/>
                <a:ext cx="1561154" cy="45162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DC62E44-BD49-66B1-466E-CDF5D1D19AC0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1414647" y="3050167"/>
            <a:ext cx="3127174" cy="511347"/>
          </a:xfrm>
          <a:prstGeom prst="curvedConnector3">
            <a:avLst>
              <a:gd name="adj1" fmla="val 94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/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177434-11E5-BD6F-23E8-F8116629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5" y="3412469"/>
                <a:ext cx="107797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Đường kết nối Mũi tên Thẳng 2">
            <a:extLst>
              <a:ext uri="{FF2B5EF4-FFF2-40B4-BE49-F238E27FC236}">
                <a16:creationId xmlns:a16="http://schemas.microsoft.com/office/drawing/2014/main" id="{36876194-A4C9-63D8-E1CA-D8D5E0476B9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862130" y="3251361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ình chữ nhật 93">
            <a:extLst>
              <a:ext uri="{FF2B5EF4-FFF2-40B4-BE49-F238E27FC236}">
                <a16:creationId xmlns:a16="http://schemas.microsoft.com/office/drawing/2014/main" id="{A8FC85AF-13EF-6618-8844-332D508144E8}"/>
              </a:ext>
            </a:extLst>
          </p:cNvPr>
          <p:cNvSpPr/>
          <p:nvPr/>
        </p:nvSpPr>
        <p:spPr>
          <a:xfrm>
            <a:off x="1941983" y="486942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Comparator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A20DAF5-438A-43C4-A6AD-A4408B2B9434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2039510" y="4186376"/>
            <a:ext cx="505671" cy="8604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/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vi-VN" sz="1600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2C8B74-2E27-2342-1FAD-C419589D1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83" y="5794834"/>
                <a:ext cx="156115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2">
            <a:extLst>
              <a:ext uri="{FF2B5EF4-FFF2-40B4-BE49-F238E27FC236}">
                <a16:creationId xmlns:a16="http://schemas.microsoft.com/office/drawing/2014/main" id="{FF1C5AE4-140E-FDB4-27A9-C35E06473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2722560" y="5321051"/>
            <a:ext cx="0" cy="4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57">
            <a:extLst>
              <a:ext uri="{FF2B5EF4-FFF2-40B4-BE49-F238E27FC236}">
                <a16:creationId xmlns:a16="http://schemas.microsoft.com/office/drawing/2014/main" id="{FF800BB6-532B-BA37-DF7F-DC5F69544751}"/>
              </a:ext>
            </a:extLst>
          </p:cNvPr>
          <p:cNvCxnSpPr>
            <a:cxnSpLocks/>
            <a:stCxn id="35" idx="1"/>
            <a:endCxn id="24" idx="1"/>
          </p:cNvCxnSpPr>
          <p:nvPr/>
        </p:nvCxnSpPr>
        <p:spPr>
          <a:xfrm rot="10800000">
            <a:off x="864005" y="3581747"/>
            <a:ext cx="1077978" cy="2382365"/>
          </a:xfrm>
          <a:prstGeom prst="bentConnector3">
            <a:avLst>
              <a:gd name="adj1" fmla="val 12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1C5794F-8D96-CEF6-A5E4-99044BDB4646}"/>
              </a:ext>
            </a:extLst>
          </p:cNvPr>
          <p:cNvSpPr txBox="1"/>
          <p:nvPr/>
        </p:nvSpPr>
        <p:spPr>
          <a:xfrm>
            <a:off x="748875" y="4925962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A8FB-65EF-9FD4-0162-07670DF4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377" y="516412"/>
            <a:ext cx="1222841" cy="1225565"/>
          </a:xfrm>
          <a:prstGeom prst="rect">
            <a:avLst/>
          </a:prstGeom>
        </p:spPr>
      </p:pic>
      <p:sp>
        <p:nvSpPr>
          <p:cNvPr id="51" name="Hình chữ nhật 93">
            <a:extLst>
              <a:ext uri="{FF2B5EF4-FFF2-40B4-BE49-F238E27FC236}">
                <a16:creationId xmlns:a16="http://schemas.microsoft.com/office/drawing/2014/main" id="{00EA8E40-9044-907F-2FF1-10F3B9D40F52}"/>
              </a:ext>
            </a:extLst>
          </p:cNvPr>
          <p:cNvSpPr/>
          <p:nvPr/>
        </p:nvSpPr>
        <p:spPr>
          <a:xfrm>
            <a:off x="4214799" y="2799737"/>
            <a:ext cx="1561154" cy="45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Feature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7685-07FA-E002-8DD0-F9DC28990119}"/>
              </a:ext>
            </a:extLst>
          </p:cNvPr>
          <p:cNvSpPr txBox="1"/>
          <p:nvPr/>
        </p:nvSpPr>
        <p:spPr>
          <a:xfrm>
            <a:off x="5075229" y="2101579"/>
            <a:ext cx="107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/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16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1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3103B3-1FBB-1ECA-CE29-5EC9ACE8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1" y="3412469"/>
                <a:ext cx="1077978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 Mũi tên Thẳng 2">
            <a:extLst>
              <a:ext uri="{FF2B5EF4-FFF2-40B4-BE49-F238E27FC236}">
                <a16:creationId xmlns:a16="http://schemas.microsoft.com/office/drawing/2014/main" id="{5EA9D90F-5514-013A-59F3-A00C552B1EDF}"/>
              </a:ext>
            </a:extLst>
          </p:cNvPr>
          <p:cNvCxnSpPr>
            <a:cxnSpLocks/>
          </p:cNvCxnSpPr>
          <p:nvPr/>
        </p:nvCxnSpPr>
        <p:spPr>
          <a:xfrm>
            <a:off x="5052071" y="1741977"/>
            <a:ext cx="0" cy="105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ình chữ nhật 93">
            <a:extLst>
              <a:ext uri="{FF2B5EF4-FFF2-40B4-BE49-F238E27FC236}">
                <a16:creationId xmlns:a16="http://schemas.microsoft.com/office/drawing/2014/main" id="{E60D39A0-9D5F-6F67-2D3E-41FB5CE538BC}"/>
              </a:ext>
            </a:extLst>
          </p:cNvPr>
          <p:cNvSpPr/>
          <p:nvPr/>
        </p:nvSpPr>
        <p:spPr>
          <a:xfrm>
            <a:off x="4271494" y="3904712"/>
            <a:ext cx="1561154" cy="45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Predicted label</a:t>
            </a:r>
            <a:endParaRPr lang="vi-VN" sz="1600" i="1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6" name="Đường kết nối Mũi tên Thẳng 2">
            <a:extLst>
              <a:ext uri="{FF2B5EF4-FFF2-40B4-BE49-F238E27FC236}">
                <a16:creationId xmlns:a16="http://schemas.microsoft.com/office/drawing/2014/main" id="{D9C732F3-D0A7-9BB7-2739-FC315179107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052071" y="3243942"/>
            <a:ext cx="0" cy="66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B4E550-8E01-B36D-5E11-1E6D07881DD6}"/>
              </a:ext>
            </a:extLst>
          </p:cNvPr>
          <p:cNvSpPr txBox="1"/>
          <p:nvPr/>
        </p:nvSpPr>
        <p:spPr>
          <a:xfrm>
            <a:off x="140299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a) 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6E337D-DAC2-A832-C76B-CC41DA7CA421}"/>
              </a:ext>
            </a:extLst>
          </p:cNvPr>
          <p:cNvSpPr txBox="1"/>
          <p:nvPr/>
        </p:nvSpPr>
        <p:spPr>
          <a:xfrm>
            <a:off x="4462134" y="141621"/>
            <a:ext cx="13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b) Testing</a:t>
            </a:r>
          </a:p>
        </p:txBody>
      </p:sp>
    </p:spTree>
    <p:extLst>
      <p:ext uri="{BB962C8B-B14F-4D97-AF65-F5344CB8AC3E}">
        <p14:creationId xmlns:p14="http://schemas.microsoft.com/office/powerpoint/2010/main" val="1612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Đường nối Thẳng 76">
            <a:extLst>
              <a:ext uri="{FF2B5EF4-FFF2-40B4-BE49-F238E27FC236}">
                <a16:creationId xmlns:a16="http://schemas.microsoft.com/office/drawing/2014/main" id="{3A96DAA8-B747-8334-C42E-25B2F712D377}"/>
              </a:ext>
            </a:extLst>
          </p:cNvPr>
          <p:cNvCxnSpPr>
            <a:cxnSpLocks/>
          </p:cNvCxnSpPr>
          <p:nvPr/>
        </p:nvCxnSpPr>
        <p:spPr>
          <a:xfrm flipV="1">
            <a:off x="948259" y="311179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0EF4C2-AB43-4263-7BAF-3574A3E1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cxnSp>
        <p:nvCxnSpPr>
          <p:cNvPr id="4" name="Đường nối Thẳng 75">
            <a:extLst>
              <a:ext uri="{FF2B5EF4-FFF2-40B4-BE49-F238E27FC236}">
                <a16:creationId xmlns:a16="http://schemas.microsoft.com/office/drawing/2014/main" id="{FE1B7BB4-2D52-6F24-95F1-CFFF93310389}"/>
              </a:ext>
            </a:extLst>
          </p:cNvPr>
          <p:cNvCxnSpPr>
            <a:cxnSpLocks/>
          </p:cNvCxnSpPr>
          <p:nvPr/>
        </p:nvCxnSpPr>
        <p:spPr>
          <a:xfrm>
            <a:off x="955604" y="208125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Đường nối Thẳng 76">
            <a:extLst>
              <a:ext uri="{FF2B5EF4-FFF2-40B4-BE49-F238E27FC236}">
                <a16:creationId xmlns:a16="http://schemas.microsoft.com/office/drawing/2014/main" id="{E22E6703-4737-C4FF-E608-6945BAA4AAAC}"/>
              </a:ext>
            </a:extLst>
          </p:cNvPr>
          <p:cNvCxnSpPr>
            <a:cxnSpLocks/>
          </p:cNvCxnSpPr>
          <p:nvPr/>
        </p:nvCxnSpPr>
        <p:spPr>
          <a:xfrm flipV="1">
            <a:off x="955604" y="244608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nối Thẳng 85">
            <a:extLst>
              <a:ext uri="{FF2B5EF4-FFF2-40B4-BE49-F238E27FC236}">
                <a16:creationId xmlns:a16="http://schemas.microsoft.com/office/drawing/2014/main" id="{0BB54BD2-F034-C03A-6808-7D65B3CA6627}"/>
              </a:ext>
            </a:extLst>
          </p:cNvPr>
          <p:cNvCxnSpPr>
            <a:cxnSpLocks/>
          </p:cNvCxnSpPr>
          <p:nvPr/>
        </p:nvCxnSpPr>
        <p:spPr>
          <a:xfrm flipV="1">
            <a:off x="1313428" y="2072340"/>
            <a:ext cx="0" cy="242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ình Bầu dục 88">
            <a:extLst>
              <a:ext uri="{FF2B5EF4-FFF2-40B4-BE49-F238E27FC236}">
                <a16:creationId xmlns:a16="http://schemas.microsoft.com/office/drawing/2014/main" id="{19210D15-57F7-006B-3DA6-68DC970EC858}"/>
              </a:ext>
            </a:extLst>
          </p:cNvPr>
          <p:cNvSpPr/>
          <p:nvPr/>
        </p:nvSpPr>
        <p:spPr>
          <a:xfrm>
            <a:off x="1250684" y="201887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/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Hình chữ nhật 93">
                <a:extLst>
                  <a:ext uri="{FF2B5EF4-FFF2-40B4-BE49-F238E27FC236}">
                    <a16:creationId xmlns:a16="http://schemas.microsoft.com/office/drawing/2014/main" id="{C96AE83F-3916-A048-5854-A862848D9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2952030"/>
                <a:ext cx="399592" cy="341115"/>
              </a:xfrm>
              <a:prstGeom prst="rect">
                <a:avLst/>
              </a:prstGeom>
              <a:blipFill>
                <a:blip r:embed="rId2"/>
                <a:stretch>
                  <a:fillRect r="-2941" b="-13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857AD02-5F70-0CBB-D24C-B6F4EA17E5ED}"/>
              </a:ext>
            </a:extLst>
          </p:cNvPr>
          <p:cNvSpPr/>
          <p:nvPr/>
        </p:nvSpPr>
        <p:spPr>
          <a:xfrm>
            <a:off x="1162020" y="2289140"/>
            <a:ext cx="302813" cy="300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074467-5612-8DEE-38AF-4FA16298DA00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1313427" y="2289140"/>
            <a:ext cx="0" cy="300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18B1A-D18F-5588-A571-152120952505}"/>
              </a:ext>
            </a:extLst>
          </p:cNvPr>
          <p:cNvCxnSpPr>
            <a:cxnSpLocks/>
            <a:stCxn id="11" idx="2"/>
            <a:endCxn id="11" idx="6"/>
          </p:cNvCxnSpPr>
          <p:nvPr/>
        </p:nvCxnSpPr>
        <p:spPr>
          <a:xfrm>
            <a:off x="1162020" y="2439582"/>
            <a:ext cx="302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nối Thẳng 76">
            <a:extLst>
              <a:ext uri="{FF2B5EF4-FFF2-40B4-BE49-F238E27FC236}">
                <a16:creationId xmlns:a16="http://schemas.microsoft.com/office/drawing/2014/main" id="{7325A412-D9BE-5345-59DF-B674CE470167}"/>
              </a:ext>
            </a:extLst>
          </p:cNvPr>
          <p:cNvCxnSpPr>
            <a:cxnSpLocks/>
          </p:cNvCxnSpPr>
          <p:nvPr/>
        </p:nvCxnSpPr>
        <p:spPr>
          <a:xfrm flipV="1">
            <a:off x="955604" y="3826960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/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Hình chữ nhật 93">
                <a:extLst>
                  <a:ext uri="{FF2B5EF4-FFF2-40B4-BE49-F238E27FC236}">
                    <a16:creationId xmlns:a16="http://schemas.microsoft.com/office/drawing/2014/main" id="{B40FD084-D9BC-2D79-F557-FB5A1EA97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3667194"/>
                <a:ext cx="399592" cy="341115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Đường nối Thẳng 76">
            <a:extLst>
              <a:ext uri="{FF2B5EF4-FFF2-40B4-BE49-F238E27FC236}">
                <a16:creationId xmlns:a16="http://schemas.microsoft.com/office/drawing/2014/main" id="{7EC2FFCC-7729-6160-876F-029E11568FE0}"/>
              </a:ext>
            </a:extLst>
          </p:cNvPr>
          <p:cNvCxnSpPr>
            <a:cxnSpLocks/>
          </p:cNvCxnSpPr>
          <p:nvPr/>
        </p:nvCxnSpPr>
        <p:spPr>
          <a:xfrm flipV="1">
            <a:off x="955604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/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Hình chữ nhật 93">
                <a:extLst>
                  <a:ext uri="{FF2B5EF4-FFF2-40B4-BE49-F238E27FC236}">
                    <a16:creationId xmlns:a16="http://schemas.microsoft.com/office/drawing/2014/main" id="{F32B286C-5B4F-F7DC-333A-C854A3337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0" y="4371566"/>
                <a:ext cx="399592" cy="341115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Đường nối Thẳng 76">
            <a:extLst>
              <a:ext uri="{FF2B5EF4-FFF2-40B4-BE49-F238E27FC236}">
                <a16:creationId xmlns:a16="http://schemas.microsoft.com/office/drawing/2014/main" id="{E17DB179-DF6F-6D0A-9AB8-AE6677AF701C}"/>
              </a:ext>
            </a:extLst>
          </p:cNvPr>
          <p:cNvCxnSpPr>
            <a:cxnSpLocks/>
          </p:cNvCxnSpPr>
          <p:nvPr/>
        </p:nvCxnSpPr>
        <p:spPr>
          <a:xfrm flipV="1">
            <a:off x="1949506" y="4531332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/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Hình chữ nhật 93">
                <a:extLst>
                  <a:ext uri="{FF2B5EF4-FFF2-40B4-BE49-F238E27FC236}">
                    <a16:creationId xmlns:a16="http://schemas.microsoft.com/office/drawing/2014/main" id="{4F2834F9-465D-44A2-F966-90F16696A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62" y="4371566"/>
                <a:ext cx="399592" cy="341115"/>
              </a:xfrm>
              <a:prstGeom prst="rect">
                <a:avLst/>
              </a:prstGeom>
              <a:blipFill>
                <a:blip r:embed="rId5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Đường nối Thẳng 75">
            <a:extLst>
              <a:ext uri="{FF2B5EF4-FFF2-40B4-BE49-F238E27FC236}">
                <a16:creationId xmlns:a16="http://schemas.microsoft.com/office/drawing/2014/main" id="{78A800F8-466F-6C46-75E6-29C891DE4234}"/>
              </a:ext>
            </a:extLst>
          </p:cNvPr>
          <p:cNvCxnSpPr>
            <a:cxnSpLocks/>
          </p:cNvCxnSpPr>
          <p:nvPr/>
        </p:nvCxnSpPr>
        <p:spPr>
          <a:xfrm>
            <a:off x="1949506" y="4166503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85">
            <a:extLst>
              <a:ext uri="{FF2B5EF4-FFF2-40B4-BE49-F238E27FC236}">
                <a16:creationId xmlns:a16="http://schemas.microsoft.com/office/drawing/2014/main" id="{A2954F8C-E48D-944A-35E7-3D4933CC6F36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2307330" y="4157588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Hình Bầu dục 88">
            <a:extLst>
              <a:ext uri="{FF2B5EF4-FFF2-40B4-BE49-F238E27FC236}">
                <a16:creationId xmlns:a16="http://schemas.microsoft.com/office/drawing/2014/main" id="{DCB4C7D4-2258-CB7C-F195-00C540196B41}"/>
              </a:ext>
            </a:extLst>
          </p:cNvPr>
          <p:cNvSpPr/>
          <p:nvPr/>
        </p:nvSpPr>
        <p:spPr>
          <a:xfrm>
            <a:off x="2244586" y="410411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49" name="Đường nối Thẳng 76">
            <a:extLst>
              <a:ext uri="{FF2B5EF4-FFF2-40B4-BE49-F238E27FC236}">
                <a16:creationId xmlns:a16="http://schemas.microsoft.com/office/drawing/2014/main" id="{013FF821-333E-0D55-FFE2-9A976BADDA73}"/>
              </a:ext>
            </a:extLst>
          </p:cNvPr>
          <p:cNvCxnSpPr>
            <a:cxnSpLocks/>
          </p:cNvCxnSpPr>
          <p:nvPr/>
        </p:nvCxnSpPr>
        <p:spPr>
          <a:xfrm flipV="1">
            <a:off x="1942161" y="3771547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/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Hình chữ nhật 93">
                <a:extLst>
                  <a:ext uri="{FF2B5EF4-FFF2-40B4-BE49-F238E27FC236}">
                    <a16:creationId xmlns:a16="http://schemas.microsoft.com/office/drawing/2014/main" id="{91638175-4281-ADF5-A64B-33D00A920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7" y="3611781"/>
                <a:ext cx="399592" cy="341115"/>
              </a:xfrm>
              <a:prstGeom prst="rect">
                <a:avLst/>
              </a:prstGeom>
              <a:blipFill>
                <a:blip r:embed="rId6"/>
                <a:stretch>
                  <a:fillRect r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nối Thẳng 75">
            <a:extLst>
              <a:ext uri="{FF2B5EF4-FFF2-40B4-BE49-F238E27FC236}">
                <a16:creationId xmlns:a16="http://schemas.microsoft.com/office/drawing/2014/main" id="{0AF60145-F5B0-B671-6892-EC0AC881F0C4}"/>
              </a:ext>
            </a:extLst>
          </p:cNvPr>
          <p:cNvCxnSpPr>
            <a:cxnSpLocks/>
          </p:cNvCxnSpPr>
          <p:nvPr/>
        </p:nvCxnSpPr>
        <p:spPr>
          <a:xfrm>
            <a:off x="1942161" y="3406718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Đường nối Thẳng 85">
            <a:extLst>
              <a:ext uri="{FF2B5EF4-FFF2-40B4-BE49-F238E27FC236}">
                <a16:creationId xmlns:a16="http://schemas.microsoft.com/office/drawing/2014/main" id="{44415E6B-0948-B8DD-A5DC-EFDE71BA92A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2299985" y="3397803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Hình Bầu dục 88">
            <a:extLst>
              <a:ext uri="{FF2B5EF4-FFF2-40B4-BE49-F238E27FC236}">
                <a16:creationId xmlns:a16="http://schemas.microsoft.com/office/drawing/2014/main" id="{5F62C5FC-643C-769B-41AB-671152ABE5ED}"/>
              </a:ext>
            </a:extLst>
          </p:cNvPr>
          <p:cNvSpPr/>
          <p:nvPr/>
        </p:nvSpPr>
        <p:spPr>
          <a:xfrm>
            <a:off x="2237241" y="3344333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54" name="Đường nối Thẳng 76">
            <a:extLst>
              <a:ext uri="{FF2B5EF4-FFF2-40B4-BE49-F238E27FC236}">
                <a16:creationId xmlns:a16="http://schemas.microsoft.com/office/drawing/2014/main" id="{C7A75ED7-8D5D-3BAF-A38A-B82BAB69BAFA}"/>
              </a:ext>
            </a:extLst>
          </p:cNvPr>
          <p:cNvCxnSpPr>
            <a:cxnSpLocks/>
          </p:cNvCxnSpPr>
          <p:nvPr/>
        </p:nvCxnSpPr>
        <p:spPr>
          <a:xfrm flipV="1">
            <a:off x="1888778" y="308019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/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vi-VN" sz="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8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Hình chữ nhật 93">
                <a:extLst>
                  <a:ext uri="{FF2B5EF4-FFF2-40B4-BE49-F238E27FC236}">
                    <a16:creationId xmlns:a16="http://schemas.microsoft.com/office/drawing/2014/main" id="{4F794FFE-B815-F3DB-0221-D301040FC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34" y="2920428"/>
                <a:ext cx="399592" cy="341115"/>
              </a:xfrm>
              <a:prstGeom prst="rect">
                <a:avLst/>
              </a:prstGeom>
              <a:blipFill>
                <a:blip r:embed="rId7"/>
                <a:stretch>
                  <a:fillRect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Đường nối Thẳng 75">
            <a:extLst>
              <a:ext uri="{FF2B5EF4-FFF2-40B4-BE49-F238E27FC236}">
                <a16:creationId xmlns:a16="http://schemas.microsoft.com/office/drawing/2014/main" id="{B6F91E4F-F36E-297D-9363-1624C15B9CCA}"/>
              </a:ext>
            </a:extLst>
          </p:cNvPr>
          <p:cNvCxnSpPr>
            <a:cxnSpLocks/>
          </p:cNvCxnSpPr>
          <p:nvPr/>
        </p:nvCxnSpPr>
        <p:spPr>
          <a:xfrm>
            <a:off x="1888778" y="2715365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85">
            <a:extLst>
              <a:ext uri="{FF2B5EF4-FFF2-40B4-BE49-F238E27FC236}">
                <a16:creationId xmlns:a16="http://schemas.microsoft.com/office/drawing/2014/main" id="{4EE4D28C-BF6F-63CE-6BA6-3A6D8E5DA88D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2246602" y="2706450"/>
            <a:ext cx="5328" cy="213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Hình Bầu dục 88">
            <a:extLst>
              <a:ext uri="{FF2B5EF4-FFF2-40B4-BE49-F238E27FC236}">
                <a16:creationId xmlns:a16="http://schemas.microsoft.com/office/drawing/2014/main" id="{EF639851-C56E-B8DB-3180-5BA6E821E6C3}"/>
              </a:ext>
            </a:extLst>
          </p:cNvPr>
          <p:cNvSpPr/>
          <p:nvPr/>
        </p:nvSpPr>
        <p:spPr>
          <a:xfrm>
            <a:off x="2183858" y="2652980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64" name="Đường nối Thẳng 76">
            <a:extLst>
              <a:ext uri="{FF2B5EF4-FFF2-40B4-BE49-F238E27FC236}">
                <a16:creationId xmlns:a16="http://schemas.microsoft.com/office/drawing/2014/main" id="{BAC8046E-9A9A-A70E-3051-3C04213D6597}"/>
              </a:ext>
            </a:extLst>
          </p:cNvPr>
          <p:cNvCxnSpPr>
            <a:cxnSpLocks/>
          </p:cNvCxnSpPr>
          <p:nvPr/>
        </p:nvCxnSpPr>
        <p:spPr>
          <a:xfrm flipV="1">
            <a:off x="948259" y="506514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/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vi-VN" sz="1600" i="1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ình chữ nhật 93">
                <a:extLst>
                  <a:ext uri="{FF2B5EF4-FFF2-40B4-BE49-F238E27FC236}">
                    <a16:creationId xmlns:a16="http://schemas.microsoft.com/office/drawing/2014/main" id="{23FE7746-2A9D-A4DD-4DDF-4FF24494E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15" y="4905380"/>
                <a:ext cx="399592" cy="341115"/>
              </a:xfrm>
              <a:prstGeom prst="rect">
                <a:avLst/>
              </a:prstGeom>
              <a:blipFill>
                <a:blip r:embed="rId8"/>
                <a:stretch>
                  <a:fillRect r="-2941" b="-103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Đường nối Thẳng 75">
            <a:extLst>
              <a:ext uri="{FF2B5EF4-FFF2-40B4-BE49-F238E27FC236}">
                <a16:creationId xmlns:a16="http://schemas.microsoft.com/office/drawing/2014/main" id="{C0B75CAE-6DE9-91D4-35C6-71556156BB0E}"/>
              </a:ext>
            </a:extLst>
          </p:cNvPr>
          <p:cNvCxnSpPr>
            <a:cxnSpLocks/>
          </p:cNvCxnSpPr>
          <p:nvPr/>
        </p:nvCxnSpPr>
        <p:spPr>
          <a:xfrm>
            <a:off x="1866019" y="2084137"/>
            <a:ext cx="7116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76">
            <a:extLst>
              <a:ext uri="{FF2B5EF4-FFF2-40B4-BE49-F238E27FC236}">
                <a16:creationId xmlns:a16="http://schemas.microsoft.com/office/drawing/2014/main" id="{C01FAAE6-156C-952E-00E3-9F7540AA9A91}"/>
              </a:ext>
            </a:extLst>
          </p:cNvPr>
          <p:cNvCxnSpPr>
            <a:cxnSpLocks/>
          </p:cNvCxnSpPr>
          <p:nvPr/>
        </p:nvCxnSpPr>
        <p:spPr>
          <a:xfrm flipV="1">
            <a:off x="1866019" y="2448966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Đường nối Thẳng 85">
            <a:extLst>
              <a:ext uri="{FF2B5EF4-FFF2-40B4-BE49-F238E27FC236}">
                <a16:creationId xmlns:a16="http://schemas.microsoft.com/office/drawing/2014/main" id="{51096F58-2DEF-73B9-AC48-DC7835748DDA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2221826" y="2075222"/>
            <a:ext cx="2017" cy="32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Hình Bầu dục 88">
            <a:extLst>
              <a:ext uri="{FF2B5EF4-FFF2-40B4-BE49-F238E27FC236}">
                <a16:creationId xmlns:a16="http://schemas.microsoft.com/office/drawing/2014/main" id="{21C3495B-56EB-4ECA-CE05-10098455980C}"/>
              </a:ext>
            </a:extLst>
          </p:cNvPr>
          <p:cNvSpPr/>
          <p:nvPr/>
        </p:nvSpPr>
        <p:spPr>
          <a:xfrm>
            <a:off x="2161099" y="2021752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sp>
        <p:nvSpPr>
          <p:cNvPr id="73" name="Hình Bầu dục 88">
            <a:extLst>
              <a:ext uri="{FF2B5EF4-FFF2-40B4-BE49-F238E27FC236}">
                <a16:creationId xmlns:a16="http://schemas.microsoft.com/office/drawing/2014/main" id="{F700612A-CCF9-CB4D-CF50-F734CDD8C461}"/>
              </a:ext>
            </a:extLst>
          </p:cNvPr>
          <p:cNvSpPr/>
          <p:nvPr/>
        </p:nvSpPr>
        <p:spPr>
          <a:xfrm>
            <a:off x="2159082" y="2398808"/>
            <a:ext cx="125487" cy="1105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i="1">
              <a:latin typeface="+mj-lt"/>
            </a:endParaRPr>
          </a:p>
        </p:txBody>
      </p:sp>
      <p:cxnSp>
        <p:nvCxnSpPr>
          <p:cNvPr id="75" name="Đường nối Thẳng 76">
            <a:extLst>
              <a:ext uri="{FF2B5EF4-FFF2-40B4-BE49-F238E27FC236}">
                <a16:creationId xmlns:a16="http://schemas.microsoft.com/office/drawing/2014/main" id="{49873018-25F0-D4E2-B9B2-D275E515BD85}"/>
              </a:ext>
            </a:extLst>
          </p:cNvPr>
          <p:cNvCxnSpPr>
            <a:cxnSpLocks/>
          </p:cNvCxnSpPr>
          <p:nvPr/>
        </p:nvCxnSpPr>
        <p:spPr>
          <a:xfrm flipV="1">
            <a:off x="107509" y="3119414"/>
            <a:ext cx="718960" cy="3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93">
            <a:extLst>
              <a:ext uri="{FF2B5EF4-FFF2-40B4-BE49-F238E27FC236}">
                <a16:creationId xmlns:a16="http://schemas.microsoft.com/office/drawing/2014/main" id="{B867997F-FE92-4909-D648-F7BBB9809470}"/>
              </a:ext>
            </a:extLst>
          </p:cNvPr>
          <p:cNvSpPr/>
          <p:nvPr/>
        </p:nvSpPr>
        <p:spPr>
          <a:xfrm>
            <a:off x="270865" y="2959648"/>
            <a:ext cx="399592" cy="341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966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542633" y="1655445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641667" y="1123280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641667" y="1123280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7755017" y="1549797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7755017" y="1549797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E4031F0-9BFC-22DD-FAAB-2BAB11A3E03B}"/>
              </a:ext>
            </a:extLst>
          </p:cNvPr>
          <p:cNvSpPr/>
          <p:nvPr/>
        </p:nvSpPr>
        <p:spPr>
          <a:xfrm>
            <a:off x="214014" y="1538287"/>
            <a:ext cx="2172000" cy="21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4F526D1-F4E0-3EF1-AFF9-E7C2CFE31DF6}"/>
              </a:ext>
            </a:extLst>
          </p:cNvPr>
          <p:cNvSpPr/>
          <p:nvPr/>
        </p:nvSpPr>
        <p:spPr>
          <a:xfrm>
            <a:off x="2005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ECA367D-38DF-EFB4-FC66-F7C99B9AA273}"/>
              </a:ext>
            </a:extLst>
          </p:cNvPr>
          <p:cNvSpPr/>
          <p:nvPr/>
        </p:nvSpPr>
        <p:spPr>
          <a:xfrm>
            <a:off x="2005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B753FB6-5B56-E286-24A9-A0F67A02399D}"/>
              </a:ext>
            </a:extLst>
          </p:cNvPr>
          <p:cNvSpPr/>
          <p:nvPr/>
        </p:nvSpPr>
        <p:spPr>
          <a:xfrm>
            <a:off x="1624013" y="2026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E563CE-E805-45B3-141E-F35E2A32C6DA}"/>
              </a:ext>
            </a:extLst>
          </p:cNvPr>
          <p:cNvSpPr/>
          <p:nvPr/>
        </p:nvSpPr>
        <p:spPr>
          <a:xfrm>
            <a:off x="1624013" y="24079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4713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4713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4713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4713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1474253" y="1067663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+mj-lt"/>
              </a:rPr>
              <a:t>Patch image</a:t>
            </a:r>
            <a:endParaRPr lang="vi-VN" sz="1000">
              <a:latin typeface="+mj-lt"/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D11ADEF-0499-7E34-4968-E54927A68FA5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>
            <a:off x="2004796" y="1313884"/>
            <a:ext cx="217" cy="9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316B414C-2549-A9DF-C248-F7790135F68B}"/>
              </a:ext>
            </a:extLst>
          </p:cNvPr>
          <p:cNvCxnSpPr>
            <a:cxnSpLocks/>
          </p:cNvCxnSpPr>
          <p:nvPr/>
        </p:nvCxnSpPr>
        <p:spPr>
          <a:xfrm>
            <a:off x="2195513" y="251983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618940" y="2234599"/>
            <a:ext cx="77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Flatten</a:t>
            </a:r>
            <a:endParaRPr lang="vi-VN" sz="1000">
              <a:latin typeface="+mj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672013" y="203406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>
            <a:off x="3781426" y="2520312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20000" y="2099935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Amplitude</a:t>
            </a:r>
          </a:p>
          <a:p>
            <a:r>
              <a:rPr lang="en-US" sz="1000">
                <a:latin typeface="+mj-lt"/>
              </a:rPr>
              <a:t>Encoding</a:t>
            </a:r>
            <a:endParaRPr lang="vi-VN" sz="1000">
              <a:latin typeface="+mj-lt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715125" y="1836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715125" y="221742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715125" y="2596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715125" y="297703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810249" y="2550765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5956484" y="2233090"/>
            <a:ext cx="971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Measure</a:t>
            </a:r>
            <a:endParaRPr lang="vi-VN" sz="1000">
              <a:latin typeface="+mj-lt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6782991" y="203709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6905624" y="195024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6782514" y="2422725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6905147" y="2335870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6782514" y="2800568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6905147" y="2713713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6782514" y="316551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6905147" y="307865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7876538" y="1976314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7876538" y="1976314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7989888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7989888" y="2426809"/>
            <a:ext cx="360836" cy="36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stCxn id="26" idx="3"/>
            <a:endCxn id="48" idx="1"/>
          </p:cNvCxnSpPr>
          <p:nvPr/>
        </p:nvCxnSpPr>
        <p:spPr>
          <a:xfrm flipV="1">
            <a:off x="7096125" y="1303698"/>
            <a:ext cx="545542" cy="723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096125" y="1730215"/>
            <a:ext cx="658892" cy="6777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096125" y="2156732"/>
            <a:ext cx="780413" cy="629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096125" y="2607227"/>
            <a:ext cx="893763" cy="560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809808" y="243118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36" y="2431830"/>
                <a:ext cx="694532" cy="338554"/>
              </a:xfrm>
              <a:prstGeom prst="rect">
                <a:avLst/>
              </a:prstGeom>
              <a:blipFill>
                <a:blip r:embed="rId2"/>
                <a:stretch>
                  <a:fillRect r="-1754" b="-1272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60" y="2026920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1770" b="-109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+mj-lt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46" y="1652996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754" b="-1071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549526" y="1324096"/>
            <a:ext cx="4644589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+mj-lt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7252" y="3730339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Input: image</a:t>
            </a:r>
            <a:endParaRPr lang="vi-VN" sz="1000">
              <a:latin typeface="+mj-lt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433407" y="3736340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Quanvolutional filter</a:t>
            </a:r>
            <a:endParaRPr lang="vi-VN" sz="1000">
              <a:latin typeface="+mj-lt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7858209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+mj-lt"/>
              </a:rPr>
              <a:t>Output: feature maps</a:t>
            </a:r>
            <a:endParaRPr lang="vi-VN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67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1324095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1490193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1319926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1319926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1687453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1687453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1632545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2013545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2392163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2773163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779941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2030726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1835760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2316438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1896060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1622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200371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2382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276333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2307561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2048880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1823397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1736542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2209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2122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258686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250001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2951810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2864955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206480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2064805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242680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2426809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1415355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1782882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2160234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2520476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2188812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2189459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1828617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1487744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1818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1324096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76302" y="3743726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3824478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106577" y="3739146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1822804" y="737330"/>
            <a:ext cx="982043" cy="2155573"/>
          </a:xfrm>
          <a:prstGeom prst="bentConnector4">
            <a:avLst>
              <a:gd name="adj1" fmla="val -23278"/>
              <a:gd name="adj2" fmla="val 61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185016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1932715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1324095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1406997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3405900"/>
                <a:ext cx="971548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1414808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1414808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𝒰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3401858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3406332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F62D6-E7B7-1445-90EF-B6F8C47C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92" y="2583050"/>
            <a:ext cx="2400895" cy="2406243"/>
          </a:xfrm>
          <a:prstGeom prst="rect">
            <a:avLst/>
          </a:prstGeom>
        </p:spPr>
      </p:pic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1010E420-9787-AC44-88A3-957B89FD8A87}"/>
              </a:ext>
            </a:extLst>
          </p:cNvPr>
          <p:cNvSpPr/>
          <p:nvPr/>
        </p:nvSpPr>
        <p:spPr>
          <a:xfrm>
            <a:off x="4702952" y="2763819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9038861C-B8B4-BF38-B681-7B599F971E70}"/>
              </a:ext>
            </a:extLst>
          </p:cNvPr>
          <p:cNvSpPr/>
          <p:nvPr/>
        </p:nvSpPr>
        <p:spPr>
          <a:xfrm>
            <a:off x="7890035" y="2593552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7088D6B2-7009-CA31-3C00-0E5B99713E21}"/>
              </a:ext>
            </a:extLst>
          </p:cNvPr>
          <p:cNvSpPr/>
          <p:nvPr/>
        </p:nvSpPr>
        <p:spPr>
          <a:xfrm>
            <a:off x="7890035" y="2593552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B267767-263A-CBB7-0B66-A7D824A90D03}"/>
              </a:ext>
            </a:extLst>
          </p:cNvPr>
          <p:cNvSpPr/>
          <p:nvPr/>
        </p:nvSpPr>
        <p:spPr>
          <a:xfrm>
            <a:off x="8003385" y="2961079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A5089368-C277-774E-59E0-0D17B1D7203C}"/>
              </a:ext>
            </a:extLst>
          </p:cNvPr>
          <p:cNvSpPr/>
          <p:nvPr/>
        </p:nvSpPr>
        <p:spPr>
          <a:xfrm>
            <a:off x="8003385" y="2961079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930638D-9901-25CC-0554-6BA10FDB9E1D}"/>
              </a:ext>
            </a:extLst>
          </p:cNvPr>
          <p:cNvSpPr/>
          <p:nvPr/>
        </p:nvSpPr>
        <p:spPr>
          <a:xfrm>
            <a:off x="3412474" y="2906171"/>
            <a:ext cx="381000" cy="381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1381D6E5-E22D-3114-068E-F7AABB95A1DA}"/>
              </a:ext>
            </a:extLst>
          </p:cNvPr>
          <p:cNvSpPr/>
          <p:nvPr/>
        </p:nvSpPr>
        <p:spPr>
          <a:xfrm>
            <a:off x="3412474" y="3287171"/>
            <a:ext cx="381000" cy="381000"/>
          </a:xfrm>
          <a:prstGeom prst="rect">
            <a:avLst/>
          </a:prstGeom>
          <a:solidFill>
            <a:srgbClr val="EFF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A77DA54-9B2D-217D-19F0-C21207198D00}"/>
              </a:ext>
            </a:extLst>
          </p:cNvPr>
          <p:cNvSpPr/>
          <p:nvPr/>
        </p:nvSpPr>
        <p:spPr>
          <a:xfrm>
            <a:off x="3412474" y="3665789"/>
            <a:ext cx="381000" cy="381000"/>
          </a:xfrm>
          <a:prstGeom prst="rect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36BEAB8-140C-B02C-2BBB-34E6BA109D5F}"/>
              </a:ext>
            </a:extLst>
          </p:cNvPr>
          <p:cNvSpPr/>
          <p:nvPr/>
        </p:nvSpPr>
        <p:spPr>
          <a:xfrm>
            <a:off x="3412474" y="4046789"/>
            <a:ext cx="381000" cy="381000"/>
          </a:xfrm>
          <a:prstGeom prst="rect">
            <a:avLst/>
          </a:prstGeom>
          <a:solidFill>
            <a:srgbClr val="4C4C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6980BB4-D41F-A1C7-2843-35B928328982}"/>
              </a:ext>
            </a:extLst>
          </p:cNvPr>
          <p:cNvSpPr txBox="1"/>
          <p:nvPr/>
        </p:nvSpPr>
        <p:spPr>
          <a:xfrm>
            <a:off x="700531" y="2038896"/>
            <a:ext cx="106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Patch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5D19B0C-A5E2-9921-92AE-D6E291C193C6}"/>
              </a:ext>
            </a:extLst>
          </p:cNvPr>
          <p:cNvSpPr txBox="1"/>
          <p:nvPr/>
        </p:nvSpPr>
        <p:spPr>
          <a:xfrm>
            <a:off x="2823327" y="3304352"/>
            <a:ext cx="576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7B979A2-8E58-83B2-9EBE-A244D85120DE}"/>
              </a:ext>
            </a:extLst>
          </p:cNvPr>
          <p:cNvSpPr/>
          <p:nvPr/>
        </p:nvSpPr>
        <p:spPr>
          <a:xfrm>
            <a:off x="4832332" y="3109386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Đường kết nối Mũi tên Thẳng 2">
            <a:extLst>
              <a:ext uri="{FF2B5EF4-FFF2-40B4-BE49-F238E27FC236}">
                <a16:creationId xmlns:a16="http://schemas.microsoft.com/office/drawing/2014/main" id="{F9744B4F-F31C-0C93-E6B9-DA7B405C2671}"/>
              </a:ext>
            </a:extLst>
          </p:cNvPr>
          <p:cNvCxnSpPr>
            <a:cxnSpLocks/>
          </p:cNvCxnSpPr>
          <p:nvPr/>
        </p:nvCxnSpPr>
        <p:spPr>
          <a:xfrm flipV="1">
            <a:off x="3793474" y="3590064"/>
            <a:ext cx="1024571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62B942D-E53A-B1EB-F6C0-8F14B89BB725}"/>
              </a:ext>
            </a:extLst>
          </p:cNvPr>
          <p:cNvSpPr txBox="1"/>
          <p:nvPr/>
        </p:nvSpPr>
        <p:spPr>
          <a:xfrm>
            <a:off x="3810987" y="3169686"/>
            <a:ext cx="82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B1B18E8B-A8E3-313A-C446-7D66845B6F15}"/>
              </a:ext>
            </a:extLst>
          </p:cNvPr>
          <p:cNvSpPr/>
          <p:nvPr/>
        </p:nvSpPr>
        <p:spPr>
          <a:xfrm>
            <a:off x="6963932" y="289634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69C07091-19F7-1184-656F-61BF4C04C09F}"/>
              </a:ext>
            </a:extLst>
          </p:cNvPr>
          <p:cNvSpPr/>
          <p:nvPr/>
        </p:nvSpPr>
        <p:spPr>
          <a:xfrm>
            <a:off x="6963932" y="3277344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3CD9B171-5090-C6DE-80F1-D98BE8FF9C36}"/>
              </a:ext>
            </a:extLst>
          </p:cNvPr>
          <p:cNvSpPr/>
          <p:nvPr/>
        </p:nvSpPr>
        <p:spPr>
          <a:xfrm>
            <a:off x="6963932" y="365596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4E9800DC-1DDE-DB57-4159-A73C25503F12}"/>
              </a:ext>
            </a:extLst>
          </p:cNvPr>
          <p:cNvSpPr/>
          <p:nvPr/>
        </p:nvSpPr>
        <p:spPr>
          <a:xfrm>
            <a:off x="6963932" y="403696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8EAD7133-DB59-7D30-1689-FD10F80BD1FA}"/>
              </a:ext>
            </a:extLst>
          </p:cNvPr>
          <p:cNvCxnSpPr>
            <a:cxnSpLocks/>
          </p:cNvCxnSpPr>
          <p:nvPr/>
        </p:nvCxnSpPr>
        <p:spPr>
          <a:xfrm>
            <a:off x="5970568" y="3581187"/>
            <a:ext cx="992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883E1B8B-C215-84E6-7DD4-7F46EC024064}"/>
              </a:ext>
            </a:extLst>
          </p:cNvPr>
          <p:cNvSpPr txBox="1"/>
          <p:nvPr/>
        </p:nvSpPr>
        <p:spPr>
          <a:xfrm>
            <a:off x="6383933" y="3322506"/>
            <a:ext cx="669187" cy="2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ung 31">
            <a:extLst>
              <a:ext uri="{FF2B5EF4-FFF2-40B4-BE49-F238E27FC236}">
                <a16:creationId xmlns:a16="http://schemas.microsoft.com/office/drawing/2014/main" id="{55811AA5-3A1A-1110-C478-D1C0195F9267}"/>
              </a:ext>
            </a:extLst>
          </p:cNvPr>
          <p:cNvSpPr/>
          <p:nvPr/>
        </p:nvSpPr>
        <p:spPr>
          <a:xfrm>
            <a:off x="7031798" y="3097023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FA458695-F121-3C2B-A335-2BE1D90C3D19}"/>
              </a:ext>
            </a:extLst>
          </p:cNvPr>
          <p:cNvCxnSpPr/>
          <p:nvPr/>
        </p:nvCxnSpPr>
        <p:spPr>
          <a:xfrm flipV="1">
            <a:off x="7154431" y="3010168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ng 34">
            <a:extLst>
              <a:ext uri="{FF2B5EF4-FFF2-40B4-BE49-F238E27FC236}">
                <a16:creationId xmlns:a16="http://schemas.microsoft.com/office/drawing/2014/main" id="{8A1AF27F-9947-E273-F8A1-A2EF1E8E6F42}"/>
              </a:ext>
            </a:extLst>
          </p:cNvPr>
          <p:cNvSpPr/>
          <p:nvPr/>
        </p:nvSpPr>
        <p:spPr>
          <a:xfrm>
            <a:off x="7031321" y="3482649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0833F99D-8AC2-2D35-9DFA-9F3E2AB74B99}"/>
              </a:ext>
            </a:extLst>
          </p:cNvPr>
          <p:cNvCxnSpPr/>
          <p:nvPr/>
        </p:nvCxnSpPr>
        <p:spPr>
          <a:xfrm flipV="1">
            <a:off x="7153954" y="3395794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ng 36">
            <a:extLst>
              <a:ext uri="{FF2B5EF4-FFF2-40B4-BE49-F238E27FC236}">
                <a16:creationId xmlns:a16="http://schemas.microsoft.com/office/drawing/2014/main" id="{CC450040-EAA4-4F1D-24B3-C92F77734371}"/>
              </a:ext>
            </a:extLst>
          </p:cNvPr>
          <p:cNvSpPr/>
          <p:nvPr/>
        </p:nvSpPr>
        <p:spPr>
          <a:xfrm>
            <a:off x="7031321" y="3860492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54146046-5CB6-7709-5B71-94CCCD05E7D6}"/>
              </a:ext>
            </a:extLst>
          </p:cNvPr>
          <p:cNvCxnSpPr/>
          <p:nvPr/>
        </p:nvCxnSpPr>
        <p:spPr>
          <a:xfrm flipV="1">
            <a:off x="7153954" y="3773637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ng 38">
            <a:extLst>
              <a:ext uri="{FF2B5EF4-FFF2-40B4-BE49-F238E27FC236}">
                <a16:creationId xmlns:a16="http://schemas.microsoft.com/office/drawing/2014/main" id="{15976466-D2C6-9237-CD46-6E35B498CB64}"/>
              </a:ext>
            </a:extLst>
          </p:cNvPr>
          <p:cNvSpPr/>
          <p:nvPr/>
        </p:nvSpPr>
        <p:spPr>
          <a:xfrm>
            <a:off x="7031321" y="4225436"/>
            <a:ext cx="245267" cy="194226"/>
          </a:xfrm>
          <a:prstGeom prst="arc">
            <a:avLst>
              <a:gd name="adj1" fmla="val 10684560"/>
              <a:gd name="adj2" fmla="val 458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780D76E7-2A53-39E3-6CF4-9226BD4A6B30}"/>
              </a:ext>
            </a:extLst>
          </p:cNvPr>
          <p:cNvCxnSpPr/>
          <p:nvPr/>
        </p:nvCxnSpPr>
        <p:spPr>
          <a:xfrm flipV="1">
            <a:off x="7153954" y="4138581"/>
            <a:ext cx="122634" cy="18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F37806BD-FFF0-A768-1762-93E6324BD319}"/>
              </a:ext>
            </a:extLst>
          </p:cNvPr>
          <p:cNvSpPr/>
          <p:nvPr/>
        </p:nvSpPr>
        <p:spPr>
          <a:xfrm>
            <a:off x="8124906" y="3338431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F0C73E8-836B-8320-835A-F30C2904277A}"/>
              </a:ext>
            </a:extLst>
          </p:cNvPr>
          <p:cNvSpPr/>
          <p:nvPr/>
        </p:nvSpPr>
        <p:spPr>
          <a:xfrm>
            <a:off x="8124906" y="3338431"/>
            <a:ext cx="190857" cy="19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97E4EC9-5F96-C75F-69F4-B1037E0A1F79}"/>
              </a:ext>
            </a:extLst>
          </p:cNvPr>
          <p:cNvSpPr/>
          <p:nvPr/>
        </p:nvSpPr>
        <p:spPr>
          <a:xfrm>
            <a:off x="8238256" y="3700435"/>
            <a:ext cx="1303530" cy="1303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976FB91-9EFB-2F78-A0C3-E24D67C6FA0A}"/>
              </a:ext>
            </a:extLst>
          </p:cNvPr>
          <p:cNvSpPr/>
          <p:nvPr/>
        </p:nvSpPr>
        <p:spPr>
          <a:xfrm>
            <a:off x="8238256" y="3700435"/>
            <a:ext cx="187333" cy="187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Đường kết nối: Mũi tên Gấp khúc 49">
            <a:extLst>
              <a:ext uri="{FF2B5EF4-FFF2-40B4-BE49-F238E27FC236}">
                <a16:creationId xmlns:a16="http://schemas.microsoft.com/office/drawing/2014/main" id="{D678835D-AF62-0026-32B1-3AA5EF0B509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7344932" y="2688981"/>
            <a:ext cx="545103" cy="397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BBEC8AE2-4663-E9DB-35FE-E3257446793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 flipV="1">
            <a:off x="7344932" y="3056508"/>
            <a:ext cx="658453" cy="41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63955A20-73A4-ADE7-0502-2854084339A7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7344932" y="3433860"/>
            <a:ext cx="779974" cy="412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: Mũi tên Gấp khúc 57">
            <a:extLst>
              <a:ext uri="{FF2B5EF4-FFF2-40B4-BE49-F238E27FC236}">
                <a16:creationId xmlns:a16="http://schemas.microsoft.com/office/drawing/2014/main" id="{2EAE34B8-548B-50FA-83B9-995C2D402C75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7344932" y="3794102"/>
            <a:ext cx="893324" cy="433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EED75AAF-DE1B-92C0-A3F7-4D73272560CE}"/>
              </a:ext>
            </a:extLst>
          </p:cNvPr>
          <p:cNvSpPr/>
          <p:nvPr/>
        </p:nvSpPr>
        <p:spPr>
          <a:xfrm>
            <a:off x="4970127" y="3462438"/>
            <a:ext cx="1123949" cy="112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/>
              <p:nvPr/>
            </p:nvSpPr>
            <p:spPr>
              <a:xfrm>
                <a:off x="4948655" y="3463085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8F29E261-94B6-2E22-08B5-05AE8694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55" y="3463085"/>
                <a:ext cx="694532" cy="338554"/>
              </a:xfrm>
              <a:prstGeom prst="rect">
                <a:avLst/>
              </a:prstGeom>
              <a:blipFill>
                <a:blip r:embed="rId3"/>
                <a:stretch>
                  <a:fillRect r="-3035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/>
              <p:nvPr/>
            </p:nvSpPr>
            <p:spPr>
              <a:xfrm>
                <a:off x="4839079" y="3102243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7CBCC77D-5FAF-2D71-B123-98D8A22D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79" y="3102243"/>
                <a:ext cx="694532" cy="338554"/>
              </a:xfrm>
              <a:prstGeom prst="rect">
                <a:avLst/>
              </a:prstGeom>
              <a:blipFill>
                <a:blip r:embed="rId4"/>
                <a:stretch>
                  <a:fillRect r="-30909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/>
              <p:nvPr/>
            </p:nvSpPr>
            <p:spPr>
              <a:xfrm>
                <a:off x="4678665" y="2761370"/>
                <a:ext cx="694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2F66B24C-88CC-8339-96C1-B2DE3DF3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65" y="2761370"/>
                <a:ext cx="694532" cy="338554"/>
              </a:xfrm>
              <a:prstGeom prst="rect">
                <a:avLst/>
              </a:prstGeom>
              <a:blipFill>
                <a:blip r:embed="rId5"/>
                <a:stretch>
                  <a:fillRect r="-32727" b="-10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5EE7B2C8-CD22-8C89-25DE-1526350FD7CB}"/>
              </a:ext>
            </a:extLst>
          </p:cNvPr>
          <p:cNvSpPr/>
          <p:nvPr/>
        </p:nvSpPr>
        <p:spPr>
          <a:xfrm>
            <a:off x="2709845" y="2597722"/>
            <a:ext cx="4819354" cy="2397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D8F7845-ED4A-4195-5947-6B22ED099632}"/>
              </a:ext>
            </a:extLst>
          </p:cNvPr>
          <p:cNvSpPr txBox="1"/>
          <p:nvPr/>
        </p:nvSpPr>
        <p:spPr>
          <a:xfrm>
            <a:off x="858014" y="5079044"/>
            <a:ext cx="104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Input: image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EFAC6C0-3EF7-516A-B3D9-189AEF96CB0C}"/>
              </a:ext>
            </a:extLst>
          </p:cNvPr>
          <p:cNvSpPr txBox="1"/>
          <p:nvPr/>
        </p:nvSpPr>
        <p:spPr>
          <a:xfrm>
            <a:off x="4593726" y="5098104"/>
            <a:ext cx="1523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Quanvolutional filter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325EE386-7FB1-6C06-B035-7F9976DED31C}"/>
              </a:ext>
            </a:extLst>
          </p:cNvPr>
          <p:cNvSpPr txBox="1"/>
          <p:nvPr/>
        </p:nvSpPr>
        <p:spPr>
          <a:xfrm>
            <a:off x="8080892" y="5084002"/>
            <a:ext cx="1598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Hình chữ nhật 7">
            <a:extLst>
              <a:ext uri="{FF2B5EF4-FFF2-40B4-BE49-F238E27FC236}">
                <a16:creationId xmlns:a16="http://schemas.microsoft.com/office/drawing/2014/main" id="{A5F25057-9300-B4CA-1B79-F7D249938280}"/>
              </a:ext>
            </a:extLst>
          </p:cNvPr>
          <p:cNvSpPr/>
          <p:nvPr/>
        </p:nvSpPr>
        <p:spPr>
          <a:xfrm>
            <a:off x="1150364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ABB7D33-0AED-13B0-CDC2-0F170DA35498}"/>
              </a:ext>
            </a:extLst>
          </p:cNvPr>
          <p:cNvCxnSpPr>
            <a:cxnSpLocks/>
            <a:stCxn id="5" idx="0"/>
            <a:endCxn id="66" idx="1"/>
          </p:cNvCxnSpPr>
          <p:nvPr/>
        </p:nvCxnSpPr>
        <p:spPr>
          <a:xfrm rot="16200000" flipH="1">
            <a:off x="1366355" y="2452735"/>
            <a:ext cx="1213174" cy="1473805"/>
          </a:xfrm>
          <a:prstGeom prst="bentConnector4">
            <a:avLst>
              <a:gd name="adj1" fmla="val -18843"/>
              <a:gd name="adj2" fmla="val 907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Hình chữ nhật 7">
            <a:extLst>
              <a:ext uri="{FF2B5EF4-FFF2-40B4-BE49-F238E27FC236}">
                <a16:creationId xmlns:a16="http://schemas.microsoft.com/office/drawing/2014/main" id="{9C2CB3FA-0138-9878-D7F7-1D1550F586E3}"/>
              </a:ext>
            </a:extLst>
          </p:cNvPr>
          <p:cNvSpPr/>
          <p:nvPr/>
        </p:nvSpPr>
        <p:spPr>
          <a:xfrm>
            <a:off x="1236089" y="310912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Hình chữ nhật 7">
            <a:extLst>
              <a:ext uri="{FF2B5EF4-FFF2-40B4-BE49-F238E27FC236}">
                <a16:creationId xmlns:a16="http://schemas.microsoft.com/office/drawing/2014/main" id="{FF995E45-AD7E-98A8-DE32-28DC030CC8F3}"/>
              </a:ext>
            </a:extLst>
          </p:cNvPr>
          <p:cNvSpPr/>
          <p:nvPr/>
        </p:nvSpPr>
        <p:spPr>
          <a:xfrm>
            <a:off x="1150364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Hình chữ nhật 7">
            <a:extLst>
              <a:ext uri="{FF2B5EF4-FFF2-40B4-BE49-F238E27FC236}">
                <a16:creationId xmlns:a16="http://schemas.microsoft.com/office/drawing/2014/main" id="{3DA4F3F9-74B0-BEF0-D9C5-D83552DAEFF0}"/>
              </a:ext>
            </a:extLst>
          </p:cNvPr>
          <p:cNvSpPr/>
          <p:nvPr/>
        </p:nvSpPr>
        <p:spPr>
          <a:xfrm>
            <a:off x="1236089" y="3191670"/>
            <a:ext cx="80710" cy="75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A4438B-22AE-2D22-2FB9-CCC3FC408605}"/>
              </a:ext>
            </a:extLst>
          </p:cNvPr>
          <p:cNvCxnSpPr>
            <a:stCxn id="5" idx="0"/>
          </p:cNvCxnSpPr>
          <p:nvPr/>
        </p:nvCxnSpPr>
        <p:spPr>
          <a:xfrm flipH="1">
            <a:off x="1231074" y="2583050"/>
            <a:ext cx="4966" cy="5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ình chữ nhật 65">
            <a:extLst>
              <a:ext uri="{FF2B5EF4-FFF2-40B4-BE49-F238E27FC236}">
                <a16:creationId xmlns:a16="http://schemas.microsoft.com/office/drawing/2014/main" id="{6158C7E4-A2FE-04B2-3E21-CF7E9D9CBB37}"/>
              </a:ext>
            </a:extLst>
          </p:cNvPr>
          <p:cNvSpPr/>
          <p:nvPr/>
        </p:nvSpPr>
        <p:spPr>
          <a:xfrm>
            <a:off x="2796142" y="2680623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/>
              <p:nvPr/>
            </p:nvSpPr>
            <p:spPr>
              <a:xfrm>
                <a:off x="3294044" y="4679526"/>
                <a:ext cx="971548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vi-VN" sz="1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Hộp Văn bản 30">
                <a:extLst>
                  <a:ext uri="{FF2B5EF4-FFF2-40B4-BE49-F238E27FC236}">
                    <a16:creationId xmlns:a16="http://schemas.microsoft.com/office/drawing/2014/main" id="{1B0713EE-261F-2D56-0EC5-34B4EFB71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44" y="4679526"/>
                <a:ext cx="971548" cy="260071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ình chữ nhật 65">
            <a:extLst>
              <a:ext uri="{FF2B5EF4-FFF2-40B4-BE49-F238E27FC236}">
                <a16:creationId xmlns:a16="http://schemas.microsoft.com/office/drawing/2014/main" id="{83F9CC3D-C434-4313-7393-46291036DADE}"/>
              </a:ext>
            </a:extLst>
          </p:cNvPr>
          <p:cNvSpPr/>
          <p:nvPr/>
        </p:nvSpPr>
        <p:spPr>
          <a:xfrm>
            <a:off x="4589082" y="2688434"/>
            <a:ext cx="1714429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65">
            <a:extLst>
              <a:ext uri="{FF2B5EF4-FFF2-40B4-BE49-F238E27FC236}">
                <a16:creationId xmlns:a16="http://schemas.microsoft.com/office/drawing/2014/main" id="{D87E0E83-18F0-ED18-1ACB-7E8A93366000}"/>
              </a:ext>
            </a:extLst>
          </p:cNvPr>
          <p:cNvSpPr/>
          <p:nvPr/>
        </p:nvSpPr>
        <p:spPr>
          <a:xfrm>
            <a:off x="6389808" y="2688434"/>
            <a:ext cx="1058454" cy="19658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/>
              <p:nvPr/>
            </p:nvSpPr>
            <p:spPr>
              <a:xfrm>
                <a:off x="4970127" y="4675484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vi-VN" sz="1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Hộp Văn bản 30">
                <a:extLst>
                  <a:ext uri="{FF2B5EF4-FFF2-40B4-BE49-F238E27FC236}">
                    <a16:creationId xmlns:a16="http://schemas.microsoft.com/office/drawing/2014/main" id="{A38CDD03-D728-2DAB-81BC-B207D3C64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127" y="4675484"/>
                <a:ext cx="971548" cy="24622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/>
              <p:nvPr/>
            </p:nvSpPr>
            <p:spPr>
              <a:xfrm>
                <a:off x="6609803" y="4679958"/>
                <a:ext cx="971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Hộp Văn bản 30">
                <a:extLst>
                  <a:ext uri="{FF2B5EF4-FFF2-40B4-BE49-F238E27FC236}">
                    <a16:creationId xmlns:a16="http://schemas.microsoft.com/office/drawing/2014/main" id="{F94400ED-0443-634E-4E79-D7BA3CC7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03" y="4679958"/>
                <a:ext cx="971548" cy="24622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40">
            <a:extLst>
              <a:ext uri="{FF2B5EF4-FFF2-40B4-BE49-F238E27FC236}">
                <a16:creationId xmlns:a16="http://schemas.microsoft.com/office/drawing/2014/main" id="{48E07461-87B8-4556-3470-CCA4D1C8BE87}"/>
              </a:ext>
            </a:extLst>
          </p:cNvPr>
          <p:cNvSpPr/>
          <p:nvPr/>
        </p:nvSpPr>
        <p:spPr>
          <a:xfrm>
            <a:off x="10181528" y="2774117"/>
            <a:ext cx="416844" cy="2083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40">
            <a:extLst>
              <a:ext uri="{FF2B5EF4-FFF2-40B4-BE49-F238E27FC236}">
                <a16:creationId xmlns:a16="http://schemas.microsoft.com/office/drawing/2014/main" id="{C544546F-7CC0-B5DA-F63C-5231D07E7046}"/>
              </a:ext>
            </a:extLst>
          </p:cNvPr>
          <p:cNvSpPr/>
          <p:nvPr/>
        </p:nvSpPr>
        <p:spPr>
          <a:xfrm>
            <a:off x="11236534" y="3316724"/>
            <a:ext cx="416844" cy="1060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538B4B-474A-E9E0-FBA6-792832AD18D8}"/>
              </a:ext>
            </a:extLst>
          </p:cNvPr>
          <p:cNvCxnSpPr>
            <a:cxnSpLocks/>
          </p:cNvCxnSpPr>
          <p:nvPr/>
        </p:nvCxnSpPr>
        <p:spPr>
          <a:xfrm>
            <a:off x="9193565" y="2597721"/>
            <a:ext cx="987963" cy="18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7BD076-D214-40E2-8F51-E233752FC557}"/>
              </a:ext>
            </a:extLst>
          </p:cNvPr>
          <p:cNvCxnSpPr>
            <a:cxnSpLocks/>
          </p:cNvCxnSpPr>
          <p:nvPr/>
        </p:nvCxnSpPr>
        <p:spPr>
          <a:xfrm flipV="1">
            <a:off x="9533152" y="4857281"/>
            <a:ext cx="648376" cy="15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79291-51B8-4E58-F775-327148719A72}"/>
              </a:ext>
            </a:extLst>
          </p:cNvPr>
          <p:cNvCxnSpPr>
            <a:cxnSpLocks/>
          </p:cNvCxnSpPr>
          <p:nvPr/>
        </p:nvCxnSpPr>
        <p:spPr>
          <a:xfrm flipV="1">
            <a:off x="10593265" y="4367757"/>
            <a:ext cx="638162" cy="47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5F1847-99A6-2449-5678-41E719DA3FDA}"/>
              </a:ext>
            </a:extLst>
          </p:cNvPr>
          <p:cNvCxnSpPr>
            <a:cxnSpLocks/>
          </p:cNvCxnSpPr>
          <p:nvPr/>
        </p:nvCxnSpPr>
        <p:spPr>
          <a:xfrm>
            <a:off x="10608681" y="2769887"/>
            <a:ext cx="622746" cy="54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ộp Văn bản 32">
            <a:extLst>
              <a:ext uri="{FF2B5EF4-FFF2-40B4-BE49-F238E27FC236}">
                <a16:creationId xmlns:a16="http://schemas.microsoft.com/office/drawing/2014/main" id="{DAC0C8CA-D876-C3B2-A5ED-085759B61804}"/>
              </a:ext>
            </a:extLst>
          </p:cNvPr>
          <p:cNvSpPr txBox="1"/>
          <p:nvPr/>
        </p:nvSpPr>
        <p:spPr>
          <a:xfrm>
            <a:off x="10181528" y="249526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Hộp Văn bản 32">
            <a:extLst>
              <a:ext uri="{FF2B5EF4-FFF2-40B4-BE49-F238E27FC236}">
                <a16:creationId xmlns:a16="http://schemas.microsoft.com/office/drawing/2014/main" id="{3112C587-C805-B5D9-FEAC-959E16FD1068}"/>
              </a:ext>
            </a:extLst>
          </p:cNvPr>
          <p:cNvSpPr txBox="1"/>
          <p:nvPr/>
        </p:nvSpPr>
        <p:spPr>
          <a:xfrm>
            <a:off x="11229134" y="3026350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Hộp Văn bản 32">
            <a:extLst>
              <a:ext uri="{FF2B5EF4-FFF2-40B4-BE49-F238E27FC236}">
                <a16:creationId xmlns:a16="http://schemas.microsoft.com/office/drawing/2014/main" id="{04820380-179E-2296-0799-3E357055F037}"/>
              </a:ext>
            </a:extLst>
          </p:cNvPr>
          <p:cNvSpPr txBox="1"/>
          <p:nvPr/>
        </p:nvSpPr>
        <p:spPr>
          <a:xfrm rot="16200000">
            <a:off x="10090991" y="3582207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Hộp Văn bản 32">
            <a:extLst>
              <a:ext uri="{FF2B5EF4-FFF2-40B4-BE49-F238E27FC236}">
                <a16:creationId xmlns:a16="http://schemas.microsoft.com/office/drawing/2014/main" id="{82598DFF-69D0-F4E6-895F-BF64CB94475D}"/>
              </a:ext>
            </a:extLst>
          </p:cNvPr>
          <p:cNvSpPr txBox="1"/>
          <p:nvPr/>
        </p:nvSpPr>
        <p:spPr>
          <a:xfrm rot="16200000">
            <a:off x="10926315" y="3723676"/>
            <a:ext cx="106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Hộp Văn bản 32">
            <a:extLst>
              <a:ext uri="{FF2B5EF4-FFF2-40B4-BE49-F238E27FC236}">
                <a16:creationId xmlns:a16="http://schemas.microsoft.com/office/drawing/2014/main" id="{F169E8F0-C8BB-2802-BD6B-C960D1F0C559}"/>
              </a:ext>
            </a:extLst>
          </p:cNvPr>
          <p:cNvSpPr txBox="1"/>
          <p:nvPr/>
        </p:nvSpPr>
        <p:spPr>
          <a:xfrm>
            <a:off x="10199889" y="4901721"/>
            <a:ext cx="597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2135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61927</TotalTime>
  <Words>679</Words>
  <Application>Microsoft Macintosh PowerPoint</Application>
  <PresentationFormat>Widescreen</PresentationFormat>
  <Paragraphs>376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Times New Roman (Đầu đề)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Vũ Tuấn Hải</dc:creator>
  <cp:lastModifiedBy>Vũ Tuấn Hải</cp:lastModifiedBy>
  <cp:revision>36</cp:revision>
  <dcterms:created xsi:type="dcterms:W3CDTF">2022-12-21T02:27:52Z</dcterms:created>
  <dcterms:modified xsi:type="dcterms:W3CDTF">2024-04-15T02:51:36Z</dcterms:modified>
</cp:coreProperties>
</file>