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58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159" d="100"/>
          <a:sy n="159" d="100"/>
        </p:scale>
        <p:origin x="14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31/01/2023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6BD58-AFA8-6042-3796-1A3B3A07E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310C64-E4C2-5371-6D30-DD201B5E5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3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83642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217420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596038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977038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870490" y="805162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779259" y="2234599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520313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875444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875444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875444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875444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116803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943310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065943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942833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065466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942833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065466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942833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065466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256444" y="1303698"/>
            <a:ext cx="633591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256444" y="1730215"/>
            <a:ext cx="746941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256444" y="2156732"/>
            <a:ext cx="868462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256444" y="2607227"/>
            <a:ext cx="981812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43183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2026920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65299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709736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722696" y="837438"/>
            <a:ext cx="1203121" cy="2176434"/>
          </a:xfrm>
          <a:prstGeom prst="bentConnector4">
            <a:avLst>
              <a:gd name="adj1" fmla="val -19001"/>
              <a:gd name="adj2" fmla="val 60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>
                <a:latin typeface="Times New Roman (Đầu đề)"/>
              </a:rPr>
              <a:t>4</a:t>
            </a:fld>
            <a:endParaRPr lang="vi-VN">
              <a:latin typeface="Times New Roman (Đầu đề)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4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Quantum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14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539047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3738563" y="28401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3738563" y="3144982"/>
            <a:ext cx="2000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3738563" y="3441553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3738563" y="3738124"/>
            <a:ext cx="20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4168558" y="284018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4791507" y="2840182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5392882" y="2831953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4130602" y="27923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4747451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5350020" y="27890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/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Hình chữ nhật: Góc Tròn 42">
                <a:extLst>
                  <a:ext uri="{FF2B5EF4-FFF2-40B4-BE49-F238E27FC236}">
                    <a16:creationId xmlns:a16="http://schemas.microsoft.com/office/drawing/2014/main" id="{00EC6A22-88EF-6500-F5AC-4146287AD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9" y="2989193"/>
                <a:ext cx="311578" cy="3115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/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Hình chữ nhật: Góc Tròn 43">
                <a:extLst>
                  <a:ext uri="{FF2B5EF4-FFF2-40B4-BE49-F238E27FC236}">
                    <a16:creationId xmlns:a16="http://schemas.microsoft.com/office/drawing/2014/main" id="{48DA791A-FDCA-EC86-5051-3C7CA6436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28" y="3278259"/>
                <a:ext cx="311578" cy="3115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/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Hình chữ nhật: Góc Tròn 44">
                <a:extLst>
                  <a:ext uri="{FF2B5EF4-FFF2-40B4-BE49-F238E27FC236}">
                    <a16:creationId xmlns:a16="http://schemas.microsoft.com/office/drawing/2014/main" id="{1D2EF85B-C907-839C-1D6C-FF99709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3" y="3583059"/>
                <a:ext cx="311578" cy="31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Hình chữ nhật: Góc Tròn 54">
            <a:extLst>
              <a:ext uri="{FF2B5EF4-FFF2-40B4-BE49-F238E27FC236}">
                <a16:creationId xmlns:a16="http://schemas.microsoft.com/office/drawing/2014/main" id="{F1C9976B-4564-5DEA-0F11-6D51C6FBC147}"/>
              </a:ext>
            </a:extLst>
          </p:cNvPr>
          <p:cNvSpPr/>
          <p:nvPr/>
        </p:nvSpPr>
        <p:spPr>
          <a:xfrm>
            <a:off x="3957638" y="2638564"/>
            <a:ext cx="164306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/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6" name="Hộp Văn bản 55">
                <a:extLst>
                  <a:ext uri="{FF2B5EF4-FFF2-40B4-BE49-F238E27FC236}">
                    <a16:creationId xmlns:a16="http://schemas.microsoft.com/office/drawing/2014/main" id="{EE3E25DF-7E7F-A694-0EA1-4DB665D6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1" y="2708842"/>
                <a:ext cx="392039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/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7" name="Hộp Văn bản 56">
                <a:extLst>
                  <a:ext uri="{FF2B5EF4-FFF2-40B4-BE49-F238E27FC236}">
                    <a16:creationId xmlns:a16="http://schemas.microsoft.com/office/drawing/2014/main" id="{3F76BA9F-EA8D-32D8-CE7F-02830EA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44" y="3021871"/>
                <a:ext cx="392039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/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8" name="Hộp Văn bản 57">
                <a:extLst>
                  <a:ext uri="{FF2B5EF4-FFF2-40B4-BE49-F238E27FC236}">
                    <a16:creationId xmlns:a16="http://schemas.microsoft.com/office/drawing/2014/main" id="{8DCD85BA-6996-B5C9-FFE3-008EEAA6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26" y="3318442"/>
                <a:ext cx="392039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/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25880096-F606-EDE3-298B-D289D7EE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24" y="3615013"/>
                <a:ext cx="392039" cy="24622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6408045" y="28575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6408045" y="3162363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6408045" y="3458934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6408045" y="3755505"/>
            <a:ext cx="1224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838040" y="3021582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6795178" y="312174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/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ình chữ nhật: Góc Tròn 17">
                <a:extLst>
                  <a:ext uri="{FF2B5EF4-FFF2-40B4-BE49-F238E27FC236}">
                    <a16:creationId xmlns:a16="http://schemas.microsoft.com/office/drawing/2014/main" id="{FD11CB83-2906-90EB-B53B-1D0346FF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51" y="2710004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/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Hình chữ nhật: Góc Tròn 18">
                <a:extLst>
                  <a:ext uri="{FF2B5EF4-FFF2-40B4-BE49-F238E27FC236}">
                    <a16:creationId xmlns:a16="http://schemas.microsoft.com/office/drawing/2014/main" id="{AF1E37FA-FEAA-7BF5-1DE5-4C76CE29C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12" y="301421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746A6D4-FE2C-27E1-BE3A-613D01DC8E23}"/>
              </a:ext>
            </a:extLst>
          </p:cNvPr>
          <p:cNvSpPr/>
          <p:nvPr/>
        </p:nvSpPr>
        <p:spPr>
          <a:xfrm>
            <a:off x="6627120" y="2655945"/>
            <a:ext cx="897630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/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54B33F32-B5D4-DA3D-6232-454A4091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93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/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4" name="Hộp Văn bản 23">
                <a:extLst>
                  <a:ext uri="{FF2B5EF4-FFF2-40B4-BE49-F238E27FC236}">
                    <a16:creationId xmlns:a16="http://schemas.microsoft.com/office/drawing/2014/main" id="{B1573C6E-80AB-F9BC-2A6F-23E35246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326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/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9033B5BD-AEF6-885A-F1EC-9BBAAB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08" y="3335823"/>
                <a:ext cx="392039" cy="246221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/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C048A3AC-FFFF-3E7D-74DF-78260B2B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06" y="3632394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843805" y="36192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6800943" y="37193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/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ình chữ nhật: Góc Tròn 29">
                <a:extLst>
                  <a:ext uri="{FF2B5EF4-FFF2-40B4-BE49-F238E27FC236}">
                    <a16:creationId xmlns:a16="http://schemas.microsoft.com/office/drawing/2014/main" id="{5981CCF9-A31C-AAB3-8E29-ED3B3844F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6" y="3307622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7304765" y="332355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7261903" y="34237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8331716" y="2857563"/>
            <a:ext cx="2269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8331716" y="3162363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8331716" y="3458934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8331716" y="3755505"/>
            <a:ext cx="2259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8766617" y="3011296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8723755" y="371264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/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Hình chữ nhật: Góc Tròn 78">
                <a:extLst>
                  <a:ext uri="{FF2B5EF4-FFF2-40B4-BE49-F238E27FC236}">
                    <a16:creationId xmlns:a16="http://schemas.microsoft.com/office/drawing/2014/main" id="{39B7CBF1-7323-641B-4F75-B7DCD8FC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956" y="2699718"/>
                <a:ext cx="311578" cy="31157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F61999BC-AF74-F75A-BF48-8EAA9A939A3D}"/>
              </a:ext>
            </a:extLst>
          </p:cNvPr>
          <p:cNvSpPr/>
          <p:nvPr/>
        </p:nvSpPr>
        <p:spPr>
          <a:xfrm>
            <a:off x="8550791" y="2655945"/>
            <a:ext cx="1957387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/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3" name="Hộp Văn bản 82">
                <a:extLst>
                  <a:ext uri="{FF2B5EF4-FFF2-40B4-BE49-F238E27FC236}">
                    <a16:creationId xmlns:a16="http://schemas.microsoft.com/office/drawing/2014/main" id="{05D189B5-D215-FB2F-0BD7-EACB3E73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664" y="2726223"/>
                <a:ext cx="392039" cy="246221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/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4" name="Hộp Văn bản 83">
                <a:extLst>
                  <a:ext uri="{FF2B5EF4-FFF2-40B4-BE49-F238E27FC236}">
                    <a16:creationId xmlns:a16="http://schemas.microsoft.com/office/drawing/2014/main" id="{4E08E4F6-7F1E-D3C8-4821-A9CC853D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97" y="3039252"/>
                <a:ext cx="39203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/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DEFC883C-5C6B-F1DE-4481-F82164216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79" y="3335823"/>
                <a:ext cx="392039" cy="246221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/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86" name="Hộp Văn bản 85">
                <a:extLst>
                  <a:ext uri="{FF2B5EF4-FFF2-40B4-BE49-F238E27FC236}">
                    <a16:creationId xmlns:a16="http://schemas.microsoft.com/office/drawing/2014/main" id="{D3AF1237-C269-02E2-9D51-08F712F7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7" y="3632394"/>
                <a:ext cx="392039" cy="246221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9259745" y="3474519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9221789" y="34266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/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Hình chữ nhật: Góc Tròn 88">
                <a:extLst>
                  <a:ext uri="{FF2B5EF4-FFF2-40B4-BE49-F238E27FC236}">
                    <a16:creationId xmlns:a16="http://schemas.microsoft.com/office/drawing/2014/main" id="{1EFE9366-0B50-991C-1D8A-477D4A836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06" y="3623530"/>
                <a:ext cx="311578" cy="3115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9798448" y="317180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9760492" y="312397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/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Hình chữ nhật: Góc Tròn 91">
                <a:extLst>
                  <a:ext uri="{FF2B5EF4-FFF2-40B4-BE49-F238E27FC236}">
                    <a16:creationId xmlns:a16="http://schemas.microsoft.com/office/drawing/2014/main" id="{8F62EE79-209E-6F55-9A53-9875F6308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09" y="332081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10300608" y="2850567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10262652" y="280273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/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chữ nhật: Góc Tròn 94">
                <a:extLst>
                  <a:ext uri="{FF2B5EF4-FFF2-40B4-BE49-F238E27FC236}">
                    <a16:creationId xmlns:a16="http://schemas.microsoft.com/office/drawing/2014/main" id="{25A05432-7C16-1885-8B6C-D1FEF92EA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69" y="2999578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4382798" y="45809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4382798" y="4885726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4382798" y="5182297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382798" y="5478868"/>
            <a:ext cx="6222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ình chữ nhật: Góc Tròn 113">
            <a:extLst>
              <a:ext uri="{FF2B5EF4-FFF2-40B4-BE49-F238E27FC236}">
                <a16:creationId xmlns:a16="http://schemas.microsoft.com/office/drawing/2014/main" id="{20F23F98-9D75-992B-3E34-657A021413D0}"/>
              </a:ext>
            </a:extLst>
          </p:cNvPr>
          <p:cNvSpPr/>
          <p:nvPr/>
        </p:nvSpPr>
        <p:spPr>
          <a:xfrm>
            <a:off x="4601872" y="4379308"/>
            <a:ext cx="5920381" cy="1324993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/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B3E1FA6F-56DA-3909-45F2-EF8CB70D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46" y="4449586"/>
                <a:ext cx="392039" cy="246221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/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6" name="Hộp Văn bản 115">
                <a:extLst>
                  <a:ext uri="{FF2B5EF4-FFF2-40B4-BE49-F238E27FC236}">
                    <a16:creationId xmlns:a16="http://schemas.microsoft.com/office/drawing/2014/main" id="{4F70B595-1B47-FCD3-3AFB-BBA42441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79" y="4762615"/>
                <a:ext cx="39203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/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7" name="Hộp Văn bản 116">
                <a:extLst>
                  <a:ext uri="{FF2B5EF4-FFF2-40B4-BE49-F238E27FC236}">
                    <a16:creationId xmlns:a16="http://schemas.microsoft.com/office/drawing/2014/main" id="{DD88E2C3-D68B-194B-4F25-C2A001DF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61" y="5059186"/>
                <a:ext cx="392039" cy="24622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/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/>
              </a:p>
            </p:txBody>
          </p:sp>
        </mc:Choice>
        <mc:Fallback xmlns="">
          <p:sp>
            <p:nvSpPr>
              <p:cNvPr id="118" name="Hộp Văn bản 117">
                <a:extLst>
                  <a:ext uri="{FF2B5EF4-FFF2-40B4-BE49-F238E27FC236}">
                    <a16:creationId xmlns:a16="http://schemas.microsoft.com/office/drawing/2014/main" id="{B4409F9E-B840-6F12-DFE5-94A99BD52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9" y="5355757"/>
                <a:ext cx="392039" cy="246221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833106" y="5339117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4790244" y="543927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/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Hình chữ nhật: Góc Tròn 129">
                <a:extLst>
                  <a:ext uri="{FF2B5EF4-FFF2-40B4-BE49-F238E27FC236}">
                    <a16:creationId xmlns:a16="http://schemas.microsoft.com/office/drawing/2014/main" id="{D377ABBF-E822-F486-0D51-41641FE1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317" y="502753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>
          <a:xfrm flipV="1">
            <a:off x="5321359" y="5027539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5278497" y="54427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/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Hình chữ nhật: Góc Tròn 132">
                <a:extLst>
                  <a:ext uri="{FF2B5EF4-FFF2-40B4-BE49-F238E27FC236}">
                    <a16:creationId xmlns:a16="http://schemas.microsoft.com/office/drawing/2014/main" id="{1507F2F9-8C57-FFDE-ADBA-ECB56C7C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70" y="4715961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5809611" y="4725862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5769560" y="54360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/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Hình chữ nhật: Góc Tròn 138">
                <a:extLst>
                  <a:ext uri="{FF2B5EF4-FFF2-40B4-BE49-F238E27FC236}">
                    <a16:creationId xmlns:a16="http://schemas.microsoft.com/office/drawing/2014/main" id="{A2110483-72CA-7047-D44F-B61D21B79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4414284"/>
                <a:ext cx="311578" cy="31157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>
            <a:off x="6310628" y="5134133"/>
            <a:ext cx="3615" cy="495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6267766" y="513413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/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Hình chữ nhật: Góc Tròn 146">
                <a:extLst>
                  <a:ext uri="{FF2B5EF4-FFF2-40B4-BE49-F238E27FC236}">
                    <a16:creationId xmlns:a16="http://schemas.microsoft.com/office/drawing/2014/main" id="{5754BE59-4DA5-8AC6-A9E1-F7040C718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54" y="5317860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  <a:endCxn id="150" idx="2"/>
          </p:cNvCxnSpPr>
          <p:nvPr/>
        </p:nvCxnSpPr>
        <p:spPr>
          <a:xfrm flipV="1">
            <a:off x="6801690" y="5033807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6758828" y="513807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/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Hình chữ nhật: Góc Tròn 149">
                <a:extLst>
                  <a:ext uri="{FF2B5EF4-FFF2-40B4-BE49-F238E27FC236}">
                    <a16:creationId xmlns:a16="http://schemas.microsoft.com/office/drawing/2014/main" id="{BB5B7BEA-1DFA-8FAD-EB8B-6CE944E2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901" y="4722229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V="1">
            <a:off x="7289942" y="4732130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7247080" y="51423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/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Hình chữ nhật: Góc Tròn 152">
                <a:extLst>
                  <a:ext uri="{FF2B5EF4-FFF2-40B4-BE49-F238E27FC236}">
                    <a16:creationId xmlns:a16="http://schemas.microsoft.com/office/drawing/2014/main" id="{02E32FAD-A87F-F371-D4EC-56795B834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3" y="4420552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159" idx="2"/>
          </p:cNvCxnSpPr>
          <p:nvPr/>
        </p:nvCxnSpPr>
        <p:spPr>
          <a:xfrm flipH="1">
            <a:off x="7784880" y="4830847"/>
            <a:ext cx="1" cy="80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7742019" y="48308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/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Hình chữ nhật: Góc Tròn 158">
                <a:extLst>
                  <a:ext uri="{FF2B5EF4-FFF2-40B4-BE49-F238E27FC236}">
                    <a16:creationId xmlns:a16="http://schemas.microsoft.com/office/drawing/2014/main" id="{914AC8BC-DE93-91E3-7CE3-009059739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91" y="5326054"/>
                <a:ext cx="311578" cy="311578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  <a:endCxn id="162" idx="2"/>
          </p:cNvCxnSpPr>
          <p:nvPr/>
        </p:nvCxnSpPr>
        <p:spPr>
          <a:xfrm>
            <a:off x="8267085" y="4834635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8224223" y="483463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/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Hình chữ nhật: Góc Tròn 161">
                <a:extLst>
                  <a:ext uri="{FF2B5EF4-FFF2-40B4-BE49-F238E27FC236}">
                    <a16:creationId xmlns:a16="http://schemas.microsoft.com/office/drawing/2014/main" id="{3A595DAF-9C96-E2A2-A251-C2EEF83FD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95" y="5013409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V="1">
            <a:off x="8760579" y="4740324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8717717" y="483174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/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Hình chữ nhật: Góc Tròn 164">
                <a:extLst>
                  <a:ext uri="{FF2B5EF4-FFF2-40B4-BE49-F238E27FC236}">
                    <a16:creationId xmlns:a16="http://schemas.microsoft.com/office/drawing/2014/main" id="{1DB9D4CA-1837-3721-9A23-D72E9495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790" y="4428746"/>
                <a:ext cx="311578" cy="3115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180" idx="2"/>
          </p:cNvCxnSpPr>
          <p:nvPr/>
        </p:nvCxnSpPr>
        <p:spPr>
          <a:xfrm>
            <a:off x="9226087" y="4533479"/>
            <a:ext cx="0" cy="1096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9183225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/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Hình chữ nhật: Góc Tròn 179">
                <a:extLst>
                  <a:ext uri="{FF2B5EF4-FFF2-40B4-BE49-F238E27FC236}">
                    <a16:creationId xmlns:a16="http://schemas.microsoft.com/office/drawing/2014/main" id="{AB3FC2E0-CF99-D7BD-73CA-BDFBDC93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98" y="5318102"/>
                <a:ext cx="311578" cy="31157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  <a:endCxn id="183" idx="2"/>
          </p:cNvCxnSpPr>
          <p:nvPr/>
        </p:nvCxnSpPr>
        <p:spPr>
          <a:xfrm>
            <a:off x="9706891" y="4533854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9664029" y="453385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/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Hình chữ nhật: Góc Tròn 182">
                <a:extLst>
                  <a:ext uri="{FF2B5EF4-FFF2-40B4-BE49-F238E27FC236}">
                    <a16:creationId xmlns:a16="http://schemas.microsoft.com/office/drawing/2014/main" id="{1803E169-DCFB-508D-7087-795877F0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02" y="5005457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>
            <a:off x="10199495" y="4533479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10159372" y="453347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/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Hình chữ nhật: Góc Tròn 185">
                <a:extLst>
                  <a:ext uri="{FF2B5EF4-FFF2-40B4-BE49-F238E27FC236}">
                    <a16:creationId xmlns:a16="http://schemas.microsoft.com/office/drawing/2014/main" id="{36C4E196-0F17-460C-7390-C61DBFB26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06" y="4737856"/>
                <a:ext cx="311578" cy="31157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621693" y="4038659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6870617" y="4039757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9502375" y="4039388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Hộp Văn bản 202">
            <a:extLst>
              <a:ext uri="{FF2B5EF4-FFF2-40B4-BE49-F238E27FC236}">
                <a16:creationId xmlns:a16="http://schemas.microsoft.com/office/drawing/2014/main" id="{8C92DCB6-6341-4F1D-EACD-E958518D4DDB}"/>
              </a:ext>
            </a:extLst>
          </p:cNvPr>
          <p:cNvSpPr txBox="1"/>
          <p:nvPr/>
        </p:nvSpPr>
        <p:spPr>
          <a:xfrm>
            <a:off x="3643094" y="4861073"/>
            <a:ext cx="409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492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155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13</cp:revision>
  <dcterms:created xsi:type="dcterms:W3CDTF">2022-12-21T02:27:52Z</dcterms:created>
  <dcterms:modified xsi:type="dcterms:W3CDTF">2023-01-31T01:59:00Z</dcterms:modified>
</cp:coreProperties>
</file>