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6:08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9128 0,'25'0'141,"0"0"-141,-1 0 16,1 0-16,0 0 15,25 0-15,-26 0 31,26 0-31,-25 0 0,0 0 16,-1 0-16,1 0 16,0 0-1,0 0 1,24 0 0,-24 0-16,50 0 15,-51 0-15,26 0 16,0 0-16,-26 0 15,51 0-15,-50 0 16,-1 0-16,1 0 16,0 0-16,0 0 15,0 0-15,0 0 16,-1 0 0,1 0-16,0 0 15,0 0 1,0 0-1,-1 0-15,1 0 16,25 0 0,-1 0-16,1 0 15,0 25 1,-26-25-16,1 0 0,0 0 31,0 0-31,24 0 16,-24 25-1,0-25-15,0 0 16,0 25-16,-1-25 16,1 0-16,0 0 15,0 0-15,24 0 16,1 0 0,-25 24 15,0-24-31,24 0 0,-24 0 15,0 0 1,0 0-16,24 0 0,-24 0 16,25 0-1,-25 0 1,-1 0-16,1 0 16,0 0-1,0 0 1,0 0-16,-1 0 15,1 0 1,0 0-16,0 0 16,0 0-16,-1 0 15,1 0-15,25 0 16,-25 0 0,49 0-1,-49 0 1,0 0-16,-1 0 15,1 0 1,25 0-16,-25 0 16,24 0-16,-24 0 15,25 0-15,-26 0 0,1 0 16,0-24-16,0 24 16,0 0-1,-1 0-15,1 0 16,0 0 15,0-25 47,-25 0-47,0-25-15,0 26 0,0-1-1,0 0-15,0 0 16,0-25-16,0 26 16,0-1-1,0 0-15,0 0 16,0 0-1,0 1 17,0-1-32,0 0 31,0 0-15,0 0-1,0-24 16,-25 24 1,25 0-17,-25 25-15,25-25 32,-25 25-1,1 0-16,-1 0 1,0 0 0,0 0-16,0 0 15,1-24-15,-1 24 16,-25 0 0,25 0-16,1 0 15,-1 0 1,0 0-16,0 0 15,-24 0-15,-26 0 16,50 0 0,-24 0-16,-1 0 15,-49 0-15,74 0 16,-49 0-16,49 0 16,-25 0-16,-24 0 0,24 0 15,-24 0 1,-1 0-16,26 0 15,-1 0-15,-24 0 16,49 0-16,-25 0 16,-24 0-16,49 0 15,0 0-15,1 0 16,-1 0-16,-25 0 16,25 0-16,-24 0 15,-1 0 1,1 0-16,-1 0 15,0 0-15,1 0 0,24 0 16,0 0-16,0 0 16,-24 0-16,-1 0 15,0 0 1,1 0 0,24 0-16,0 0 15,0 0-15,1 0 16,-51 0-16,50 0 15,1 0 1,-26 0 0,25 0-1,0 0 1,1 0-16,-26 0 31,25 0-31,0 0 31,1 0-15,-1 0 0,0 0-1,0 0 1,-24 0 0,24 0 15,0 0 0,0 0-31,0 0 16,1 24-1,-1-24 32,0 25-31,0-25-1,25 25 1,-25 0 0,25 0 77,0-1-61,0 1 15</inkml:trace>
  <inkml:trace contextRef="#ctx0" brushRef="#br0" timeOffset="5074.38">12650 8582 0,'-24'0'15,"-1"0"16,0 0-15,0 0 47,0 0-32,1 0 16,-1 0-32,0 0 17,0 0-17,0 0 16,1 0-15,24 25 0,-25 0-1,0 0 48,0 0-48,25-1 17,0 1-17,0 0 1,-25 0 0,25 0 15,0-1-31,0 1 31,0 0-15,0 0-16,0 0 15,0-1 1,0 1-16,0 0 0,-24 0 16,24 0-1,0 0-15,0-1 47,0 1-16,-25-25-15,25 25 15,0 0 32,0 24-32,0-24-15,0 25-1,0-25-15,0-1 16,0 1-16,0 25 15,0-25 1,0-1-16,0 1 16,0 0-1,0 0-15,0 0 32,0-1-17,0 26 1,0-25-1,0 0-15,0-1 16,0 26 0,0-25-1,0 0-15,0 24 16,0-24-16,0 0 16,0 0-16,0-1 15,0 1 1,0 0-1,0 0-15,0 0 16,0 0-16,0 24 0,0-24 16,0 0 15,0 0-31,0-1 16,0 26-16,0-25 15,0 24 1,0 1-16,0 0 15,0-26 1,0 26-16,0-25 16,0 0-16,0-1 15,0 1-15,0 0 16,0 0 0,0 24-1,0-24-15,0 0 0,0 0 31,0 0 16,0-1-47,0 1 16,0 25 0,0-25-1,0-1 1,0 1 15,0 0 0,0 0 1,25-25-17,-25 25-15,0-1 16,0 1-1,24-25 1,-24 25-16,25 0 63,0 0-1,0 0-31,0-25-31,-1 0 16,1 0-16,0 24 16,25-24-16,-26 0 15,26 0-15,24 0 16,-24 0-1,0 0-15,-1 0 16,1 0-16,24 0 16,-49 0-16,25 0 0,-1 25 15,-24-25 1,0 0-16,24 0 16,-24 0-1,0 0-15,25 50 16,-1-50-1,-24 0 1,0 0-16,0 0 16,0 0-1,-1 0 1,1 0 15,0 0-15,0 0-1,0 0-15,-1 0 0,1 0 16,0 0 0,25 0-16,-26 0 15,1 0-15,0 0 16,49 0-16,-49 0 16,0 0-16,0 0 15,0 0-15,-1 0 16,1 0-16,0 0 15,0 0 1,0 0 0,-1 0-16,26 0 15,-25 0 1,0 0-16,49 0 16,-49 0-16,0 0 15,24 0 1,-24 0-16,0 0 15,0 0-15,24 0 16,-24 0 0,0 0-16,0 0 0,0 0 15,-1 0 1,1 0-16,0 0 16,0 0-1,0 0-15,-1 0 16,1 0-16,0 0 15,0 0-15,0 0 16,-1 0-16,26 0 16,-25 0-16,0 0 15,-1 0 1,1 0 0,0 0-1,0 0-15,0 0 31,-1 0-31,1 0 16,0 0-16,25 0 16,-26 0-1,1 0 1,0 0 0,0 0-16,0 0 15,-1 0-15,1 0 16,0 0-16,0 0 15,25 0 1,-26 0-16,1 0 0,0 0 31,25 0-15,-26-25 15,26 0-15,-25 0 15,-25 1-31,25 24 16,-25-25-16,24 25 15,1-25-15,-25 0 16,0 0 0,0 0-16,0-24 15,0-1 1,0 25-1,0 1-15,0-1 16,0-25-16,0 25 16,0-24-1,0-1-15,0 25 0,0 1 16,-25-76-16,25 76 16,0-51-1,0 50-15,-24 1 16,-1-51-16,25 50 15,0 1-15,0-51 16,0 50-16,0-24 16,-25-26-16,25 51 15,0-26-15,-25 25 16,0-49-16,25 24 16,0 25-16,0 0 15,0 1-15,0-1 16,0 0-1,-24-74-15,24 74 16,-25 0-16,25 0 16,0 1-16,0-1 15,0 0-15,0 0 16,-25 0 0,25 1-16,0-1 15,0 0-15,-25 0 16,25 0-1,0 1 1,0-1 0,0 0-1,0 0-15,-25 0 16,25 1 0,0-1-1,0 0 16,0 0-31,0 0 32,0 1-17,-24-26 1,24 25 0,0 0 15,0 0 0,0 1-15,0-1 15,0 0 0,0 0-15,0 0 31,0 1 0,0-1-1,0 0-30,0 0 62</inkml:trace>
  <inkml:trace contextRef="#ctx0" brushRef="#br0" timeOffset="20720.34">14114 11832 0,'0'-25'79,"0"0"-64,0 0 1,0 1-1,0-1 1,0 0-16,0 0 0,0 0 31,0 1-15,0-1 15,0 0 0,0 0-15,0 0 15,-25 1-31,25-1 78,-25 25-62,25-25 0,-25 0 62,1 25-63,-1 0 1,0 0 0,0 0 31,0 0-47,1 0 15,-1-25 1,0 25-16,-25 0 15,26 0-15,-1 0 16,-25 0-16,25 0 16,-24 0-16,24 0 15,-25 0-15,26 0 16,-1 0 0,-25 0-16,25 0 15,-24 0 1,-1 0-16,25 0 15,1 0-15,-1 0 16,-25 0 0,0 0-16,-24 0 15,49 0-15,0 0 16,-24 0-16,-1 0 16,25 0-16,-24 0 15,24 0 1,0 0-16,0 0 15,1 0 1,-1 0 0,0 0-16,-25 0 15,26 0-15,-1 0 16,0 0-16,0 0 47,0 0-32,1 0 1,-1 0-16,0 0 16,0 0-16,0 0 31,1 0-15,-1 0-1,0 0-15,0 0 16,0 0-16,1 0 15,-1 0-15,0 0 16,0 0 0,0 0 31,0 0-16,25 25-16,0 0 1,-24-25-16,24 25 0,0 24 16,0 1-1,0-25-15,0 24 16,0-24 0,0 25-1,0-25 1,0-1-1,0 1 17,0 0-17,24-25 1,-24 25 0,25-25 15,0 25-16,0-25 32,0 0-47,0 0 16,-1 0 15,1 0-31,0 0 16,0 0-1,0 0 1,24 0 0,-24 0-1,0 0-15,0 0 16,-1 0-16,1 0 16,0 0 15,0 0-16,0 0-15,-1 0 16,1 0 0,0 0-1,0 0 1,0 0 0,49 0-1,-24 0-15,-1 0 16,26 0-16,-26 0 15,26 0-15,-1 0 0,-49 0 16,0 0 0,0 0-16,-1 0 15,1 0-15,0 0 63,0 0-48,0 0 1,-1 0 0,1 0-1,0 0-15,0 0 16,0 24-16,-1-24 16,26 0-16,0 0 15,-26 0 1,1 0-16,0 0 15,25 0-15,-26 0 16,1 25-16,0-25 31,0 0 1,0 0-1,-1 0-16,1 0 1,0 0 0,0 0-1,0 0 17,-1 0-32,1 0 31,0 0 0,0 0 0,0 0 1,-1 0 46,1 0-63,-25-25 1,0 1 46,0-1-46,0 0 15,0 0-15,0 0 0,0 1 15,0-1-16,0 0 1,0 0 15,0 0 16,-25 1-16,25-1-15,0 0 0,-24-25 46,24 26 1,0-1-16,-25 0 78</inkml:trace>
  <inkml:trace contextRef="#ctx0" brushRef="#br0" timeOffset="34725.85">18008 8062 0,'0'-25'110,"0"-25"-95,0 25-15,0 0 16,0-24-16,0 24 16,0 0-1,0-24-15,0 24 16,0 0 0,0 0 30,0 0-14,0 1-17,0-1 32,25 25-31,-25-50-1,0 25 32,0 1-15,25-1-32,-25 0 15,0 0 1,0 0-1,0 1-15,25-1 32,-25 0-32,0 0 31,0 0-31,0 1 16,0-1-1,0 0 1,0 0-1,24 25 1,-24-25 0,0 1-1,0-1 1,0 0 0,25 0-1,-25 0 1,0 1 15,0-1-15,0 0-1,25 25-15,-25-25 16,0 0-16,0 1 31,0-1-31,0 0 16,25 0-1,-25 0 1,0 0 0,0 1-16,25-1 31,-25 0-15,0 0-16,0 0 15,24 1 1,-24-1 15,25 0 0,-25 0-15,0 0 0,0 1-1,25-1-15,-25 0 16,25-25-1,0 26 1,-25-1 0,0 0-1,24 25-15,-24-25 16,0 0-16,0 1 31,25 24-31,-25-25 16,25 0-1,-25 0 17,0 0-17,25 25-15,0 0 16,-25-24 0,0-1-1,24 25-15,-24-25 16,0 0-1,25 0 1,-25 1 0,0-1-1,25 25 1,-25-25-16,25 25 16,0-25-1,0 0 32,-25 1-47,24-1 16,1 0 15,0 0-31,-25 0 16,25 25-16,-25-25 15,25 1 1,-1 24 15,-24-25-31,25 25 16,-25-25-1,25 0-15,-25 0 16,25 25 0,0-24-16,-25-1 46,24 25-46,1-25 16,0 25 0,25-25-16,-26 25 15,26-25-15,-25 1 16,0 24-16,-1 0 16,26-25-16,-25 0 15,0 25-15,-1 0 16,26-25-1,-25 25-15,0-25 16,-1 25 0,1 0-16,0 0 15,0 0 1,24-24-16,1 24 16,0 0-1,-25 0 1,-1 0-1,1-25-15,0 25 16,0 0 0,0-25-16,-1 25 15,1 0 17,0 0-32,0 0 15,-25-25-15,25 25 16,-1 0-16,1 0 15,0 0 1,0-25-16,0 25 16,-1 0-1,1 0 1,0 0 0,-25-24-16,25 24 15,24 0-15,-24 0 31,0-25-15,0 25 0,0 0 15,-25-25-31,24 25 16,1 0-1,0 0 32,0 0-31,0 0-1,-1 0 17,1 0-1,0 0-16,0 0 1,0 0 0,-1 0-1,1 0-15,0 0 16,0 0 0,0 0-1,-1 0-15,1 0 31,0 0-31,0 0 32,0 0-17,0 0 1,-1 25 0,1-25-16,0 0 15,0 0 16,0 0-31,-1 25 32,1-25-17,0 0 1,0 24 0,24-24-1,-24 0 1,0 0-1,25 25 1,-26-25 0,1 0-16,0 0 15,0 0 1,0 0 0,-1 0-1,1 0 1,0 0-1,0 0 1,0 0-16,-25 25 16,24-25-16,1 0 31,0 0-15,0 0-16,0 0 31,-1 0-16,1 0 1,0 0 15,0 0-31,0 0 16,-1 0 0,1 0-1,-25 25 1,25-25-1,0 0 1,0 0 0,0 0-1,-1 0 1,1 0 15,0 0-15,0 0-1,0 0 1,-1 0-16,1 25 16,0-25-1,0 0 1,0 0 0,-1 0-1,1 0 1,0 0 15,0 0-31,0 0 16,-1 0-1,1 0-15,-25 24 16,25-24 0,0 0-16,0 0 31,-1 0 0,1 25-15,0-25-16,0 0 31,0 0-31,-1 0 31,1 0 0,0 0-15,0 0-16,0 0 16,-1 0-1,1 0 1,0 0 15,0 0-15,0 0-1,-1 0 1,1 0 0,0 0-1,0 0 1,0 0-16,0 0 16,-1 0-1,1 0-15,0 0 16,0 0-1,0 0 1,-1 0 0,1 0-1,0 0-15,0 0 16,0 0 0,-1 0-1,1-25 1,0 25 15,0 0-31,0 0 16,-1 0-1,1-24-15,25 24 32,-25 0-17,49-25 16,-49 25-15,0-25 0,-1 25-1,1 0 17,0 0-17,0-25 1,0 25-1,-1 0-15,1 0 16,0 0 15,0 0-15,0 0-16,-1 0 47,-24-25-47,25 25 31,25 0-15,-25 0-1,-1-49 1,1 49 31,0 0-32,0 0 1,0 0 31,24 0 0,-24 0 0,0 0-16,0 0-15,0 0 15,-1 0 0,1 0-15,0 0-1,0 0 1,0 0-16,-1 0 0,1 0 16,0 0-1,0 0 1,0 0-16,-1 0 31,26 0-15,-25 0 15,0 0-31,-1 0 31,1 0-15,0 0-1,0 0 1,0 0 15,-1 0-31,1 0 32,0 0-1,0 0 0,0 0-15,-1 0-1,1 0 1,0 0-16,0 0 16,0 0-16,-1 0 31,1 0-16,0 0 1,0 0-16,0 0 16,24 0-1,-24 0-15,0 0 16,0 0 0,0 0-16,-1 0 15,1 0-15,0 0 16,0 0-1,0 0-15,-1 0 16,1 0 0,0 0-16,0 0 15,0 0 1,-1 0-16,1 0 31,0 0-31,0 0 16,0 0-1,-1 0 32,1 0-47,0 25 32,0-25-17,0 0 1,-1 0-16,1 0 15,0 0 1,0 0 0,0 0-1,-1 0 1,1 0 31,25 0-16,-25 0 16,-1 24 0,1-24-32,0 0 17,0 0-17,0 0 1,0 0 0,-1 0 15,1 0 0,0 0 16,0 0 0,0 0-32,-1 0 32,1 0 16,0 0-16,0 0-32,-25 25 1,25-25 31,-1 0-16,1 25 0,0-25 32,0 25 15,0-25 250,-1 0-265,1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20/09/2022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20/09/2022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20/09/2022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20/09/2022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Probabilities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30.</a:t>
            </a:r>
          </a:p>
          <a:p>
            <a:pPr>
              <a:buFontTx/>
              <a:buChar char="-"/>
            </a:pPr>
            <a:r>
              <a:rPr lang="en-US"/>
              <a:t>Loss: cross entropy, Optimizer: Adam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70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422F2121-5C7E-C507-46C2-D1EAB672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26984"/>
          </a:xfr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A7DE505-D3D6-94AA-4669-9DA06AF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1587" cy="3326984"/>
          </a:xfrm>
          <a:prstGeom prst="rect">
            <a:avLst/>
          </a:prstGeom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14:cNvPr>
              <p14:cNvContentPartPr/>
              <p14:nvPr/>
            </p14:nvContentPartPr>
            <p14:xfrm>
              <a:off x="4357800" y="1875240"/>
              <a:ext cx="5143680" cy="241128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40" y="1865880"/>
                <a:ext cx="516240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 Fashion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D7A737B-4FFD-AC46-F545-018DF71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52381"/>
          </a:xfr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007FE16-48F0-8F7B-D3F8-611ED0E8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1001973" y="1617717"/>
            <a:ext cx="7743825" cy="48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2538CC4E-EB1B-3BE2-18F8-09511AA4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359"/>
            <a:ext cx="6927376" cy="4630032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Different between quanv filters (4x4, 4 filter) and conv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C762145-B8F4-48C3-D144-843C929D7843}"/>
              </a:ext>
            </a:extLst>
          </p:cNvPr>
          <p:cNvSpPr/>
          <p:nvPr/>
        </p:nvSpPr>
        <p:spPr>
          <a:xfrm>
            <a:off x="1746913" y="2579225"/>
            <a:ext cx="586854" cy="4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19E0AAF-17ED-778F-6A42-19BB88E22A5B}"/>
              </a:ext>
            </a:extLst>
          </p:cNvPr>
          <p:cNvSpPr/>
          <p:nvPr/>
        </p:nvSpPr>
        <p:spPr>
          <a:xfrm>
            <a:off x="2040339" y="4492388"/>
            <a:ext cx="1439839" cy="1321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BFC68B9-5018-98BF-9F87-AD9A80D5A5D5}"/>
              </a:ext>
            </a:extLst>
          </p:cNvPr>
          <p:cNvSpPr txBox="1"/>
          <p:nvPr/>
        </p:nvSpPr>
        <p:spPr>
          <a:xfrm>
            <a:off x="1746913" y="3124809"/>
            <a:ext cx="90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Filter 0 2x2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756F1F1-DF94-416F-FD23-98E95A68BCC0}"/>
              </a:ext>
            </a:extLst>
          </p:cNvPr>
          <p:cNvSpPr txBox="1"/>
          <p:nvPr/>
        </p:nvSpPr>
        <p:spPr>
          <a:xfrm>
            <a:off x="3657029" y="4830001"/>
            <a:ext cx="196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1, 5, 10, 20, 50 conv filter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599</Words>
  <Application>Microsoft Office PowerPoint</Application>
  <PresentationFormat>Màn hình rộng</PresentationFormat>
  <Paragraphs>140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Dataset</vt:lpstr>
      <vt:lpstr>Result on MNIST</vt:lpstr>
      <vt:lpstr>Result on MNIST Fashion</vt:lpstr>
      <vt:lpstr>Expressibility</vt:lpstr>
      <vt:lpstr>Is entangled circuit better quanv filter?</vt:lpstr>
      <vt:lpstr>Different between quanv filters (4x4, 4 filter) and conv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23</cp:revision>
  <dcterms:created xsi:type="dcterms:W3CDTF">2022-03-01T06:17:29Z</dcterms:created>
  <dcterms:modified xsi:type="dcterms:W3CDTF">2022-09-20T09:32:46Z</dcterms:modified>
</cp:coreProperties>
</file>