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2" r:id="rId4"/>
    <p:sldId id="271" r:id="rId5"/>
    <p:sldId id="273" r:id="rId6"/>
    <p:sldId id="257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63" r:id="rId15"/>
    <p:sldId id="270" r:id="rId16"/>
    <p:sldId id="260" r:id="rId17"/>
    <p:sldId id="26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38:1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7987 0,'0'-25'78,"0"-24"-62,25-1-16,0 25 16,0-24-16,49-26 15,-49 26-15,0 24 16,24-74-1,1 24-15,24 26 0,-24-26 16,0-24 0,24 0-16,-24 49 0,24-49 15,0 49-15,1-49 16,-26 49 0,1 1-16,0 24 15,24-25-15,-49 1 16,24-1-16,1 1 15,49-26-15,-49 75 16,-1-49-16,1-1 16,0-24-16,24 49 15,-49 0-15,25 0 16,-1 0 0,-24 1-16,0 24 15,-25-25 1</inkml:trace>
  <inkml:trace contextRef="#ctx0" brushRef="#br0" timeOffset="1067.2">23862 5879 0,'25'0'109,"0"0"-109,0 0 16,-1-25-1,26 25-15,0 0 16,-1-25-16,-24 25 16,25-25-16,-26 25 15,1 0 63,-25 25-62,0 25-16,0-1 0,25 26 16,0 49-16,0-25 15,-25-25-15,24 1 16,-24-1-1,0-49-15,25 25 16,-25-26-16,0 1 16,0 0-16</inkml:trace>
  <inkml:trace contextRef="#ctx0" brushRef="#br0" timeOffset="2450.89">24854 4242 0,'0'49'78,"25"75"-78,-25-74 15,0 24-15,0 25 16,0-24-16,0-1 16,0-49-16,0 0 31</inkml:trace>
  <inkml:trace contextRef="#ctx0" brushRef="#br0" timeOffset="2766.53">24433 3919 0,'0'-25'31,"0"1"-16,49 24 1,1 0-16,49-25 16,-25 0-16,1 25 15,-26 0-15,76-25 16,-51 0-16,25 25 16,25-24-16,-49-1 15,-1 0-15</inkml:trace>
  <inkml:trace contextRef="#ctx0" brushRef="#br0" timeOffset="3974.42">25450 4514 0,'24'-24'156,"51"-51"-156,-50 26 16,-1-1 0,51-24-16,-26 24 15,-49 25-15,25 0 16,0 25 31,0 25-47,0 25 15,-25-1-15,0 1 16,0-25 0,0 74-16,24-25 15,-24-24-15,0-25 16,25 0-16,0-25 62,0-50-46,0-24-16,24-1 16,-24 50-16,0 1 15,25-1-15,-26 25 47,26 0-31,-25 25-1,-25-1-15,25-24 16,-25 25-16,24-25 16,1 0-1,0 0 1,0 0-1,49-25-15,-24-49 16,-25 24-16,-1 1 16,26-50-16,-50 74 15,0-25-15,0 25 16,0-24-16,0 24 16,0 0 15,-25 25-16,-24 0 1,24 99-16,0-24 16,0 24-16,25-25 15,0-24 1,0-25-16,0 0 16,0-1-16,0 1 15,25-25 63,74 0-78,0 0 16</inkml:trace>
  <inkml:trace contextRef="#ctx0" brushRef="#br0" timeOffset="4993.84">27161 3770 0,'-25'0'47,"1"0"-47,-1 0 16,-25 0-16,25 25 15,0 0-15,1 25 16,-1-26-16,25 26 15,0-25-15,0 0 16,0-1-16,0 1 16,0 0-16,0 25 15,25-50 1,49 49-16,1-24 16,-1 0-16,-49-25 15,24 25-15,26-1 16,-50 1-16,-1-25 15,-24 25 17,0 0-17,-24 24 1,-1-24-16,0 0 16,0-25-16,0 25 15,1 0 1,24-75 46,0 25-62,0-24 16,49-26-16,26 26 16,-26-26-1,26 1-15,-26 24 16,1-24-16,-1 24 15,1 1-15,-25 24 16,-25 0 0,0 0-16,0 0 31,0 1-15,-50 24 30,25 24-30,1 26-16,-1 0 16,25 24-16,-25 25 15,25-24 1,0-26-16,0 1 16,0-25-1,0-1 1,25-24-1,0 0 1,24 0-16,-24 0 16,0-24-16,24-26 15,-24 25-15,25-24 16,24-51-16,-24 76 16</inkml:trace>
  <inkml:trace contextRef="#ctx0" brushRef="#br0" timeOffset="5469">28004 3795 0,'25'0'0,"-25"25"15,0 25 1,0-1-16,0 26 15,0 49-15,0-75 16,0-24 0,0 0-16,25-25 109,-25-75-93,25 1-1,74 0-15,-49-1 16,49-49-16,-49 50 16,-26 49-16,26 0 15,-25 0-15</inkml:trace>
  <inkml:trace contextRef="#ctx0" brushRef="#br0" timeOffset="6145.22">28476 3721 0,'0'25'0,"25"-1"16,-25 1-16,0 25 16,0-1-16,0 51 15,0-51-15,0 26 16,0-26-16,0 1 16,0-25-1,24-1-15,1-24 31,0 0-15,25 0 0,-1 0-1,50-74-15,1 24 0,-1 1 16,-74 24-16,49-25 16,1-24-1,-1-25-15,-49 24 16,24 26-16,-49-1 15,0 0-15,0 26 32,-49 24 15,24 99-47,-25-25 15,50 1-15,0-1 16,-24-24-16,24 24 15,0-49-15,0 0 16,24-25 62,51 0-78,49-75 16</inkml:trace>
  <inkml:trace contextRef="#ctx0" brushRef="#br0" timeOffset="6561.98">30063 3448 0,'-49'25'31,"-26"-1"-31,26 1 16,24 25-16,-50 49 15,75-49-15,-24-1 16,-1-24-16,0 25 16,25-25-16,0-1 15,0 1 1,0 0-16,0 25 15,50-26-15,-26 1 16,26-25-16,0 25 16,-1-25-16,-24 25 15,0-25-15,0 0 16,-25 25-16,0-1 16,0 26-1,0-25 1,0 74-1,-50-74-15,-24 24 0,-50 1 16</inkml:trace>
  <inkml:trace contextRef="#ctx0" brushRef="#br0" timeOffset="7341.05">25896 5259 0,'0'49'16,"0"1"-1,0 24-15,25 25 16,-25-49-16,0 24 16,25 50-16,0-24 15,-1 24-15,1-25 16,25 25-16,-50-50 15,0 1-15,0-26 16,0-24 0,0 0-16,0 0 15,0 0-15,25-25 63,-1 0-48,26 0-15,0 0 16,24-25-16,25 0 16,-24 25-16,24 0 15,0 0-15,-49-25 16,-1 25-16,1 0 16,-25-25-16,-1 25 15,1-24 16,-25-1-15,0 0 0,0-25-1</inkml:trace>
  <inkml:trace contextRef="#ctx0" brushRef="#br0" timeOffset="7949.7">26987 5333 0,'0'-25'16,"-49"25"0,-26 25-16,-24 25 15,50-1-15,-51 26 16,51-26-16,-50 26 0,74-26 16,0-24-1,25 0-15,0 0 16,0-1-1,0 1 1,0 0 0,0 0-16,124 0 15,-50 0-15,50-1 16,-49 26-16,24-50 16,-49 25-1,49 0-15,-49-25 0,-1 49 16,-24-49-1,-25 25-15,0 0 32,0 0-17,0-1 1,0 1-16,0 0 16,-25 0-16,-24-25 15,-1 49 1,25-49-16,0 0 15,0 0 1,1 0 0</inkml:trace>
  <inkml:trace contextRef="#ctx0" brushRef="#br0" timeOffset="8350.44">27880 5234 0,'0'49'15,"0"1"1,0 24-16,0 1 16,0 24-16,0-25 15,0 1-15,0-26 16,0 1 0,0 25-16,0-1 15,0 0-15,25-49 0,-25 0 16,0 0-1</inkml:trace>
  <inkml:trace contextRef="#ctx0" brushRef="#br0" timeOffset="8662.29">27558 5060 0,'50'-25'31,"-1"1"-31,-24 24 16,0 0-16,0 0 16,-1 0-16,1 0 15,25 0 1,24 0-16,1 0 16,-1-25-16,1 25 15,24-25-15,-50 25 16,26 0-16,-50 0 15</inkml:trace>
  <inkml:trace contextRef="#ctx0" brushRef="#br0" timeOffset="9561.27">28501 5110 0,'0'248'31,"0"-174"-31,0 50 0,0 0 16,0-25-16,0 50 15,0-49-15,0-76 16,0 51 0,0-26-16,24-24 0,-24-50 78,0-24-63,0-50-15,0-50 16,25 25-16,-25-25 16,25 25-16,25 0 15,-26 25-15,26-1 16,-50 76-16,25-1 16,24 25 30,1 49-46,-25 1 16,24 24-16,26 1 16,-75-26-1,49 1-15,1 0 16,0 24-16,-50-49 0,49 0 16,-24-25 30,0 0-46,0-75 16,0 26 0,-25-26-16,49 1 15,-49-1-15,0 26 16,50 24-16,-50-25 16,0 26-16,25-1 15,-25 50 95,0-1-95,0 26-15,0-25 0,0 74 16,0 0-16,0 0 15,0-49-15,0 24 16</inkml:trace>
  <inkml:trace contextRef="#ctx0" brushRef="#br0" timeOffset="10566.13">22225 8161 0,'25'0'0,"24"0"47,-24 0-32,74 0-15,-49 25 16,74 49-16,0-24 15,-74-26-15,-1 1 16,51 0-16,-1 25 16,25-26-16,25 51 15,-25-26-15,24 51 16,-24-26-16,25 25 16,0-24-16,-25 24 15,-49-25-15,49-24 16,-50-25-16,-24 24 15,-1-24-15,26 0 16,-26-25-16,-24 25 16,49-25-1,-49 0-15,0 0 16,25 0-16,-1 0 16,-24 0-16,0 0 0,0 0 15,24 0-15,-24 0 47</inkml:trace>
  <inkml:trace contextRef="#ctx0" brushRef="#br0" timeOffset="11208.78">24730 8756 0,'0'25'62,"50"0"-62,-25 24 16,49 26-16,-24-26 16,-1 26-16,26-26 15,-26-24-15,-24 25 16,-25-25-16,25-1 15,0 1-15,0 0 32,-25 0-17,24 0-15,-24-1 16,0 1-16,0 0 16,0 25-1,0-26 1,0 1-1,-24 0-15,-1 0 16,0 24-16,0-24 16,-49 25-16,49-25 15,0-25 1,25 24-16,-25-24 16,1 25 15,-1-25 0,25 25-31,-25-25 16</inkml:trace>
  <inkml:trace contextRef="#ctx0" brushRef="#br0" timeOffset="15082.96">26020 8235 0,'-25'0'16,"1"0"62,24 25-47,0 25-15,0-1-16,0 1 0,0 24 16,0-24-1,0 24-15,0 1 16,0-26-16,0 1 15,0-1-15,49 1 16,-49 0-16,50 24 16,-25-24-16,-1-25 15,1-1-15,0 26 16,0-25-16,0 24 16,-1-24-1,-24 0 1,25-25-16,0 0 15,0 0 1,0 0 15,-1-25-15,1-24-16,-25-1 16,0 0-16,25 26 15,-25-26-15,25 0 16,-25 1-16,0-1 15,0 0-15,25 50 16,-25-49-16,0 24 16,0 0-16,0-49 15,0 49-15,0 0 16,0 0-16,0 1 16,0-1-16,0 0 15,0-25-15,0 26 16,0-1-1,0 0 1,0 0-16,0 0 16,0 1-1,0-26-15,0 25 16,0 0-16</inkml:trace>
  <inkml:trace contextRef="#ctx0" brushRef="#br0" timeOffset="16463.68">26987 8285 0,'0'25'93,"0"-1"-77,0 51-16,0-26 16,0-24-16,0 74 15,0-24-15,0-50 16,25 49-16,-25 25 15,25-24-15,-25-26 16,0 26-16,0-26 16,0 1-16,0-25 15,0 0-15,25-1 32</inkml:trace>
  <inkml:trace contextRef="#ctx0" brushRef="#br0" timeOffset="16904.43">27112 8260 0,'24'0'31,"1"0"-31,0 25 16,25 49-16,-50-24 15,74 24 1,-24 1-16,24 24 16,-49-50-16,49 51 15,-49-26-15,0 0 16,24-24-16,1 49 15,-25-49-15,0 0 16,-25-26-16,24 26 16,-24-25-1,0 0 1</inkml:trace>
  <inkml:trace contextRef="#ctx0" brushRef="#br0" timeOffset="17301.47">27756 8434 0,'50'24'47,"-50"26"-32,0 49-15,0 0 16,50 1-16,-50-51 0,0 1 16,0 49-1,24 0-15,1 1 16,0-51-16,-25 1 16,25-25-1</inkml:trace>
  <inkml:trace contextRef="#ctx0" brushRef="#br0" timeOffset="17745.72">28302 8384 0,'25'50'47,"-25"-1"-47,25 1 15,-25 24-15,25 1 16,-1-1 0,-24 50-16,0-50 15,50 1-15,-50-25 16,0-1-16,0 1 15,0-25-15,0-1 0,0 1 32</inkml:trace>
  <inkml:trace contextRef="#ctx0" brushRef="#br0" timeOffset="18077.93">28377 8310 0,'0'-25'32,"49"25"-17,26 0-15,-1 0 16,0 0-16,1 0 16,24 0-16,-49 0 15,24 0-15,-49-25 16</inkml:trace>
  <inkml:trace contextRef="#ctx0" brushRef="#br0" timeOffset="18416.74">28253 8930 0,'24'0'16,"1"0"-16,50 0 15,24 0 1,-50 0-16,1 0 16,0 0-16,-1 0 0,26 0 15,-26 0-15,26 0 16,-26-50-16,1 50 16,-25 0-1,-1-25-15</inkml:trace>
  <inkml:trace contextRef="#ctx0" brushRef="#br0" timeOffset="18760.59">28401 9401 0,'0'25'15,"25"-25"-15,25 0 16,49 0-16,-25 0 15,26 0-15,-1 0 16,-25-50-16,25 25 16,1-24-16,-1-1 15,-49 1-15,-26 49 16,1-25-16,0 25 16,0-25-16</inkml:trace>
  <inkml:trace contextRef="#ctx0" brushRef="#br0" timeOffset="19214.37">29691 8086 0,'0'50'47,"0"0"-47,0 24 15,0 25-15,0-49 16,0 24-16,0 1 15,0-1-15,0-24 16,0 49 0,25-25-16,-25-49 15,25 25-15,-25-26 16,0 1-16,0 0 0,0 0 31,0 0-15</inkml:trace>
  <inkml:trace contextRef="#ctx0" brushRef="#br0" timeOffset="19717.34">29493 8012 0,'49'0'62,"26"0"-62,-26 0 16,51 0 0,-76 0-16,51 0 15,-26 0-15,26 0 16,-26 0-16,1 0 15,-25 0 1</inkml:trace>
  <inkml:trace contextRef="#ctx0" brushRef="#br0" timeOffset="21306.45">22423 8235 0,'25'25'31,"0"0"-15,25 24-16,-26 51 15,26-76-15,-25 51 16,99 24-16,-50 0 16,1-24-16,-26-26 15,75 26 1,-74-51-16,24 51 15,-24-1-15,24-24 16,-49 0-16,0-1 0,0 50 16,24-24-16,-24-1 15,0-24 1,-25 24-16,50 1 16,-50-1-16,24 25 15,26-24-15,-50 24 16,50-25-16,-50 26 15,49-26-15,-49-24 16,50 49-16,-25 0 16,-1 0-16,26 0 15,-25 1-15,25 24 16,-50-50-16,49 25 16,-49-24-16,50 24 15,-50-49-15,25 24 16,-1-24-16,-24 24 15,50-24 1,-25-1-16,-25 26 16,25-26-16,-1 1 15,-24 24-15,25-49 16,-25 0-16,0 0 16,50 24-16,-25 1 15,-1-1 1,26-24-1,-50 0-15,25 0 16,0-25-16,-1 25 16,-24 0-16,25-25 15,0 24-15,0 1 16,0-25 0,-1 0-1,1 25-15,0-25 0,0 0 16,24 0-1,-24 0 1,0 25-16,25-25 0,-26 0 16,1 0-1,0 0-15,0 0 16,0 0-16,0 0 16,-1 0-16,1 0 15,0 0-15,25 0 16,-26 0-16,1 0 15,0 0-15,0-25 16,24 0-16,-24 25 16,0 0-16</inkml:trace>
  <inkml:trace contextRef="#ctx0" brushRef="#br0" timeOffset="21988.06">24904 11981 0,'25'24'62,"0"-24"-62,49 75 16,-49-75-16,0 25 16,24-1-16,1-24 15,-25 25-15,24 0 16,-24-25-1,0 25 17,-25 0-17,25-25-15,-25 25 32,0 24-17,0-24 1,0 0-16,0 24 15,0-24-15,0 25 16,0 24-16,-50-49 16,0 25-16,1-1 0,24-24 15,-49 25 1,49-50-16,25 49 16</inkml:trace>
  <inkml:trace contextRef="#ctx0" brushRef="#br0" timeOffset="24570.7">26690 11460 0,'-25'-25'0,"0"25"47,0 0-15,1 0-17,-1 0 1,-25 0-1,1 0 1,24 0-16,-25 0 16,-24 25-1,24 0-15,-24 24 16,-1 1-16,1 24 0,-25 1 16,49 24-16,25-74 15,0 49-15,-24 0 16,24-24-1,25 0-15,0-26 16,0 26-16,0-25 16,0 25-16,0 24 15,0-24-15,0 24 16,0 0-16,25-24 16,0-25-16,-1 0 15,-24 24-15,50-24 16,0 25-16,-25-50 15,24 24-15,-24-24 16,25 25-16,-26-25 16,76 25-16,-76-25 15,1 0-15,25 0 16,-25 0 0,-1 0-16,1 0 15,0 0-15,0-25 0,0 25 16,-25-25-16,24 1 15,-24-1 1,25 25-16,-25-25 16</inkml:trace>
  <inkml:trace contextRef="#ctx0" brushRef="#br0" timeOffset="25305.28">26566 12254 0,'-25'49'94,"0"-24"-94,0 49 15,25-24-15,0 0 16,0-1-16,0 1 16,0-25-16,0-1 15,0 26 1,0-25 0,25-25-16,0 0 15,25 0-15,-1 25 0,-24-25 16,0 0-16,24 0 31,-24 0-31,0 0 16,-25-25-1,25 0-15,-25 0 16,0 0 0,0-49-1,0 49-15,0 0 16,0 1-16,0-26 15,-25 50 32,0-25-47,0 25 16,-24 0-16,-1 0 16,25 0-1,1 0-15,-1 0 16,0 25-1</inkml:trace>
  <inkml:trace contextRef="#ctx0" brushRef="#br0" timeOffset="26131.44">27186 12427 0,'0'25'32,"0"0"-17,0 49-15,0 1 16,0-26-16,0-24 15,0 0-15,0 24 16,0 1 0,25-50-16,-25 25 0,0 0 15,0-50 95,0-25-110,0 1 15,0-1-15,0 0 16,0 1-16,0-1 16,0 25-16,25 1 15,-25-1-15,24 25 16,1 0-1,50 0 17,-51 0-32,26 0 0,0 0 15,-26 25 1,76 24-16,-76 1 16,1-50-16,-25 25 15,0-1 16,0 1-31,0 0 16,0 0 0,0 0-1</inkml:trace>
  <inkml:trace contextRef="#ctx0" brushRef="#br0" timeOffset="26918.99">28327 12328 0,'-25'0'15,"0"0"1,1 0-16,-1 0 31,0 0-31,-25 0 16,26 0-16,-1 50 15,0-26 1,25 1-16,0 25 16,0-25-16,0 24 15,0 26-15,0-51 16,0 1-16,0 0 16,0 0-1,25-25 1,24 25-16,1-25 15,-25 0-15,0 0 16,-1 0-16,26 0 16,-25 0-1,0 0 1,-1-25-16,-24 0 16,25 0-16,-25 0 15,0 1-15,0-1 0,0 0 16,0-25-1,0 26-15,0-1 16,0 0-16,0 0 16,0 0 62</inkml:trace>
  <inkml:trace contextRef="#ctx0" brushRef="#br0" timeOffset="28080.17">27707 12353 0,'0'25'46,"0"24"-46,0 1 16,0-25-16,0-1 16,49 51-16,1-1 15,0-24 1,-50-25 0,24-25-16,-24 24 15,25-24 32,0-24-16,-25-1-31,0-74 16,0 74-16,25 0 16,-25-25-16,0 26 15,0-26-15,0 0 16,0 26-16,25-1 15,-25 0 17</inkml:trace>
  <inkml:trace contextRef="#ctx0" brushRef="#br0" timeOffset="29447.06">28625 12650 0,'24'0'47,"26"0"-32,-25-49 1,0-75-16,-25 49 16,0 26-16,0-1 15,0-49-15,0-25 16,0 25-16,0-1 16,0-24-16,0 75 15,0-1 1,0-24-16,0 49 15,-25 75 48,25 49-63,-25 0 16,25-25-16,0 1 15,0 49-15,0 25 16,0-25-16,0-25 15,0-25-15,50 1 16,-50-50-16,24 24 16,1-49-16,0 0 47,0 0-47,0 0 15,-1 0 1,51-99-16,-75 49 15,25 1 1,-25 24-16,0-49 16,0 49-1,0 99 63,0-24-62,0-25-16,49-1 16,-24 1-1,0-25 32,0 0-31,0 0-1,-1 0-15,1-49 0,0 24 16,-25 0 0,50-25-16,-50 75 93,24 25-77,-24-25-16,0-1 16,0 26-16,0 0 15,25-26 1</inkml:trace>
  <inkml:trace contextRef="#ctx0" brushRef="#br0" timeOffset="30470.36">29518 12154 0,'24'0'16,"-24"50"-1,25-25-15,-25 74 16,25-49-16,-25-1 16,0 1-16,0 24 15,25-24-15,0 49 16,-25-49-16,0-26 16,0 1-16</inkml:trace>
  <inkml:trace contextRef="#ctx0" brushRef="#br0" timeOffset="30753.2">29642 12750 0,'24'0'31,"76"0"-31,-51-50 15,1 50-15,24-50 16,1 50 0,-26-24-16,-24-1 15</inkml:trace>
  <inkml:trace contextRef="#ctx0" brushRef="#br0" timeOffset="31047.04">30113 12601 0,'0'25'47,"0"-1"-47,0 26 16,0 0-1,0-26 17,0 1 14</inkml:trace>
  <inkml:trace contextRef="#ctx0" brushRef="#br0" timeOffset="32045.8">30361 12353 0,'0'25'47,"0"-1"-32,-25 26 1,25 0 0,0-26-1,0 1 1,0 0-1,25 0 1,0-25 0,0 0-1,-1 0-15,1 0 16,0 0-16,0 0 16,0 0-1,-25-25 1,24 0-16,-24-24 15,0-1-15,0 25 16,0 0-16,0 1 16,0 48 77,0 1-77,0 74-16,25-49 16,0 0-16,0-1 15,0-24-15,-25 49 16,0-49-16,0-74 94,0 24-94,0 0 15,0 0-15,49 0 16,-49 1 0,25-1-16,0 25 15,0 0 48,-1 0-48,-24 25-15,25 24 16,0-24 0,0-25-1,0 0-15,-1 0 16,1 0-1</inkml:trace>
  <inkml:trace contextRef="#ctx0" brushRef="#br0" timeOffset="32448.57">31080 12452 0,'-25'50'47,"1"-26"-32,24 26-15,0-25 16,0 0-16,0-1 16,0 1 46,74-25-46,-49-25-1,0 1 1,-1-26 0,-24 25-16</inkml:trace>
  <inkml:trace contextRef="#ctx0" brushRef="#br0" timeOffset="33186.14">31204 12502 0,'25'0'16,"-25"24"0,0 1-16,50 25 15,-25-50 17,-1 0 30,1 0-46,25-25-16,-25-25 15,24-24-15,-24 0 16,0 49-16,0-74 16,-25 49-16,24-25 15,-24 26-15,0-50 16,0 49-16,0-24 15,0-26-15,0 26 16,0 24-16,0-24 16,-24 24-16,24 1 15,0 24 1,-25 0-16,25 0 16,0 125 93,0-1-93,0 25-16,25-25 15,-1-74 1,1 0-16,0-1 0,0 1 15,0 0-15,-1 25 16,1-1 0,25-49-16,-25 25 15,-1 0 1,1-25 0,0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20T08:05:38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4638 11981 0,'25'0'31,"0"0"-15,25-50-16,74 25 15,-75 25-15,26-25 16,74 1-16,49-1 15,50 25-15,0 0 16,50 0-16,-50 0 16,49 0-16,1 0 15,-25 0-15,-25 0 16,-25 0-16,0 0 16,-24 0-16,49 0 15,-74 0-15,49 0 16,-50-25-1,26 0-15,-25 0 16,24 25-16,-24 0 16,24 0-16,-24 0 0,24-24 15,-24 24 1,24 0-16,1 0 16,24 0-16,0 0 15,0 0-15,-24 0 16,49 0-16,-50 0 15,50 0-15,-49 0 16,-1 0-16,1 0 16,-26 0-16,1 0 15,0-25-15,-26 25 16,26 0-16,-50-25 16,-25 0-16,-49 25 15,-1 0-15,-24 0 31</inkml:trace>
  <inkml:trace contextRef="#ctx0" brushRef="#br0" timeOffset="1109.51">5333 13444 0,'25'0'47,"0"0"-31,24 0-16,26 0 15,49 0-15,0 0 16,49 0-16,26 0 16,24 0-1,50 0-15,49 0 0,-24 0 16,24 0-16,50 0 16,1 0-16,23 0 15,-23 0-15,-51 0 16,75 0-1,-75 0-15,1 0 16,-1 0-16,-24 0 16,-25 0-16,24 0 15,-24 0-15,-50 0 0,1 0 16,-51 0 0,26 0-16,-75 0 15,-25 0-15,0 0 16,-49 0-16,-25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20T08:06:08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9128 0,'25'0'141,"0"0"-141,-1 0 16,1 0-16,0 0 15,25 0-15,-26 0 31,26 0-31,-25 0 0,0 0 16,-1 0-16,1 0 16,0 0-1,0 0 1,24 0 0,-24 0-16,50 0 15,-51 0-15,26 0 16,0 0-16,-26 0 15,51 0-15,-50 0 16,-1 0-16,1 0 16,0 0-16,0 0 15,0 0-15,0 0 16,-1 0 0,1 0-16,0 0 15,0 0 1,0 0-1,-1 0-15,1 0 16,25 0 0,-1 0-16,1 0 15,0 25 1,-26-25-16,1 0 0,0 0 31,0 0-31,24 0 16,-24 25-1,0-25-15,0 0 16,0 25-16,-1-25 16,1 0-16,0 0 15,0 0-15,24 0 16,1 0 0,-25 24 15,0-24-31,24 0 0,-24 0 15,0 0 1,0 0-16,24 0 0,-24 0 16,25 0-1,-25 0 1,-1 0-16,1 0 16,0 0-1,0 0 1,0 0-16,-1 0 15,1 0 1,0 0-16,0 0 16,0 0-16,-1 0 15,1 0-15,25 0 16,-25 0 0,49 0-1,-49 0 1,0 0-16,-1 0 15,1 0 1,25 0-16,-25 0 16,24 0-16,-24 0 15,25 0-15,-26 0 0,1 0 16,0-24-16,0 24 16,0 0-1,-1 0-15,1 0 16,0 0 15,0-25 47,-25 0-47,0-25-15,0 26 0,0-1-1,0 0-15,0 0 16,0-25-16,0 26 16,0-1-1,0 0-15,0 0 16,0 0-1,0 1 17,0-1-32,0 0 31,0 0-15,0 0-1,0-24 16,-25 24 1,25 0-17,-25 25-15,25-25 32,-25 25-1,1 0-16,-1 0 1,0 0 0,0 0-16,0 0 15,1-24-15,-1 24 16,-25 0 0,25 0-16,1 0 15,-1 0 1,0 0-16,0 0 15,-24 0-15,-26 0 16,50 0 0,-24 0-16,-1 0 15,-49 0-15,74 0 16,-49 0-16,49 0 16,-25 0-16,-24 0 0,24 0 15,-24 0 1,-1 0-16,26 0 15,-1 0-15,-24 0 16,49 0-16,-25 0 16,-24 0-16,49 0 15,0 0-15,1 0 16,-1 0-16,-25 0 16,25 0-16,-24 0 15,-1 0 1,1 0-16,-1 0 15,0 0-15,1 0 0,24 0 16,0 0-16,0 0 16,-24 0-16,-1 0 15,0 0 1,1 0 0,24 0-16,0 0 15,0 0-15,1 0 16,-51 0-16,50 0 15,1 0 1,-26 0 0,25 0-1,0 0 1,1 0-16,-26 0 31,25 0-31,0 0 31,1 0-15,-1 0 0,0 0-1,0 0 1,-24 0 0,24 0 15,0 0 0,0 0-31,0 0 16,1 24-1,-1-24 32,0 25-31,0-25-1,25 25 1,-25 0 0,25 0 77,0-1-61,0 1 15</inkml:trace>
  <inkml:trace contextRef="#ctx0" brushRef="#br0" timeOffset="5074.38">12650 8582 0,'-24'0'15,"-1"0"16,0 0-15,0 0 47,0 0-32,1 0 16,-1 0-32,0 0 17,0 0-17,0 0 16,1 0-15,24 25 0,-25 0-1,0 0 48,0 0-48,25-1 17,0 1-17,0 0 1,-25 0 0,25 0 15,0-1-31,0 1 31,0 0-15,0 0-16,0 0 15,0-1 1,0 1-16,0 0 0,-24 0 16,24 0-1,0 0-15,0-1 47,0 1-16,-25-25-15,25 25 15,0 0 32,0 24-32,0-24-15,0 25-1,0-25-15,0-1 16,0 1-16,0 25 15,0-25 1,0-1-16,0 1 16,0 0-1,0 0-15,0 0 32,0-1-17,0 26 1,0-25-1,0 0-15,0-1 16,0 26 0,0-25-1,0 0-15,0 24 16,0-24-16,0 0 16,0 0-16,0-1 15,0 1 1,0 0-1,0 0-15,0 0 16,0 0-16,0 24 0,0-24 16,0 0 15,0 0-31,0-1 16,0 26-16,0-25 15,0 24 1,0 1-16,0 0 15,0-26 1,0 26-16,0-25 16,0 0-16,0-1 15,0 1-15,0 0 16,0 0 0,0 24-1,0-24-15,0 0 0,0 0 31,0 0 16,0-1-47,0 1 16,0 25 0,0-25-1,0-1 1,0 1 15,0 0 0,0 0 1,25-25-17,-25 25-15,0-1 16,0 1-1,24-25 1,-24 25-16,25 0 63,0 0-1,0 0-31,0-25-31,-1 0 16,1 0-16,0 24 16,25-24-16,-26 0 15,26 0-15,24 0 16,-24 0-1,0 0-15,-1 0 16,1 0-16,24 0 16,-49 0-16,25 0 0,-1 25 15,-24-25 1,0 0-16,24 0 16,-24 0-1,0 0-15,25 50 16,-1-50-1,-24 0 1,0 0-16,0 0 16,0 0-1,-1 0 1,1 0 15,0 0-15,0 0-1,0 0-15,-1 0 0,1 0 16,0 0 0,25 0-16,-26 0 15,1 0-15,0 0 16,49 0-16,-49 0 16,0 0-16,0 0 15,0 0-15,-1 0 16,1 0-16,0 0 15,0 0 1,0 0 0,-1 0-16,26 0 15,-25 0 1,0 0-16,49 0 16,-49 0-16,0 0 15,24 0 1,-24 0-16,0 0 15,0 0-15,24 0 16,-24 0 0,0 0-16,0 0 0,0 0 15,-1 0 1,1 0-16,0 0 16,0 0-1,0 0-15,-1 0 16,1 0-16,0 0 15,0 0-15,0 0 16,-1 0-16,26 0 16,-25 0-16,0 0 15,-1 0 1,1 0 0,0 0-1,0 0-15,0 0 31,-1 0-31,1 0 16,0 0-16,25 0 16,-26 0-1,1 0 1,0 0 0,0 0-16,0 0 15,-1 0-15,1 0 16,0 0-16,0 0 15,25 0 1,-26 0-16,1 0 0,0 0 31,25 0-15,-26-25 15,26 0-15,-25 0 15,-25 1-31,25 24 16,-25-25-16,24 25 15,1-25-15,-25 0 16,0 0 0,0 0-16,0-24 15,0-1 1,0 25-1,0 1-15,0-1 16,0-25-16,0 25 16,0-24-1,0-1-15,0 25 0,0 1 16,-25-76-16,25 76 16,0-51-1,0 50-15,-24 1 16,-1-51-16,25 50 15,0 1-15,0-51 16,0 50-16,0-24 16,-25-26-16,25 51 15,0-26-15,-25 25 16,0-49-16,25 24 16,0 25-16,0 0 15,0 1-15,0-1 16,0 0-1,-24-74-15,24 74 16,-25 0-16,25 0 16,0 1-16,0-1 15,0 0-15,0 0 16,-25 0 0,25 1-16,0-1 15,0 0-15,-25 0 16,25 0-1,0 1 1,0-1 0,0 0-1,0 0-15,-25 0 16,25 1 0,0-1-1,0 0 16,0 0-31,0 0 32,0 1-17,-24-26 1,24 25 0,0 0 15,0 0 0,0 1-15,0-1 15,0 0 0,0 0-15,0 0 31,0 1 0,0-1-1,0 0-30,0 0 62</inkml:trace>
  <inkml:trace contextRef="#ctx0" brushRef="#br0" timeOffset="20720.34">14114 11832 0,'0'-25'79,"0"0"-64,0 0 1,0 1-1,0-1 1,0 0-16,0 0 0,0 0 31,0 1-15,0-1 15,0 0 0,0 0-15,0 0 15,-25 1-31,25-1 78,-25 25-62,25-25 0,-25 0 62,1 25-63,-1 0 1,0 0 0,0 0 31,0 0-47,1 0 15,-1-25 1,0 25-16,-25 0 15,26 0-15,-1 0 16,-25 0-16,25 0 16,-24 0-16,24 0 15,-25 0-15,26 0 16,-1 0 0,-25 0-16,25 0 15,-24 0 1,-1 0-16,25 0 15,1 0-15,-1 0 16,-25 0 0,0 0-16,-24 0 15,49 0-15,0 0 16,-24 0-16,-1 0 16,25 0-16,-24 0 15,24 0 1,0 0-16,0 0 15,1 0 1,-1 0 0,0 0-16,-25 0 15,26 0-15,-1 0 16,0 0-16,0 0 47,0 0-32,1 0 1,-1 0-16,0 0 16,0 0-16,0 0 31,1 0-15,-1 0-1,0 0-15,0 0 16,0 0-16,1 0 15,-1 0-15,0 0 16,0 0 0,0 0 31,0 0-16,25 25-16,0 0 1,-24-25-16,24 25 0,0 24 16,0 1-1,0-25-15,0 24 16,0-24 0,0 25-1,0-25 1,0-1-1,0 1 17,0 0-17,24-25 1,-24 25 0,25-25 15,0 25-16,0-25 32,0 0-47,0 0 16,-1 0 15,1 0-31,0 0 16,0 0-1,0 0 1,24 0 0,-24 0-1,0 0-15,0 0 16,-1 0-16,1 0 16,0 0 15,0 0-16,0 0-15,-1 0 16,1 0 0,0 0-1,0 0 1,0 0 0,49 0-1,-24 0-15,-1 0 16,26 0-16,-26 0 15,26 0-15,-1 0 0,-49 0 16,0 0 0,0 0-16,-1 0 15,1 0-15,0 0 63,0 0-48,0 0 1,-1 0 0,1 0-1,0 0-15,0 0 16,0 24-16,-1-24 16,26 0-16,0 0 15,-26 0 1,1 0-16,0 0 15,25 0-15,-26 0 16,1 25-16,0-25 31,0 0 1,0 0-1,-1 0-16,1 0 1,0 0 0,0 0-1,0 0 17,-1 0-32,1 0 31,0 0 0,0 0 0,0 0 1,-1 0 46,1 0-63,-25-25 1,0 1 46,0-1-46,0 0 15,0 0-15,0 0 0,0 1 15,0-1-16,0 0 1,0 0 15,0 0 16,-25 1-16,25-1-15,0 0 0,-24-25 46,24 26 1,0-1-16,-25 0 78</inkml:trace>
  <inkml:trace contextRef="#ctx0" brushRef="#br0" timeOffset="34725.85">18008 8062 0,'0'-25'110,"0"-25"-95,0 25-15,0 0 16,0-24-16,0 24 16,0 0-1,0-24-15,0 24 16,0 0 0,0 0 30,0 0-14,0 1-17,0-1 32,25 25-31,-25-50-1,0 25 32,0 1-15,25-1-32,-25 0 15,0 0 1,0 0-1,0 1-15,25-1 32,-25 0-32,0 0 31,0 0-31,0 1 16,0-1-1,0 0 1,0 0-1,24 25 1,-24-25 0,0 1-1,0-1 1,0 0 0,25 0-1,-25 0 1,0 1 15,0-1-15,0 0-1,25 25-15,-25-25 16,0 0-16,0 1 31,0-1-31,0 0 16,25 0-1,-25 0 1,0 0 0,0 1-16,25-1 31,-25 0-15,0 0-16,0 0 15,24 1 1,-24-1 15,25 0 0,-25 0-15,0 0 0,0 1-1,25-1-15,-25 0 16,25-25-1,0 26 1,-25-1 0,0 0-1,24 25-15,-24-25 16,0 0-16,0 1 31,25 24-31,-25-25 16,25 0-1,-25 0 17,0 0-17,25 25-15,0 0 16,-25-24 0,0-1-1,24 25-15,-24-25 16,0 0-1,25 0 1,-25 1 0,0-1-1,25 25 1,-25-25-16,25 25 16,0-25-1,0 0 32,-25 1-47,24-1 16,1 0 15,0 0-31,-25 0 16,25 25-16,-25-25 15,25 1 1,-1 24 15,-24-25-31,25 25 16,-25-25-1,25 0-15,-25 0 16,25 25 0,0-24-16,-25-1 46,24 25-46,1-25 16,0 25 0,25-25-16,-26 25 15,26-25-15,-25 1 16,0 24-16,-1 0 16,26-25-16,-25 0 15,0 25-15,-1 0 16,26-25-1,-25 25-15,0-25 16,-1 25 0,1 0-16,0 0 15,0 0 1,24-24-16,1 24 16,0 0-1,-25 0 1,-1 0-1,1-25-15,0 25 16,0 0 0,0-25-16,-1 25 15,1 0 17,0 0-32,0 0 15,-25-25-15,25 25 16,-1 0-16,1 0 15,0 0 1,0-25-16,0 25 16,-1 0-1,1 0 1,0 0 0,-25-24-16,25 24 15,24 0-15,-24 0 31,0-25-15,0 25 0,0 0 15,-25-25-31,24 25 16,1 0-1,0 0 32,0 0-31,0 0-1,-1 0 17,1 0-1,0 0-16,0 0 1,0 0 0,-1 0-1,1 0-15,0 0 16,0 0 0,0 0-1,-1 0-15,1 0 31,0 0-31,0 0 32,0 0-17,0 0 1,-1 25 0,1-25-16,0 0 15,0 0 16,0 0-31,-1 25 32,1-25-17,0 0 1,0 24 0,24-24-1,-24 0 1,0 0-1,25 25 1,-26-25 0,1 0-16,0 0 15,0 0 1,0 0 0,-1 0-1,1 0 1,0 0-1,0 0 1,0 0-16,-25 25 16,24-25-16,1 0 31,0 0-15,0 0-16,0 0 31,-1 0-16,1 0 1,0 0 15,0 0-31,0 0 16,-1 0 0,1 0-1,-25 25 1,25-25-1,0 0 1,0 0 0,0 0-1,-1 0 1,1 0 15,0 0-15,0 0-1,0 0 1,-1 0-16,1 25 16,0-25-1,0 0 1,0 0 0,-1 0-1,1 0 1,0 0 15,0 0-31,0 0 16,-1 0-1,1 0-15,-25 24 16,25-24 0,0 0-16,0 0 31,-1 0 0,1 25-15,0-25-16,0 0 31,0 0-31,-1 0 31,1 0 0,0 0-15,0 0-16,0 0 16,-1 0-1,1 0 1,0 0 15,0 0-15,0 0-1,-1 0 1,1 0 0,0 0-1,0 0 1,0 0-16,0 0 16,-1 0-1,1 0-15,0 0 16,0 0-1,0 0 1,-1 0 0,1 0-1,0 0-15,0 0 16,0 0 0,-1 0-1,1-25 1,0 25 15,0 0-31,0 0 16,-1 0-1,1-24-15,25 24 32,-25 0-17,49-25 16,-49 25-15,0-25 0,-1 25-1,1 0 17,0 0-17,0-25 1,0 25-1,-1 0-15,1 0 16,0 0 15,0 0-15,0 0-16,-1 0 47,-24-25-47,25 25 31,25 0-15,-25 0-1,-1-49 1,1 49 31,0 0-32,0 0 1,0 0 31,24 0 0,-24 0 0,0 0-16,0 0-15,0 0 15,-1 0 0,1 0-15,0 0-1,0 0 1,0 0-16,-1 0 0,1 0 16,0 0-1,0 0 1,0 0-16,-1 0 31,26 0-15,-25 0 15,0 0-31,-1 0 31,1 0-15,0 0-1,0 0 1,0 0 15,-1 0-31,1 0 32,0 0-1,0 0 0,0 0-15,-1 0-1,1 0 1,0 0-16,0 0 16,0 0-16,-1 0 31,1 0-16,0 0 1,0 0-16,0 0 16,24 0-1,-24 0-15,0 0 16,0 0 0,0 0-16,-1 0 15,1 0-15,0 0 16,0 0-1,0 0-15,-1 0 16,1 0 0,0 0-16,0 0 15,0 0 1,-1 0-16,1 0 31,0 0-31,0 0 16,0 0-1,-1 0 32,1 0-47,0 25 32,0-25-17,0 0 1,-1 0-16,1 0 15,0 0 1,0 0 0,0 0-1,-1 0 1,1 0 31,25 0-16,-25 0 16,-1 24 0,1-24-32,0 0 17,0 0-17,0 0 1,0 0 0,-1 0 15,1 0 0,0 0 16,0 0 0,0 0-32,-1 0 32,1 0 16,0 0-16,0 0-32,-25 25 1,25-25 31,-1 0-16,1 25 0,0-25 32,0 25 15,0-25 250,-1 0-265,1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1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2580 0,'-25'0'16,"0"0"0,-25 0-16,26 0 31,24 24-16,-25-24-15,0 25 16,25 0-16,-25 0 16,0 0-16,-24 49 15,24-49 1,-25 25-16,50 24 16,-24-49-16,24 24 15,0-24-15,-25 25 16,25-25-16,0 24 15,0-24-15,0 25 16,0-1-16,0 26 16,0-26-16,0-24 15,0 25-15,0-1 16,0-24 0,0 0-16,0 24 15,0-24-15,0 0 16,0 25-16,25-1 15,24 1-15,-49 24 16,25-49-16,0 0 16,-25 0-16,0 24 15,25-24-15,-1 0 16,-24 0-16,0 24 16,0-24-16,25 25 15,-25-1-15,0-24 16,0 0-16,0 25 15,0-26 1,0 1-16,0 0 31,0 0-31,0 0 16,0-1-16,0 1 16,-25 25-16,1-50 31,24 25-16,-25-25 1,0 0 0,0 0-16,0 0 15,1 0 17,-1 0-17,25 24 141,25-24-124,-1 25-1,1-25 0,0 25-31,0 0 47,-25 0-47,25-1 0,-25 1 16,0 25-1,0-25-15,24 24 0,-24-24 16,0 0-16,25 74 16,-25-74-1,0 0-15,0 24 16,0 1-16,0 0 15,0-1-15,0 1 16,0-25-16,0 24 16,0 26-1,0-51-15,0 1 16,0 25-16,0-1 16,0-24-1,0 50-15,0-51 16,0 1-16,0 0 15,0 0-15,0 25 16,0-26-16,0 1 16,25 25-1,-25-25-15,25 24 16,0-24 0,-1 25-16,1-50 15,0 24 1,-25 1-16,25-25 15,0 0 1,-1 0 0</inkml:trace>
  <inkml:trace contextRef="#ctx0" brushRef="#br0" timeOffset="25551.06">29270 8334 0,'0'-24'235,"-25"24"-220,25-25 1,-25 25-16,0-25 31,25 0-15,-25 25 15,25-25 0,-24 25-31,24-24 16,-25 24 0,25-25-1,-25 25 1,25-25-1,-25 25 1,0-25 0,0 0 15,1 1-15,24-1-16,-25 25 31,0 0-16,0-25 1,0 25 0,1-25-1,-26 25 1,25 0-16,0 0 16,1-25-16,-1 25 15,-25 0 1,25 0-16,1 0 15,-1 0 1,-25 0-16,25 0 16,1 0-1,-1 0 1,0 0-16,-25 0 16,26 0-1,-1 0 1,0 0-1,0 0-15,-24 0 16,-1 0 0,25 0-1,-24 0-15,24 0 16,0 0-16,0 0 16,-25 0-1,-24 0-15,49 0 0,0 0 16,1 0-1,-1 0-15,-25 0 0,1 0 16,-1 0-16,25 0 16,-24 0-1,-1 0-15,0 0 16,26 0 0,-1 0-16,0 0 15,0 0-15,0 0 16,1 0-16,-1 0 15,0 0 1,0 0-16,0 0 16,1 0-1,-1 0 1,0 0-16,0 0 16,0 0-1,-24 0-15,24 0 16,0-25-1,0 25 1,0 0-16,1 0 16,-1 0-1,0-24-15,0 24 47,0 0-31,1-25 78,-1 25-48</inkml:trace>
  <inkml:trace contextRef="#ctx0" brushRef="#br0" timeOffset="66120.81">5779 17066 0,'25'0'16,"0"0"0,0 0 15,25 0 0,-26 0-31,1 0 16,0 0-16,25 0 15,-26 0-15,26 0 0,0 0 16,24 0-16,-49 0 16,24 0-1,26 0-15,-1 0 16,-24 0-16,-1 0 15,1 24-15,0-24 16,-1 0-16,1 0 16,-1 0-16,1 0 15,25 0-15,-26 0 16,1 0-16,-25 0 16,24 0-16,26 0 15,-26 0-15,1 0 16,-1 0-16,-24 0 15,50 0-15,-26 0 16,1 0-16,-1 0 16,26 0-1,-50 0-15,24 0 16,1 0-16,-25 0 16,24 0-16,1 0 15,-1 0-15,1 0 16,-25 0-16,25 0 15,-1 0-15,1 0 16,-1 0-16,-24 0 16,25 0-16,-1 0 15,-24 0-15,25 0 16,-1 0-16,-24 0 16,0 0-16,25 0 15,-1 0-15,-24 0 16,25 0-1,-26 0-15,1 0 16,0 0-16,0 0 16,0 0-16,-1 0 0,1 0 15,0 0-15,0 0 16,0 0 0,-1 0-16,1 0 15,25 0-15,-25 0 16,0 0-16,-1 0 15,26 25 1,-25-25 0,0 0-1,-1 0-15,1 0 16,0 0 0,0 0-16,0 0 15,-1 0 1,1 0-1,0 0 1,0 0 15,0 0 2047,-1 0-2062,1 0 15,0 0-15,0 0 46,0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1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5879 0,'0'-25'47,"25"0"-32,-25 0 1,0 0-16,0 1 16,0-1-1,0 0-15,0 0 16,0-24-1,0 24-15,0-25 16,0 25-16,0 1 16,0-1-1,-25 0-15,25 0 16,0 0-16,-24 1 16,-1-26-16,0 25 15,0 0 1,0 1-1,1-1-15,-1 0 16,0 0 0,0 25-16,0-25 15,-24-24-15,24 49 32,-25-25-32,26 25 15,-1-25 1,0 25-1,0 0 1,0 0-16,25-25 16,-24 25-1,-26 0-15,25 0 0,0 0 16,1 0 0,-1-24-16,0 24 15,0-25-15,-24 25 16,24 0-16,0 0 15,0 0-15,-24 0 16,24 0-16,0-25 16,0 25-16,0 0 15,-24 0-15,24 0 16,-25 0 0,25 0-16,1 0 15,-1 0-15,0 0 0,-25 0 16,26 0-16,-1 0 15,-25 0-15,25 0 32,-24 0-32,-1 0 15,25 0 1,-24 0-16,24 0 16,0 0-1,0 0-15,1 0 16,-26 0-16,25 0 15,0 0 1,1 0-16,-1 0 16,0 0-16,-25 0 15,26 0-15,-1 0 16,0 0-16,0 0 16,0 0-16,-24 0 31,24 0-16,-25 0-15,25 0 16,1 0-16,-1 25 16,0-25-1,0 0-15,0 0 16,1 25 0,-1-25-1,0 0-15,0 0 16,0 0-1,1 24 1,-1-24-16,0 0 16,0 0 15,0 0-31,1 0 16,-1 0-16,25 25 15,-25-25 1,0 0 15,0 25-15,1 0-1,-1 0 1,0-25 0,0 0-1,0 0 1,1 49-16,-1-49 15,25 25 1,-25-25 0,25 25 15,-25-25-31,25 25 31,-25-1-15,25 1-1,-24-25-15,24 25 16,0 0 15,-50 0-15,50-1 15,0 1-15,-25-25-16,25 25 15,0 0 1,0 0-16,-25-1 16,25 1-1,-24 0 1,24 0 0,0 0-1,-25-25 16,25 24-15,0 1 0,0 0-1,0 0-15,0 0 32,0-1-17,0 1 1,0 0-16,0 0 31,0 25-31,0-26 16,0 1-1,0 0 1,0 0 15,0 0-31,0-1 16,0 1-1,0 25 17,0-25-17,25-25-15,-25 24 16,0 1 0,24 0-1,-24 0 16,25-25-15,0 25 0,0-1 15,0 1-15,-25 0-1,24-25 1,1 25 15,0-25-31,0 0 16,24 0 15,-49 25-15,25-25-16,0 0 15,0 0-15,0 0 16,-1 0-1,1 0 1,0 0-16,0 0 16,24 0-1,-24 24 1,0-24-16,0 0 0,0 0 16,24 0-1,1 0-15,-1 25 0,-24-25 16,0 0-16,25 0 15,-26 0 1,51 0 0,-50 0-16,0 0 15,24 0-15,-49 25 16,25-25-16,0 0 16,0 0-16,-1 0 15,1 0-15,25 0 16,-25 0-1,-1 0 1,26 0-16,-25 0 16,0 0-16,-1 0 15,26 0-15,-25 0 16,0 0-16,-1 0 16,1 0-1,0 0-15,0 25 16,0-25-16,-1 0 15,1 0-15,0 0 0,0 0 16,0 0 0,49 0-1,-49 0 1,0 0-16,-1 0 16,1 0-16,0 0 15,0 0-15,24 0 16,-24 0-16,0 0 15,25 0-15,-1 0 16,-24 0 0,0 0-1,25 0-15,-26 0 0,1 0 16,0 0 0,0 0-16,0 0 0,-1 0 15,51 0-15,-50 0 16,-1 0-1,1 0-15,0 0 16,0 0-16,0 0 16,-1 0-1,1 0 1,0 0-16,0 0 16,0 0-1,-1 0 16,1 0 1,0 0-17,0 0 32,0 0-47,-1 0 31,1 0-31,0 0 32,-25-25-32,25 25 15,0 0-15,-1-25 47,26 0-31,-25 25-1,0 0 17,-25-24 46,0-26-16,0 25-30,0 0-32,0 1 31,0-1-16,0 0 1,0 0 15,0 0 32,25-24-1,-1 49-30,-24-25-17,25 25 1,-25-25-16,25 25 31,-25-25-15,25 25-1,-25-24 1,25-1 15,-1 25 0,-24-25 1,0-25 15,0 26-16,0-1-16,0 0 1,0 0 15,0 0-15,0 0-16,0 1 16,0-26-1,0 25 16,0 0-15,0 1 0,0-1 15,0 0-31,0 0 31,0 0-31,0 1 47,-24 24-47,-1-25 47,0 0-16,0 25 32,0 0 62,25-25-110</inkml:trace>
  <inkml:trace contextRef="#ctx0" brushRef="#br0" timeOffset="6820.15">2084 6747 0,'-25'0'32,"0"0"-1,0 0-16,0 0 126,1 25-125,24-1 15,-25 1 0,25 0-15,0 0-1,-25 0 1,25 0 0,0 24-1,0-24 1,0 0 0,0 0-1,0-1-15,0 1 16,0 0-16,0 25 31,0-26-15,0 1-1,0 0 1,0 0 0,0 0 15,0-1-16,0 1 1,0 0-16,0 0 16,0 0-1,0-1 1,0 1-16,0 0 16,0 0 15,0 0-31,0-1 31,0 1-31,0 0 16,0 0 15,0 0-15,0-1-16,0 1 15,0 0-15,0 25 16,-25-26-1,0 26 1,1-25 0,-1 0-16,0-25 31,25 24-15,-25-24-1,0 25-15,1-25 16,24 25-1,-25-25 1,0 0 15,0 0-15,0 0-16,0 0 16,1 0-1,-1 0 1,0 0 15,0 0-31,0 0 31,25 25 172,25-25-171,0 0-17,0 25-15,0-25 16,-1 0-16,26 25 16,-25-25-1,0 24 1,0-24-1,-1 25 17,1 0-1,-25 0 16,25 0-32,-25-1-15,0 1 16,0 0 0,0 0-16,25 0 15,-25 24 1,0-24 0,0 0-16,0 0 15,0 24-15,0 1 16,0-25-16,0-1 0,25 1 15,-25 0-15,0 0 16,0 0 0,0-1-16,24 1 15,-24 0 1,0 0 15,0 0-15,0-1 15,0 1-15,0 0-1,0 0 17,0 0-17,0-1 1,25-24-1,-25 25 1,0 0-16,0 0 31,0 0-31,0 0 16,25 24 15,0-49-15,-25 25-1,0 0 1,25 0-16,-25-1 47,24 1 0,-24 0-32,25-25 17,0 0 77,0 25-93,0-25-1,-1 0 17,1 0-1,0 0 0,0 0-15,0 0 15</inkml:trace>
  <inkml:trace contextRef="#ctx0" brushRef="#br0" timeOffset="-125744.96">21729 5531 0,'0'0'0,"0"-24"78,0-1-78,0 0 15,0 0 1,-25-24 0,-25-1-16,26 0 15,-26 1-15,0-26 16,1 51-16,-1-51 16,25 50-16,1 1 15,-1-26 1,0 50-16,-25-25 15,1 0-15,49 1 0,-25 24 16,0-50-16,0 25 16,1 25-1,-51-25-15,50 25 16,-24 0-16,49-25 16,-25 25-16,-25 0 15,1-24-15,-1-1 16,1 25-16,-1 0 15,0 0-15,1 0 16,-26-25-16,26 25 16,24 0-16,-25 0 15,1 0-15,-1 0 16,0 0-16,1 0 16,24 0-16,-25 0 15,-24 0-15,24 0 16,26 0-16,-26 0 15,0 0 1,1 0-16,24 0 16,0 0-16,-24 0 15,24 0-15,-25 25 16,1-25-16,24 0 16,0 25-16,0-25 15,-25 0-15,26 24 16,-1 1-16,0 0 15,0-25 1,0 25-16,1-25 16,-1 0-16,25 25 15,-25-25-15,0 25 16,0-25-16,25 24 16,-24 1-16,-1-25 15,0 25 1,0-25-16,0 25 15,1 0-15,-1-1 0,25 1 16,-25 0-16,0-25 31,0 25-31,-24 0 16,49-1 0,-25 1-16,0 0 15,-24 25 1,49-26-1,-25-24 1,25 25-16,-25-25 16,25 25-16,-25 0 31,0 0-15,25 24-1,-24-24-15,24 0 16,0 0-1,-25-1-15,25 1 16,0 0 0,0 0-16,0 0 15,0 24 1,0-24 0,0 0-16,0 0 15,0-1-15,0 1 16,0 0 15,0 0-15,0 0-16,0 0 15,0-1 1,25 1 0,-25 0-16,0 0 15,24 0-15,-24-1 16,25 1-16,0 0 15,-25 0 17,25 0-32,0-1 15,-1 1 1,1 0 0,0-25-1,0 25-15,0 0 16,-1-1-1,1-24-15,-25 25 16,25-25-16,0 25 16,0-25-16,24 25 15,-24-25-15,49 25 16,-49-1-16,25-24 16,-25 0-16,24 25 15,1-25 1,-25 0-16,24 25 15,-24-25-15,25 0 16,-1 0-16,1 0 0,0 0 16,-26 0-1,26 25-15,-25-25 16,49 0-16,-24 0 16,-25 25-1,49-25-15,-24 0 16,-26 0-16,26 0 15,0 0-15,-26 0 16,26 0-16,0 0 16,-26 0-16,26 0 15,-25 0 1,0 0-16,24 0 0,-24 0 16,0 0-16,24 0 15,-24 0-15,0 0 16,0 0-16,0 0 15,0 0 1,-1 0 0,1 0-16,0 0 15,0 0-15,0 0 16,-1 0-16,26 0 16,-25 0-1,24-50-15,1 50 16,-25-25-1,0 25 1,-25-25-16,24 25 16,1 0-16,0-24 15,25 24 1,-26 0-16,-24-25 16,50 0-1,-25 25 1,0 0-16,-1-50 15,1 26 1,0 24-16,0-25 16,0 25-1,-25-25-15,24 25 16,1-25 0,0 25-16,0 0 15,-25-25 1,25 1-1,-1-1 32,-24 0-47,25 0 16,-25 0 0,25 1 15,-25-1 0,0 0-31,25 25 16,-25-25 15,0 0-15,0 1-1,25 24 1,-25-25-16,0 0 15,0 0 1,0 0 0,25 0-1,-25 1 17,0-1-1,0 0-16,0 0 17,0 0-17,0 1 17,0-1-17,0 0 1,0 0 31,0 0-16,0 1-15,0-1 15,0 0 31,0 0 1,0 0-16,-25 25-47,25-24 31,0-1-15,0 0 30,-25 0-30,25 0 47,0 1-1,-25-1-62,0 25 31,25-25-15</inkml:trace>
  <inkml:trace contextRef="#ctx0" brushRef="#br0" timeOffset="-95613.85">6424 5259 0,'0'49'125,"0"-24"-110,0 0-15,0 0 0,0-1 16,-49 51 0,24-1-1,0-49 1,0 0 15,1-25 110,48 0-79,1 0-62,0 0 16,0 0-16,0 0 16,-1 0-16,51 25 15,-26-25-15,-24 0 16,25 0-16,-25 24 15,-1-24-15,26 0 16,-25 0 0,0 0-16,-1 0 15,1 0 1,0-24 0,-25-1-1,0 0-15,0 0 16,25 0-1,-25 1-15,0-1 16,0 0 0,0 0 62</inkml:trace>
  <inkml:trace contextRef="#ctx0" brushRef="#br0" timeOffset="-95027.83">6821 5135 0,'0'24'63,"0"76"-63,0-51 16,0 50-16,0 25 15,0-24-15,0-1 0,0 0 16,0-24-1,25-26-15,-25 1 16,0 49-16,0-74 16,0 24-16,25 26 15,-25-26-15,25 1 16,-25-25-16,0 0 16,0-1-1</inkml:trace>
  <inkml:trace contextRef="#ctx0" brushRef="#br0" timeOffset="-92243.01">24234 6276 0,'25'0'47,"-25"-50"-16,25 25-15,0 0-16,-25-74 16,24 74-16,1-49 15,0 0-15,0 49 16,0-25-16,-1 0 15,-24-24-15,0 24 16,25 26-16,-25-26 16,0 25-16,0-24 15,25-1-15,-25 25 16,25 0 0,-25 1-1,0 98 95,0 50-95,0-74-15,25 24 16,-25-24-16,24 24 15,-24-24-15,0-25 16,50 49-16,-50-49 16,0 0-16,0 24 15,0-24-15,0 0 16,25 0 0,-25-1-16,0 1 0,25 0 15,-25 0 1,0 0-16,0-1 62,0 1-30,0 0-17,0 0 1,0 0-1</inkml:trace>
  <inkml:trace contextRef="#ctx0" brushRef="#br0" timeOffset="-91478.89">24482 6598 0,'0'-25'78,"0"0"-47,0 1-31,25 24 16,0 0-16,-25-25 15,25 25-15,-1 0 16,1 0-16,0 0 16,0 0-16,0 0 15,-1 0-15,1 0 16,0 0-16,0 0 15,0 0-15,-1 0 16,1 0-16,0 0 31,0 0-15,0 0 15,0 0-15,-1 0-1,1-25 1,-25-25-16,0 1 16,0 24-1,25 0-15,-25 0 16,0 1-16,0-1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9:20:3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7739 0,'0'0'0,"-49"-25"16,24 0-16,0 1 16,0-1-1,0 0 1,-24 0-16,-1 0 16,1 1-16,24 24 15,-25-25-15,25 0 16,1 25-16,-51 0 15,26-25-15,24 25 16,0 0-16,-25 0 16,1 0-16,-1 0 15,1 0-15,24 0 16,-25 0-16,25 0 16,0 0-16,-74 0 15,74 0-15,1 0 16,-51 0-16,50 25 15,-24 0 1,-1-25-16,25 25 16,1-1-16,-26 26 15,25-50-15,0 25 0,-24-25 16,24 25-16,0 24 16,0-24-1,1 0 1,-26 0-16,25 24 15,25-24-15,-25-25 16,1 50-16,-1-26 16,25 1-1,0 0-15,-25 0 16,25 25-16,0-26 16,0 26-1,-25 0-15,0 24 0,25-24 16,0 24-1,0 0-15,0 1 0,0-26 16,0 26-16,0-26 16,0 1-1,0 24-15,0-24 16,0 0-16,0-26 16,0 1-1,0 0-15,0 0 0,0 0 16,25 0-1,-25-1-15,0 1 16,50 0-16,-25-25 16,-25 25-16,24 0 15,1-1 32,0-24-31,25 25-1,-1-25-15,1 25 16,-25-25-16,24 0 0,-24 0 16,0 25-1,24-25-15,1 0 0,-25 0 16,24 0 0,1 25-16,0-25 15,24 0-15,-24 0 16,-1 0-16,1 0 15,0 0-15,-1 0 16,1 0-16,-25 0 16,-1 0-1,1 0 1,0 0 0,0-25-16,24 0 15,-24 0-15,0 25 16,0-25-16,0 1 15,-1-1 17,1-25-32,0 25 15,-25 1-15,50-26 16,-26 25-16,1 25 16,25-74-16,-25 24 15,24 0 1,-24 26-1,25-26-15,-26 25 16,-24-24 0,25 24-16,0-50 0,0 51 15,0-26-15,-1 25 16,1-24 0,0 24-1,0-25 1,-25 25-1,25 1-15,-25-1 94,0 0-78,0 0-1,0 0-15,0 1 16,0-1-16,-25-25 16,25 25-1,0 1 1,-25-1-16,25 0 16,-25 25-1,25-25-15,-25 25 16,25-25 15,-24 0-15,-1 1 15,0-1 31,0 25 1,0 0-32,25-25 63,0 0-32,-24 25-46,24-25 0,0 1 15,-25-26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5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7714 0,'25'0'187,"24"0"-187,1 0 16,-25 0-16,25 0 16,-1 0-16,1 0 15,-1 0-15,26 0 16,24 25-16,0-25 15,-24 0 1,24 25-16,0-25 0,-25 0 16,26 0-16,-26 0 15,1 0-15,-26 49 16,26-49 0,-1 0-16,0 0 15,-24 0-15,24 0 16,-24 0-16,-25 0 15,24 0-15,1 0 16,-25 0-16,24 0 16,-24 0-16,0 0 15,0 0-15,0 0 16,-1 0-16,1 0 16,25 0-16,-25 0 15,24 0-15,-24 25 16,25-25-1,-26 0-15,1 0 16,25 0 0,-25 0-16,24 0 15,-24 0-15,25 0 0,-25 0 16,24 0-16,1 0 16,-1 0-16,-24 0 15,0 0 1,25 0-16,-1 0 15,26 0-15,-26 0 16,26 0-16,-1 0 16,0 0-16,-24 0 15,74 25-15,-74-25 16,-1 0-16,26 0 16,-1 0-16,-24 25 15,-1-25-15,26 25 16,-50-25-1,74 24-15,-74-24 0,-1 0 16,26 25-16,-25-25 16,0 0-16,24 25 15,1 0 1,-1 0 0,-24 0-16,0-25 15,0 24-15,0-24 16,24 25-16,-24 0 15,25-25-15,-25 25 16,-1-25-16,1 0 16,0 0-16,25 0 15,-26 0-15,1 25 16,0-25 0,0 0-1,0 0 32,-1 0-47,1 0 31,0 0-31,0 0 32,0 0-17,-25-25 16,24 25-15,-24-25 0,25 25-16,0 0 15,-25-25-15,25 0 16,24 1-16,1-1 16,-25 0-1,0 25 1,24-25-16,-49 0 15,25 25-15,0 0 16,49-25-16,-49 25 31,0-49-15,0 49-16,24-25 16,26 0-1,-51 25 1,1 0-16,0-25 15,0 25-15,25 0 16,-26-24-16,1 24 16,0 0-16,49 0 15,-24 0 1,-25 0-16,0 0 16,49-25-1,-49 25-15,24 0 16,-24 0-1,0 0-15,25-25 16,24 25-16,-49 0 16,0 0-16,24 0 0,1 0 15,-1 0-15,1 0 16,0 0 0,-26 0-16,1 0 15,25 0-15,0 0 16,-1 0-1,-24 0-15,0 0 16,0 0-16,-1 0 16,1 0-16,25 0 15,-25 0 1,-1 0-16,1 0 16,0 0-16,0 0 15,0 0 1,-1 0-1,1 0-15,0 0 16,0 0 0,0 0-1,-1 0 1,1 0 0,25 0-1,-25 0 16,-1 0-31,1 0 16,0 0 15,0 0-15,0 0 0,-1 0-1,1 0 1,0 0-1,0 0-15,0 0 16,-1 0 0,1 0-1,0 0 1,0 0 15,-25 25-31,25-25 31,0 0 673,-1 0-595,1 0-62</inkml:trace>
  <inkml:trace contextRef="#ctx0" brushRef="#br0" timeOffset="25742.78">12898 7665 0,'0'-25'31,"0"0"0,-24 25-31,-1-25 16,25 0 0,-50-24-1,25 24 1,1 25 0,-1 0-1,0-25 1,0 25-1,25-25 1,-25 25-16,1 0 16,-1 0-1,0 0 1,0 0-16,0 0 16,1 0-16,-1 0 15,25 25-15,-25-25 16,25 25-16,-25 0 15,0 0-15,25-1 16,-24-24 0,24 25-16,0 0 15,0 0 1,0 0 0,-25 49-16,25-49 15,-25 74-15,25-74 0,0 24 16,0 1-1,0-25-15,0 25 0,0-26 16,0 26 0,0-25-1,0 0-15,0-1 16,0 26 0,0-25-1,25-25 1,-25 25-1,25-25-15,-1 0 16,26 0 0,0 0-1,-26 0 1,1 0 0,0 0 15,0 0-31,0 0 15,-25-25 1,24 0-16,1 25 16,0-25-16,-25 0 15,0 1 1,25-1 0,-25 0-1,0 0-15,25 0 16,-25 1-16,24-1 15,-24-25 1,25 25 0,-25 0-16,25 1 31,-25-1 0,0 0 0,0 0 1,0 0-17,0 1 1,0-1-16,0 0 16,0 0-1,0 0 1,0 1-1,0-1 1,0-25 0,0 25-1,0 1 1,0-1 31</inkml:trace>
  <inkml:trace contextRef="#ctx0" brushRef="#br0" timeOffset="56699.9">19893 11633 0,'0'25'93,"0"0"-93,0 25 16,0-1-16,0 1 16,0 24-16,0-49 15,0 25-15,0 49 16,0-50-16,0-24 15,0 50-15,0 24 16,25-49-16,-25-26 16,25 26-16,-25 24 15,0-24-15,25-25 16,0 24-16,-25-24 16,0 0-1,0 0 1,24-25 46</inkml:trace>
  <inkml:trace contextRef="#ctx0" brushRef="#br0" timeOffset="57553.17">20662 11956 0,'-74'-25'32,"49"0"-32,0 25 15,0 0 17,1 0-1,-26 0-16,25 0-15,0 50 16,1-1-16,24-24 16,-25 25-16,25-25 15,0-1 1,0 1-16,0 0 31,0 0-31,0 0 16,0 24-1,25-24-15,-1-25 16,1 0 0,0 0-16,0 25 15,0-25 1,-1 0 15,-24-25 0,0-24-15,0-1-16,0 25 16,0 0-16,0-24 15,0-1-15,0 25 16,0-24-16,0 24 0,0 0 16,0 0-1,0 0 1</inkml:trace>
  <inkml:trace contextRef="#ctx0" brushRef="#br0" timeOffset="59540.18">20712 11584 0,'50'49'110,"-1"1"-95,26 24-15,49-49 0,-25 74 16,0-24-16,0-50 16,0 24-16,25 26 15,-49-51-15,-26 1 16,-24 0-1,0-25-15,-25 25 141,0 0-141,-50 0 16,1-1-1,-1 26-15,-24 0 16,-25 24 0,-1 0-16,51 1 0,-50 24 15,49-49-15,-24 49 16,49-50-1,0-49-15,25 25 0</inkml:trace>
  <inkml:trace contextRef="#ctx0" brushRef="#br0" timeOffset="60600.44">20092 13891 0,'0'74'78,"0"25"-78,0-49 15,0 49-15,25 0 16,-1 25-16,1-24 16,0 24-16,-25-75 15,25 26-15,0-1 16,-1 0-16,1 1 16,-25-26-16,25 1 15,-25-25-15,0 0 31,25-25 63</inkml:trace>
  <inkml:trace contextRef="#ctx0" brushRef="#br0" timeOffset="61538.2">20737 14684 0,'0'-24'94,"0"-1"-94,0-50 0,0 51 16,0-1-1,0-50-15,0 26 16,49 24-16,-49-25 16,0 25-16,25-49 15,25 24-15,-50 26 16,25-1-16,-1 0 16,-24 0-1,0 0 1,0 75 93,25 24-93,0 1-16,-25-1 15,25 26-15,0 24 16,-1-50-16,1 0 16,0-24-16,-25-25 15,25 49-15,-25-49 16</inkml:trace>
  <inkml:trace contextRef="#ctx0" brushRef="#br0" timeOffset="62404.95">21506 13816 0,'24'0'63,"26"50"-63,24-50 15,-24 49-15,0-49 16,24 50-16,-49-50 15,49 74-15,-24-74 16,-25 0 0,0 25-16,-1-25 0,1 25 31,0-25-31,-25 25 109,0 49-109,-25 25 16,-24 26-16,-1-26 16,0 25-16,1-75 15,24 26 1,0-1-16,-24 25 0,49-49 15,-25-25 1,25 49-16,0-49 0,0 0 16</inkml:trace>
  <inkml:trace contextRef="#ctx0" brushRef="#br0" timeOffset="78115.23">11857 14114 0,'0'-25'15,"0"0"16,-25 25-15,0 0 15,0 0-15,-24 0 0,49 25-1,0 0-15,-25 24 16,0 1-16,25 0 15,0-1-15,0 26 16,-50-50-16,50 24 16,0 1-16,0-25 15,0 49-15,0-49 16,0 24-16,0-24 16,0 0-16,0 0 15,25 24-15,0 1 16,0-25-1,-25 0 17,25-25-17,-1 0 1,1 0 0,0 0-16,0 0 0,0 0 15,24-25 1,-24 0-16,0 0 15,0 0-15,-25 1 16,24-1 0,-24 0-1,0 0 1,0 0 15,0 1-15,0-26-16,0 25 15,0 0-15,0 1 16,0-26-16,0 25 16,0-24-1,0 24 1,0 0-16,0 0 16,0-25-16,0 26 15,0-1-15,0 0 16,0 0-16,0 0 15,-24 25-15,24-24 16,0-1-16</inkml:trace>
  <inkml:trace contextRef="#ctx0" brushRef="#br0" timeOffset="78475.89">12427 15205 0,'-25'0'94</inkml:trace>
  <inkml:trace contextRef="#ctx0" brushRef="#br0" timeOffset="79911.28">12824 14089 0,'0'-25'47,"0"0"-32,-25 1 16,0 24 1,1 0-17,24-25 1,-25 25-16,0 0 16,0 0 15,0 0-31,1 0 31,-1 25-15,25-1-1,0 1 1,0 25-16,0-25 16,0-1-16,0 1 15,0 0-15,25 0 16,-1 24-16,26-24 15,24 25-15,-49-25 16,50 0-16,-51-1 16,51-24-16,-26 25 15,-24 0 1,25 0-16,-25-25 0,-1 0 16,-24 25-16,25-25 15,0 24 1,-25 26 15,0-25-15,0 0-16,0-1 15,0 1-15,-50-25 16,26 25 0,-1-25-1,0 0-15,0 0 16,0 0-16,-24 0 15,24 0 1,0 0 0,0 0-1,1 0 1,-1-50 31,25 26-32,0-1-15,0 0 0,0 0 16,0 0-16,0 1 31,0-1-31,0 0 16,0 0-16,0-24 16,0-1-1,0 25-15,25 0 16,-25 0-16,0 1 15,24-1 1,-24 0 0,0 0-1,0 0 17</inkml:trace>
  <inkml:trace contextRef="#ctx0" brushRef="#br0" timeOffset="83579.03">13915 13891 0,'0'-25'110,"50"25"-79,0 0-31,-1 0 16,1 49-16,-1-49 15,26 25-15,-1-25 0,-24 25 16,0 0-1,-1-25-15,-24 0 16,0 0-16,24 25 16,-24-25-1,0 24 110,-25 1-109,-50-25-16,26 25 16,-1 0-1,0 0-15,-49 24 16,49 1-16,0-25 15,-25-1-15,25 1 16,1 0 0,24 25-1,-25-25-15,25-1 16,-25 26 0</inkml:trace>
  <inkml:trace contextRef="#ctx0" brushRef="#br0" timeOffset="86564.77">15528 13717 0,'-25'0'187,"0"0"-187,0 0 16,1 0 0,24 25-16,0 0 15,0-1 1,0 1-1,0 0 1,0 0 0,0 0-16,0-1 15,0 1-15,0 0 16,0 0 15,0 24-31,0-24 31,0 0-31,24-25 16,1 25 31,0-25-16,0 0 0,0 0 1,-1 0 15,-24-25-32,0 0 16,0 0 1,0 1-32,0-1 15,0 0 1,0 0-16,0 0 16,0 1-1,0-1 1,0 0-16,0 0 31,0 0-15,0 1-1,0-1 1,0 0 0,0 0-1,-24 0 63</inkml:trace>
  <inkml:trace contextRef="#ctx0" brushRef="#br0" timeOffset="86978.1">15949 14188 0,'0'25'31</inkml:trace>
  <inkml:trace contextRef="#ctx0" brushRef="#br0" timeOffset="88085.07">16421 13469 0,'-25'0'109,"0"0"-93,-25 0-1,26 0-15,-26 25 16,25 0-16,0-1 16,25 1-1,0 0 1,0 0 15,0 0-15,0-1-1,0 1 1,25 0 0,0-25-1,0 0-15,0 25 16,-1-25 0,1 0-16,0 0 15,0 0 1,0 0-16,0 0 15,-1 0-15,1 25 32,0-25-17,-25 24 1,25 1 0,-25 25-1,25-25-15,-25 24 16,0-24-16,0 25 15,0-26-15,0 26 16,0-25 0,0 24-16,0-24 0,0 0 15,-25 0-15,0 0 16,0-25 31,0 0-32,1 0 17,-1-25-1</inkml:trace>
  <inkml:trace contextRef="#ctx0" brushRef="#br0" timeOffset="92554.9">15205 15131 0,'0'-25'31,"25"50"-15,0 24-1,24-24 1,-24 0-16,25 25 16,49-50-16,-24 74 15,49-49-15,-75 0 16,50 0-16,25-1 15,-24 26-15,73-50 16,-49 25-16,50 0 16,-50-1-16,25-24 15,0 25 1,-1-25-16,-24 0 0,25 25 16,-25 0-16,-24-25 15,24 0-15,-50 0 16,25 0-16,0 0 15,1 0 1,-1 0-16,0 0 16,-25 0-16,-24 0 15,49 0-15,-49 0 16,0 0-16,24 0 0,-24-25 16,-1 25-1,26-25-15,-51 0 16,1 25-16,0-24 15,0 24-15,24-25 16,-24 0-16,0 25 16,0-25-16,0 0 15,-1 1-15,1-1 16,0 25 15,0-25-15,0 0-16,-25 0 15,24 25 1,-24-25-16,25 25 0,-25-24 31,25 24-31,-25-25 16,25 0 0,0 0-1,-25 0 1,24 25-16</inkml:trace>
  <inkml:trace contextRef="#ctx0" brushRef="#br0" timeOffset="93645.81">19000 15081 0,'25'0'32,"0"0"-17,49 0-15,1-25 16,-26 25-16,26 0 16,-26-49-16,1 49 15,-25 0-15,0 0 78,-1 0 110,-24 25-173,25 24-15,-25-24 16,0 25-16,25 49 16,-25 0-16,0-24 15,0-26 1,0 50-16,25-49 16,0 0-16,-25-26 15,0 1-15</inkml:trace>
  <inkml:trace contextRef="#ctx0" brushRef="#br0" timeOffset="102150.84">15751 13196 0,'0'-25'125,"0"0"-110,0 1-15,25-26 16,0 25-16,-1 0 15,1 1-15,25-1 16,-50 0 0,49 25-1,-49-25-15,50 0 16,-25 25-16,0-24 16,24-26-16,-24 50 15,74-50-15,-74 26 0,0-1 16,24 0-1,1 0-15,0 0 16,-1 25-16,1-24 16,24 24-16,-49-50 15,74 50-15,-74 0 16,25 0-16,24-50 16,-49 50-16,74 0 15,-49 0-15,24-24 16,-24 24-16,24 0 15,1-25-15,-26 25 16,26-25-16,24 25 16,0-25-16,-74 25 15,74 0-15,-24-25 16,-1 25 0,25 0-16,-24 0 15,-26 0-15,1-24 16,-25 24-16,24 0 15,26 0-15,-51 0 16,1 0-16,50 0 16,-51 0-16,26 0 15,0 0-15,-25 0 16,24 0-16,-24 0 16,0 0-16,0 0 15,24 0 1,-24 0-1,0 0 1,0 0 0,-1 0-1,1 0-15,0 0 16,0 0 0,0 0-1,-1 0-15,1 0 16,0 0-16,0 0 15,0-25 1</inkml:trace>
  <inkml:trace contextRef="#ctx0" brushRef="#br0" timeOffset="103145.96">18728 12005 0,'-25'0'62,"50"0"-46,-1 25 0,26 25-16,-25-50 15,0 25-15,24-25 16,1 0-16,-1 24 15,-24-24-15,0 0 16,0 0-16,0 0 16,-1 0-1,1 0 1,0 0 46,-25 25 17,0 0-64,0 25 16,0-25-15,0 24-16,-25 1 16,25-25-16,0-1 0,-25 51 15,25-26-15,-24 1 16,24 0 0,-25-26-16,25 1 15,0 0 63,0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0:3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11757 0,'50'0'234,"24"0"-218,-24 0-16,-1 0 15,-24 0-15,49 0 16,-24 0-16,49 25 16,-24-25-16,24 25 15,-25 0-15,1-25 16,24 0-16,-25 0 15,1 0-15,24 0 16,-25 0-16,1 0 16,-26 0-16,51 0 15,-51 0-15,26 0 16,24 0-16,-25 25 16,25-25-16,-24 0 15,-1 0 1,1 0-16,-1 24 15,1-24-15,-1 0 0,25 0 16,-49 0-16,24 0 16,1 0-1,-1 0-15,0 0 16,1 0-16,-1 0 16,1 0-16,-26 0 15,26 0-15,-26 0 16,26 0-16,-26 0 15,1 0-15,24 0 16,1 0-16,-26 0 16,26 0-16,-50 0 15,49 0-15,-24 0 16,24 0-16,-49 0 16,24 0-16,-24 0 15,25 0-15,24 0 16,-24 0-1,-25 0-15,74 0 16,-49 0-16,-1 0 16,26 0-16,24 0 15,-50 0-15,26 0 16,-26 25-16,26-25 16,-26 0-16,1 25 15,24-25-15,1 0 16,-26 0-16,26 0 15,-25 0-15,49 0 16,-50 0-16,1 25 16,0-25-16,-26 0 15,51 0-15,-50 25 16,24-1 0,-24-24-16,0 0 15,0 0-15,24 25 16,26-25-16,-51 0 0,1 50 15,0-50-15,0 0 16,0 25 0,24-25-16,1 24 15,24 1-15,-49-25 16,0 0-16,25 25 16,-1-25-16,-24 25 15,0-25-15,0 0 16,-1 0-1,1 25-15,0-25 32,0 0 61,0 0-77,-1 0 15,1-25-15,0 0 0,0 0-1,0-24 1,-1 49-16,1-25 15,25 25-15,24-25 16,-49 0-16,25 25 16,-1 0-16,1-25 15,-1 25-15,26-24 16,-50 24-16,49 0 16,0-25-16,-24 25 15,-25 0-15,25-25 16,-1 25-16,1 0 15,-1 0 1,1 0-16,-25 0 16,24 0-16,26-25 15,-50 25-15,24 0 16,1-25-16,-25 25 16,24 0-16,26 0 15,-26 0-15,1 0 16,-25 0-16,24 0 15,26 0-15,-1 0 16,-49 0-16,25 0 16,24 0-16,-24 0 15,-1 0-15,26-24 16,-1 24-16,25-25 16,-49 25-1,-1 0-15,51 0 16,-51 0-16,26-25 15,-51 25-15,76 0 16,-76 0-16,26 0 16,0 0-16,-25 0 15,-1 0-15,1 0 16,25 0-16,-1 0 16,1 0-16,-25 0 15,0 0-15,-1 0 16,26 0-16,-25 0 15,0 0-15,24 0 16,1 0-16,-25 0 16,24 0-1,1 0-15,-1 0 0,1 0 16,0 0 0,-1 0-16,1 0 0,-25 0 15,-1 0-15,26 0 16,-25 0-1,0 0-15,24 0 16,-24 0-16,0 0 16,0 0-16,24 0 15,1 0-15,0 0 16,-26 0-16,26 0 16,-25 0-16,24 0 15,-24 0-15,25 0 16,-25 0-16,-1 0 15,1 25-15,0-25 16,0 0-16,0 0 16,24 0-16,1 0 15,-1 25-15,-24-25 16,0 0 0,0 0-16,24 0 15,1 0-15,24 0 16,-24 0-16,-25 0 15,49 0-15,-49 0 0,25 0 16,-1 0 0,1 0-16,0 0 15,-1 0-15,1 0 16,-1 0-16,-24 0 16,0 0-16,25 0 15,-26 0-15,1 0 16,0 0-16,0 0 15,0 0-15,-1 0 16,1 0 0,0 0-16,25 0 0,-1 0 15,-24 0-15,0 24 16,0-24-16,-1 0 16,26 0-16,0 0 15,-25 0 1,24 0-1,-24 0-15,25 0 16,-1 0 0,-24 0-16,0 0 15,0 0 1,-1 0 15,1 0 0,0 0-31,0 0 32,-25-24-32,25-1 15,-1 0 1,1 0 0,0-24-1,-25 24 1,25 0-16,0 0 31,-1 0-31,-24 1 16,25-1-1,0 0 1,-25 0 0,25 0-1,-25 1 32,25-26-47,-25 25 0,0 0 16,0 1-1,0-1 1,0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1:0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5978 0,'-24'-25'94,"-1"25"-63,25 25-31,-25 0 16,25 24-16,-25 26 15,25-50-15,0-1 16,-49 1-1,49 25-15,0-25 16,0-1-16,0 51 16,-25-50-16,25 24 0,0-24 15,-25 49 1,25-24-16,0 0 16,0 24-16,0 0 15,0 26-15,-25-75 16,25 74-16,0-50 15,0 51-15,0-51 16,0 50-16,0 1 16,0-26-16,0 0 15,0-49-15,0 74 16,0 1-16,0-51 16,0 1-16,0-1 15,0 1 1,25 25-16,-25-26 0,0 1 15,0 49-15,25-25 16,0 26 0,-1-26-16,-24 25 15,25-24-15,-25-1 16,25 25-16,-25-24 16,0 24-16,0-74 15,0 74-15,25-74 16,-25 24-16,25 1 15,-25 0-15,24 49 16,-24-50-16,0 26 16,0-26-16,0 1 15,0 24-15,0-24 16,0 0-16,0-1 16,0 26-16,0-26 15,0 1 1,0-25-16,0 24 15,0 26-15,0-50 16,0-1-16,0 51 16,0-26-16,0 1 0,-24 0 15,-1-1 1,25-24-16,-25 49 16,0 1-1,25-50-15,-25-1 16,1 26-16,24-25 15,-25 24 1,0-49 0,0 50-16,0-50 15,1 25 1,-1 0 0,0-25-1,0 0 1,0 0-16,0 0 31,1 0-31,-1 0 16,0 0-16,0 0 15,0 0 1,1 0 15,-1 0-15,25 24 265,0 1-265,0 0-1,0 25-15,0-1 0,0 26 16,0-26-16,0 26 16,0 24-16,0-25 15,0 1-15,0-1 16,0-24-1,0-1-15,0 26 16,0-50-16,0 49 16,0 0-16,0-49 15,0 25-15,0-1 16,0 51-16,0-51 16,0 1-16,0 0 15,0 49-15,0-50 16,0 1-16,0 0 15,0 49-15,0-25 16,0-24-16,0-1 16,0 51-16,0-1 15,0-50-15,0 26 16,0 24 0,0-24-16,0 49 15,0-75-15,0 26 16,0-1-16,0 25 15,0-24-15,0-26 0,0 1 16,0-1 0,0 51-16,0-26 15,0 0-15,0 26 16,0-26-16,0 1 16,0-1-16,0 0 15,0 1-15,0-1 16,0 1-16,0-26 15,0 26-15,0-1 16,0-24 0,0-1-16,25 26 15,-25-26-15,0 26 0,0-26 16,24 26-16,-24-26 16,25 1-16,-25-25 15,0 24 1,0 26-16,25-26 15,-25-24-15,50 50 16,-50-51-16,0 26 16,24-25-16,-24 49 15,50-24-15,-50-25 16,0 24-16,25-24 16,-25 0-16,25 24 15,0 1-15,-25-25 16,24 0-1,-24 0-15,50-25 16,-25 24-16,-25 1 16,25 25-16,-1-25 15,1-1 1,0 1-16,0 0 16,0 0-16,-1-25 15,1 25-15,0-1 16,0-24-16,0 50 0,24-25 15,-24 0 1,25-1-16,-1 1 16,1 0-16,-25-25 15,-25 25-15,24-25 16,1 25 0,-25-1-1,25-24 1,0 0 15,0 25-15,-1-25-16,1 0 15,25 25-15,-1-25 16,-24 0-16,50 0 16,-26 0-1</inkml:trace>
  <inkml:trace contextRef="#ctx0" brushRef="#br0" timeOffset="33995.49">19199 16743 0,'25'0'46,"-1"0"-30,26 0-16,0 0 16,-26 0-1,26 0-15,0-25 16,24-24-16,-24 24 16,-1-25-16,26 1 15,24-1 1,0 1-16,0-51 0,1 26 15,-1-25-15,25 24 16,-50 26-16,-24 24 16,-1-25-1,26 1-15,24-26 16,-24 26-16,-26-26 16,1 1-16,-1-1 15,-24 26-15,50-26 16,-26 1-16,-49 49 15,25-49-15,0 24 16,0-24-16,-1 24 16,1-24-16,0 49 15,-25-25-15,25-24 16,24-1-16,-24 1 16,-25 24-16,25-74 15,0 50-15,0-25 16,-25 24-1,24-24-15,1 49 16,-25 1-16,0-1 16,0-49-16,25 0 0,0 0 15,-25-25 1,0 24-16,0-24 16,0 25-16,0-25 15,0 0-15,0 0 16,0 25-16,0-25 15,0 25-15,0 24 16,0-24-16,0 49 16,0-49-16,0 25 15,0-26-15,0 26 16,0 0 0,0-1-16,0 26 15,0-26-15,0 1 0,0 24 16,0 1-16,0 24 15,0-25-15,0 1 16,0-1 0,0 25-16,0 0 15,0 1-15,0-26 16,0 0 0,0 26-16,0-1 15,25 0 1,-25-25-16,49 25 15,-49-24-15,25 24 16,0 0-16,-25 0 16,25 1-16,-25-1 15,24 25 1,-24-25-16,25 25 16,-25-25 140,0-24-141,-25 24-15,1 0 16,-26-25-16,0 1 16,26 24-16,-1-25 15,-25-49-15,-24 25 16,49-25-16,-25-1 16,1 1-16,-1-25 15,1 25-15,49 0 16,-25-1-16,0 51 15,25-26 1,0-49-16,-25 0 16,0-49-16,1 24 15,-1 0-15,25 0 16,-25 0-16,25 25 16,-25-24-16,25 48 15,-25 26-15,25-25 16,0 49-16,0-24 15,0-1-15,0 26 16,0-1-16,0 0 16,-24 26-16,-1-51 15,25 26-15,0-1 16,0 25-16,-25 0 16,25 1-1,0-26-15,-25 25 0,25 0 16,0 1-1,-25-1 1,25 0 47,-24 25-63,-1-25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20T08:02:12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17835 0,'24'0'110,"1"0"-95,0 0-15,0 0 16,24 0-16,1 0 15,-25 0-15,24 0 0,1 0 16,49 0 0,1 0-16,-1 0 15,0 0-15,25 0 16,-25-25-16,-49 25 16,-1 0-16,51 0 15,24 0-15,-25 0 16,0 0-16,25 0 15,-49 0-15,24 0 16,0 0 0,-49 0-16,-1 0 15,-24 0-15,25 0 0,-26 0 16,1 0-16,0 0 16,0 0 15,0 0 16,-1 0 359,1 0-359,25 0-32,-25 0 1,-1 0 0,1 0-1,0 0 17</inkml:trace>
  <inkml:trace contextRef="#ctx0" brushRef="#br0" timeOffset="7696.25">2555 6921 0,'0'0'0,"-25"0"79,0 0-64,25 24 1,-25 1-16,25 25 15,-24-25 1,24-1-16,-25 26 16,25-25-16,-25 24 15,25-24-15,0 0 16,0 25 0,-25 24-16,25-49 15,0 49-15,0-49 0,-25 25 16,25 24-1,0-49-15,0 0 16,0 49-16,-24-24 16,-1 24-16,25-24 15,0 24-15,0 1 16,0-1-16,0 25 16,0-49-16,0-1 15,0 51-15,0-76 16,0 26-16,0 0 15,0 24-15,0-24 16,0-1-16,0-24 16,0 25-16,0-26 15,0 76-15,0-51 16,0-24 0,0 0-16,0 0 15,0 49 1,0-49-16,0 0 15,0 0-15,0-1 16,0 1-16,0 0 0,0 0 31,0 0-31,0-1 16,0 1-16,0 0 31,0 0-31,0 0 16,-25-1-16,0 1 15,0 25 1,1-50 0,-1 25-1,0-25 1,0 0 0,0 0-16,1 0 15,-51 0-15,50 0 16,1 0-1,-1 0 1,0 0 15,0 0-15,0 0 15,1 24 63,24 1-78,0 0-1,0 0-15,24 0 16,1-1-1,0 51-15,0-50 16,0 24-16,-25-24 0,24 0 16,1 24-1,-25-24-15,25 0 16,0 0-16,-25 25 16,0-26-16,25 1 15,-1 25-15,-24-1 16,0-24-16,25 0 15,-25 0-15,0 0 16,0-1-16,25 26 16,-25-25-16,0 24 15,25-24-15,-25 25 16,25-1 0,-25-24 15,0 25-31,0-25 15,0-1-15,0 26 16,0 0 15,24-26-31,-24 26 16,25-25-16,-25 0 16,25 24-16,-25-24 15,0 0 1,0 24-16,0 1 15,0-25-15,0 25 16,25-26-16,-25 1 16,0 25-1,0-25-15,0-1 16,0 1-16,0 0 16,0 25-1,0-1-15,0-24 16,25 49-16,-25-24 0,0-25 15,0 24 1,0-24-16,0 0 16,0 25-16,24-26 15,-24 26 1,0-25 0,0 0-16,0-1 15,0 1-15,0 0 16,0 25-16,0-26 15,0 26-15,0-25 32,0 0-32,0 24 0,0-24 15,25 25 1,-25-25 0,0-1-1,0 1 1,0 0-16,25 0 15,-25 0 1,0-1 0,0 1-16,25 0 31,-25 0-15,0 0-1,25-25-15,-25 24 16,24-24 15,1 0 16,-25 25-16,25-25-15,0 25 46,0-25-30,-1 0 14,1 0-14</inkml:trace>
  <inkml:trace contextRef="#ctx0" brushRef="#br0" timeOffset="25818.1">10344 6896 0,'-25'0'32,"0"0"-1,0 0-16,0 0 1,1 0 0,24 25-1,0-1-15,-25 1 16,25 25-16,0-25 16,0 24-16,0 1 15,-25-1-15,25-24 16,0 25-1,-25 24-15,25-49 0,0 0 16,0 0-16,-25 24 16,25 26-16,0-51 15,0 26 1,0-25-16,0 24 16,0 1-16,0-25 15,0 0-15,0-1 16,0 1-16,0 0 15,0 0-15,0 0 16,0 49-16,0-49 16,0 0-16,0 0 15,0-1-15,0 26 16,0-25-16,0 0 16,0-1-16,0 1 15,0 0-15,0 0 16,0 0-16,0-1 15,0 1 1,0 0 0,0 0-16,0 0 15,-24-25-15,-1 24 0,25 1 16,-25 0 0,0-25-1,0 0 32,75 25 78,-50 0-125,25-25 16,0 24-1,-25 1-15,24 0 16,-24 0-16,25 0 16,-25-1-1,25 1-15,-25 0 16,0 0-1,0 24-15,0-24 16,0 0-16,25 25 16,-25-1-16,25 26 15,-25-1-15,0-24 16,0-1-16,0 1 16,0 0-16,0 24 15,0-24-15,0-1 16,0 1-1,0-1-15,0 1 16,0 0-16,0-1 16,0 1-16,0-1 0,0 1 15,0 0-15,0-1 32,0-24-32,0 50 15,0-51 1,0 26-16,0-25 15,0 0-15,0-1 16,0 26-16,49-25 16,-49 0-1,25-1 1,-25 1-16,25-25 31,-25 25-15</inkml:trace>
  <inkml:trace contextRef="#ctx0" brushRef="#br0" timeOffset="49231.78">5904 17338 0,'0'-24'16,"0"-1"15,0 0-31,0 0 31,0 0-15,0-24 15,0 24 1,0 0-17,0 0 16,24 1-15,1-1-16,0 0 31,25 25-15,-50-25 0,24 25-16,1 0 15,0 0 1,0 0-1,0 0-15,-1 0 16,26 0-16,0 0 16,-26 0-1,-24 25 1,50-25-16,0 50 0,-26-26 16,26 1-1,-25-25-15,0 25 0,24 0 16,-24 0-16,0-25 15,0 24 1,-25 1 0,24-25-16,1 25 15,-25 0 17,25 0-17,-25-1 16,0 1-31,0 25 16,0-25-16,0 49 16,0-49-1,0 0-15,0 0 16,0-1-16,0 1 16,0 0-1,-25 25-15,25-26 16,-49-24-16,49 25 15,-25-25-15,0 25 16,0-25-16,0 25 16,-24-25-16,-26 0 15,26 0-15,-1 0 16,-24 0-16,49 0 16,0 0-16,0 0 15,1 0-15</inkml:trace>
  <inkml:trace contextRef="#ctx0" brushRef="#br0" timeOffset="60842.27">23614 7565 0,'0'50'31,"-50"24"-15,26 26-16,-76 24 16,76-75-16,-26 26 0,-24 74 15,-50 49 1,-50 50-16,-49 74 16,24 51-16,-24-1 15,0-50-15,49 1 16,25-100-16,0 0 15,25-25-15,-24 26 16,-26-26-16,0 1 16,1-26-16,-1-24 15,0-50 1,50-49-16,0-25 0,50-25 16,0 0-16,24 0 15</inkml:trace>
  <inkml:trace contextRef="#ctx0" brushRef="#br0" timeOffset="61313.92">20439 7417 0,'0'0'0,"50"24"0,-1 51 15,26 49 1,24 25-16,50 24 0,49 26 16,25 74-1,-49-50-15,49 25 16,1 50-16,48-50 16,-24 0-16,25 49 15,50 51-15,-1 24 16,-74-50-16,0-24 15,-24-25-15,24 24 16,-100-74-16,1 1 16,-50-75-16,1-50 15</inkml:trace>
  <inkml:trace contextRef="#ctx0" brushRef="#br0" timeOffset="-166877.6">17661 13692 0,'-25'0'15,"0"0"-15,1 0 16,-1-25-16,-25 1 16,0 24-16,1-25 15,24 0-15,-25 0 16,26 0-16,-26 25 15,25-24 1,0-1-16,-24 0 0,24 0 16,0 25-16,0-25 15,-24 25-15,24-24 16,-74-1-16,24-25 16,1 50-1,-25-25-15,-50 1 16,-50-1-16,-24-25 15,-50 0-15,25 26 16,0-1-16,25 0 16,0 25-16,24 0 15,1-25-15,-1 25 16,26 0-16,24 0 16,0 0-16,50 0 15,-25 0-15,0 0 16,25 0-16,-25 0 15,24 0-15,1 0 16,-25 0-16,25 0 16,25 0-1,-50 0-15,0 0 16,0 0-16,-25 0 0,49 0 16,-48 0-16,48 25 15,-48 0-15,48-25 16,51 0-1,-1 25-15,25-25 16,-24 24-16,24 1 16,0-25-16,0 25 15,25 0-15,-74 0 16,24 24 0,-24 1-16,24-25 15,1 24-15,24-24 16,-25 25-1,-24-1-15,49 1 16,-25-25-16,50 0 0,-24-1 16,-1-24-16,0 50 15,25-25-15,-25 0 16,0-1 0,-24 26-16,49-25 15,-50 49-15,25-24 16,25-1-16,-49 26 15,24-50-15,0 24 16,0 26-16,25-26 16,-49 1-16,24-25 15,25 24-15,0 26 16,0-50-16,0 24 16,0 1-16,0-25 15,0 49-15,0-49 16,0 0-16,0-1 15,0 26-15,0 0 16,0 24 0,0 0-16,74 1 15,-74-1-15,50 25 16,-25-49-16,0 0 0,24 49 16,-49-49-16,50 24 15,24 0 1,-24 1-16,-50-50 15,49 49-15,-24-49 16,-25 0 0,25-1-16,-25 1 15,25 0-15,0-25 16,-1 50-16,1-26 16,25 1-16,-1 0 15,26 0-15,-1 0 16,50 24-1,-49-24-15,-1-25 0,25 25 16,25 0-16,25-1 16,0 1-16,50 0 15,24 25 1,-25-25-16,25-1 16,-49 1-16,0 0 15,-50 0-15,-25 0 16,50-1-16,-50 1 15,25-25-15,0 0 16,0 0-16,25 0 16,0 0-16,24 0 15,1 0-15,-25 0 16,0 0-16,-25 0 16,0 0-16,-25 0 15,-25 0-15,1 0 16,24 0-16,-25 0 15,26-25 1,-76 25-16,26-24 0,24-1 16,1 0-16,-1 0 15,1-24-15,-26 24 16,50 0-16,-49 0 16,0 0-1,-25 0-15,24 1 16,1-26-16,24 25 15,-49-24-15,49-1 16,-49 50-16,74-50 16,-49 26-16,-25-1 15,0 0-15,-1 0 16,-24-24-16,50 24 16,-50 0-16,25-25 15,0 26 1,-25-1-16,24-25 0,1 1 15,-25-1-15,25 0 16,-25 1-16,25-50 16,0-26-1,-1 51-15,26 0 16,-50 24-16,25 0 16,0-24-16,-1 0 0,1-1 15,0 26 1,-25-26-16,50 26 15,-50 24-15,0-25 16,24 25 0,-24 1-16,0-26 15,0 25 1,25 25-16,-25-25 16,0 1-1,0-1 1,0 0-16,25-25 15,0 25-15,-25 1 16,0-51 0,0 50-16,0 1 0,0-1 15,0-25-15,25 25 16,-25-24 0,0 24-1,0 0 1,0 0-16,0 1 15,0-1-15,0 0 16,25 0-16,-25 0 16,0-24-16,0 24 31,0 0-15,24 0 15,-24 1-31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20T08:03:4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18901 6722 0,'0'-25'63,"0"-24"-63,0-1 16,0-49-16,-25-25 15,25 49-15,0 26 16,-24-26-16,24-49 15,-25 25-15,0-50 16,0 50-16,25-25 16,0 74-16,0-24 15,-25 0-15,1 24 16,-1-24-16,0-1 16,0 26-16,25-26 15,-49 50-15,49-24 16,-25-1-16,-25-24 15,-24-1 1,24 1-16,0-1 0,1 26 16,-26-50-1,-24 24-15,25 26 16,-1-51-16,-49 26 16,0 24-16,-49-24 15,49 24-15,-50-24 16,0 49-16,26-24 15,-51 24-15,50 0 16,-49 25-16,49 0 16,-49 0-16,49 0 15,-25 0-15,50 0 16,-25 0-16,-24 0 16,24 0-16,-25 0 15,1 0-15,-51 0 16,51 0-16,24 0 15,-50 0-15,51 0 16,-51 25-16,26 0 16,-1 24-1,0-24-15,25 0 16,25 0-16,50-1 16,0 1-16,24 0 15,25 0-15,25 0 16,-49-1-1,24 1 1,-25 25-16,25-1 16,-49 1-16,24 49 15,1-49-15,-1-1 16,50-24-16,-49 25 16,49-1-16,-25 26 15,-25-26 1,25 26-1,0 24-15,1-24 16,-1-1-16,0-24 0,25 24 16,-25-49-1,25 24-15,-25 1 16,25 0-16,0 49 16,0 25-16,0-25 15,0-49-15,0 24 16,-24 75-16,24-25 15,0 0-15,0 0 16,0-25-16,0 0 16,0 25-16,0-24 15,0-1-15,0 25 16,0-50 0,0 26-16,0 48 0,0-24 15,0 50-15,0-50 16,0 25-16,0 0 15,0-25-15,0 0 16,0 0 0,0 0-16,0 0 15,0 0-15,0 0 16,0 0-16,0 0 16,0 0-16,0 25 15,0-25-15,0 25 16,0-25-16,0-25 15,0 50-15,0-25 16,0 0-16,0 25 16,0-50-16,0 25 15,0 0-15,0-25 16,0-25-16,0 26 16,0-51-16,0 26 15,0 24 1,24-49-16,-24-26 0,25 1 15,0 0 1,-25 25-16,50-26 16,-26 26-16,1-50 15,25 25-15,0 0 16,-1-25-16,1 0 16,24 24-16,50 1 15,0 0-15,50-25 16,-1 0-16,26 0 15,-25 0-15,49 0 16,-50 0-16,26 0 16,-26 0-16,1 0 15,25 0-15,-51 0 16,1 0-16,-25 0 16,50 0-16,-50 0 15,50-25-15,-50 25 16,0 0-16,0-25 15,-25 25 1,25-24-16,-50 24 16,1 0-16,49 0 15,-50 0-15,1 0 16,24-25-16,0 0 16,-25 0-16,-24 25 15,49-25-15,-49 25 16,-1-24-16,1-1 15,-25 25-15,49-25 16,-24 25-16,-25 0 16,74-50-16,-25 50 15,25-24-15,-49-1 16,25 25-16,24-25 16,-25-25-1,-49 50-15,74-24 16,-24-1-16,-1 25 0,-49 0 15,49 0-15,-24-25 16,-25 25-16,24-50 16,-24 25-1,25-24-15,-26-26 16,26 1-16,24 0 16,-24-26-16,25-24 15,-26 50-15,1-25 16,-25 49-16,24-24 15,-24-50-15,25 0 16,-26 24-16,1-48 16,-25-1-16,25-25 15,0 25-15,-25 1 16,25-1-16,-1 0 16,1 25-16,-25-50 15,0 50-15,0 0 16,0-49-1,0 73-15,0-49 16,0 25-16,0 25 16,0-50-16,0 50 0,25 0 15,-25 25-15,0-1 16,0 1 0,0-1-16,0 26 15,0-26-15,0 1 16,0 49-16,0 0 15,0 0-15,0 1 16,0-26-16,0 25 16,-50-24-1,50 24-15,0-25 16,0 25 0,-24-24-16,24 24 0,-25 0 15,25 0-15,0 1 16,-25-1-1</inkml:trace>
  <inkml:trace contextRef="#ctx0" brushRef="#br0" timeOffset="97431.38">17884 7714 0,'25'0'125,"-50"-49"-94,25 24-15,-25 25-1,25-25-15,0 0 16,-24 0-16,-1 1 31,25-1-31,-25 0 16,0 0-16,-24 0 15,49 1 17,-25-1-32,25 0 15,-25 25 1,25-25-16,-25 25 15,25-25-15,-25 25 16,25-24 15,-24 24-31,24-25 16,-25 25 0,0 0-1,0-25 1,0 25-16,0 0 31,1 0-15,-1 0-16,0 0 15,25-25-15,-50 25 0,1 0 16,24 0 0,0 0-1,0 0 1,-24 0-1,24 0-15,0 0 16,0 0 0,1 0-1,-1 0-15,-25 0 16,25 0 0,1 0-16,24 25 15,-25-25-15,0 0 16,0 0-1,0 25-15,1-25 16,-1 25 15,25-1-15,-25-24 0,0 25-16,25 0 15,-25 0 1,25 0-1,0-1 1,-24-24 0,24 25-16,-25 25 15,0-25 1,25 24 0,-25-49-1,25 25-15,0 0 16,0 0-16,0-1 31,-25 1-31,25 0 0,0 0 16,0 0-1,0-1-15,0 1 16,0 0 0,0 0-1,0 0 1,0-1-16,0 1 15,0 25 1,0-25 0,0 0-1,0-1-15,0 26 16,0-25-16,25 0 16,0-1-1,0 1-15,0 0 16,-25 25-16,24-26 15,1 1-15,-25 0 16,25-25-16,-25 25 16,25 0-1,-25-1-15,25-24 16,-1 25-16,-24 0 16,25-25-16,0 25 0,-25 0 31,25-25-16,0 0-15,24 24 16,-24-24 0,0 0-16,0 0 15,-1 0 1,1 0-16,0 0 16,0 0-1,0 0 1,-1 0-16,1 0 31,0 0-15,0 0-1,0 0-15,24 0 32,-24 0-1,0 0-16,0-24 1,-1 24 0,26-50-16,-25 50 15,0-25 1,0 25 0,-25-25-16,24 25 15,-24-24-15,25 24 16,-25-25-16,25 0 15,25 25 17,-26-50-17,1 50 1,-25-24-16,25 24 16,-25-25-16,25 0 31,-25 0-31,25 0 15,-1 1 17,1-1-1,-25 0 0,25 25-15,0-25-1,-25 0 17,0 1-32,25-1 15,-25 0 1,0 0 0,24 25-1,-24-25-15,0 0 47,0 1-31,0-1 15,0 0-15,0 0-1,0 0 1,0 1-1,0-1 17,0 0-17,0 0 32,0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05/09/2022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05/09/2022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05/09/2022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05/09/2022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05/09/2022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05/09/2022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05/09/2022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05/09/2022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05/09/2022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05/09/2022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05/09/2022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05/09/2022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05/09/2022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customXml" Target="../ink/ink9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customXml" Target="../ink/ink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20/5/2022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14:cNvPr>
              <p14:cNvContentPartPr/>
              <p14:nvPr/>
            </p14:nvContentPartPr>
            <p14:xfrm>
              <a:off x="3705840" y="4071960"/>
              <a:ext cx="4724280" cy="330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480" y="4062600"/>
                <a:ext cx="474300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circuit: Example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A077CE-A900-4F11-8628-845D434B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0" t="22703" r="25159" b="7142"/>
          <a:stretch/>
        </p:blipFill>
        <p:spPr>
          <a:xfrm>
            <a:off x="838200" y="1690688"/>
            <a:ext cx="6381466" cy="49812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1B509A-5A63-49F2-BF11-CD60D85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14:cNvPr>
              <p14:cNvContentPartPr/>
              <p14:nvPr/>
            </p14:nvContentPartPr>
            <p14:xfrm>
              <a:off x="509040" y="2143080"/>
              <a:ext cx="7295760" cy="39830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2133720"/>
                <a:ext cx="73144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computers can access kernel functions in highdimensional Hilbert spaces much more efficiently than classical computers.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Coverage faster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70k 28x28 gray MNIST samples (60k train, 10k test)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F4246-7165-4338-9586-8B8A75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E1894EE-6778-4400-9573-54242B68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848" t="21087" r="2801" b="23629"/>
          <a:stretch/>
        </p:blipFill>
        <p:spPr>
          <a:xfrm>
            <a:off x="838200" y="1690688"/>
            <a:ext cx="7091149" cy="49696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F33B19-FCAD-4FEA-A028-AEF56D4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97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8B30F-CE00-48FA-9E09-0D0015D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0CD07-6BF3-4345-B189-B4F01953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7920" r="14616" b="6466"/>
          <a:stretch/>
        </p:blipFill>
        <p:spPr>
          <a:xfrm>
            <a:off x="5956495" y="2110155"/>
            <a:ext cx="5609492" cy="4065562"/>
          </a:xfrm>
        </p:spPr>
      </p:pic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4EBE0C76-68A0-40F8-96AC-BF084B5B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298" r="14616" b="51702"/>
          <a:stretch/>
        </p:blipFill>
        <p:spPr>
          <a:xfrm>
            <a:off x="626013" y="1690688"/>
            <a:ext cx="5609492" cy="3030474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1B3B2-2B3F-473C-804A-BDE1E3F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/ genetic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697DC4-5748-1596-3D4D-98C9F04F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Tested model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/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Conv1: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5x5 filter</a:t>
                </a: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1" y="3054320"/>
            <a:ext cx="2369024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/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Conv2: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5x5 filter</a:t>
                </a: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1" y="4234131"/>
            <a:ext cx="2364476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MaxPool2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D908379-DC3C-67BB-FB40-FE7040FDE4FA}"/>
              </a:ext>
            </a:extLst>
          </p:cNvPr>
          <p:cNvSpPr/>
          <p:nvPr/>
        </p:nvSpPr>
        <p:spPr>
          <a:xfrm>
            <a:off x="1011071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1F78E86-A649-3D0F-BB3C-ABAA6CC10428}"/>
              </a:ext>
            </a:extLst>
          </p:cNvPr>
          <p:cNvSpPr/>
          <p:nvPr/>
        </p:nvSpPr>
        <p:spPr>
          <a:xfrm>
            <a:off x="1006522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95583" y="28406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93309" y="3419446"/>
            <a:ext cx="2274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93309" y="40064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8027EB7C-AD59-B028-EA19-0533035EEB9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93309" y="4599257"/>
            <a:ext cx="2274" cy="21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676F8D4D-880B-67FE-E183-84D2D79D3E1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1034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2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91034" y="2283673"/>
            <a:ext cx="4549" cy="19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392072" y="60405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H1: Lenet</a:t>
            </a:r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3808863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3804314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4991100" y="3641359"/>
            <a:ext cx="2275" cy="117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988826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3804314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988826" y="2283673"/>
            <a:ext cx="2274" cy="20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4189864" y="6040551"/>
            <a:ext cx="19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H2: Hybrid</a:t>
            </a:r>
            <a:endParaRPr lang="vi-VN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3808862" y="2487427"/>
            <a:ext cx="2364476" cy="115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Quanvolutional filter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A570C91B-BB34-1F4B-7561-2EABA1886E48}"/>
              </a:ext>
            </a:extLst>
          </p:cNvPr>
          <p:cNvSpPr/>
          <p:nvPr/>
        </p:nvSpPr>
        <p:spPr>
          <a:xfrm>
            <a:off x="6602106" y="2734617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6A2D7A1-B788-6B6B-5BE8-F4C31D87D847}"/>
              </a:ext>
            </a:extLst>
          </p:cNvPr>
          <p:cNvSpPr/>
          <p:nvPr/>
        </p:nvSpPr>
        <p:spPr>
          <a:xfrm>
            <a:off x="6597557" y="3326178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C31C5040-BFF8-A315-81B4-29D6759A7A2A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7782069" y="2273785"/>
            <a:ext cx="4549" cy="46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F89018A6-16DD-8BF4-45A8-DED630914D1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7782069" y="3099743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6597557" y="1908659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6987655" y="60405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H3: Without quanv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8340B130-B781-3992-B6B0-AE150036B9D2}"/>
                  </a:ext>
                </a:extLst>
              </p14:cNvPr>
              <p14:cNvContentPartPr/>
              <p14:nvPr/>
            </p14:nvContentPartPr>
            <p14:xfrm>
              <a:off x="660960" y="2482560"/>
              <a:ext cx="8269200" cy="3938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8340B130-B781-3992-B6B0-AE150036B9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00" y="2473200"/>
                <a:ext cx="828792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7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09D45-A797-9128-BE44-E83A14DB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 layer /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6CB167-0134-39D3-4BC9-CBAFB6A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19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751CD0-A285-6429-8121-2A0AF683765C}"/>
              </a:ext>
            </a:extLst>
          </p:cNvPr>
          <p:cNvSpPr txBox="1"/>
          <p:nvPr/>
        </p:nvSpPr>
        <p:spPr>
          <a:xfrm>
            <a:off x="1978925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Normalize</a:t>
            </a:r>
          </a:p>
        </p:txBody>
      </p:sp>
      <p:pic>
        <p:nvPicPr>
          <p:cNvPr id="8" name="Hình ảnh 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93C1043-AF1B-D5A5-7F2F-56D7717F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/>
          <a:stretch/>
        </p:blipFill>
        <p:spPr>
          <a:xfrm>
            <a:off x="4320653" y="1690688"/>
            <a:ext cx="2380054" cy="213333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1A13EF-5A67-5681-4096-606C158DD8C2}"/>
              </a:ext>
            </a:extLst>
          </p:cNvPr>
          <p:cNvSpPr txBox="1"/>
          <p:nvPr/>
        </p:nvSpPr>
        <p:spPr>
          <a:xfrm>
            <a:off x="3620637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/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60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vi-VN" sz="1600"/>
                  <a:t> gate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blipFill>
                <a:blip r:embed="rId4"/>
                <a:stretch>
                  <a:fillRect l="-1760" t="-5455" b="-236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/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AD16DCF-DB8B-A30E-83F6-4B03B40DF97E}"/>
              </a:ext>
            </a:extLst>
          </p:cNvPr>
          <p:cNvSpPr txBox="1"/>
          <p:nvPr/>
        </p:nvSpPr>
        <p:spPr>
          <a:xfrm>
            <a:off x="6894394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/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0.61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E8F7EBE-9630-6EFB-4695-DC3288D77DA9}"/>
              </a:ext>
            </a:extLst>
          </p:cNvPr>
          <p:cNvSpPr txBox="1"/>
          <p:nvPr/>
        </p:nvSpPr>
        <p:spPr>
          <a:xfrm>
            <a:off x="7729181" y="3641933"/>
            <a:ext cx="208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Probabilities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6708AD-B7C9-1B95-3076-9D9C0E503418}"/>
              </a:ext>
            </a:extLst>
          </p:cNvPr>
          <p:cNvSpPr txBox="1"/>
          <p:nvPr/>
        </p:nvSpPr>
        <p:spPr>
          <a:xfrm>
            <a:off x="5150098" y="3641933"/>
            <a:ext cx="157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 x 2 filter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A9D475A5-43B5-9627-4341-4CC81BB5D14C}"/>
                  </a:ext>
                </a:extLst>
              </p14:cNvPr>
              <p14:cNvContentPartPr/>
              <p14:nvPr/>
            </p14:nvContentPartPr>
            <p14:xfrm>
              <a:off x="4313160" y="1375200"/>
              <a:ext cx="2545200" cy="2831040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A9D475A5-43B5-9627-4341-4CC81BB5D1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3800" y="1365840"/>
                <a:ext cx="256392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58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CB95D30-7639-AA58-A020-2634CD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3"/>
          <a:stretch/>
        </p:blipFill>
        <p:spPr>
          <a:xfrm>
            <a:off x="577755" y="1664191"/>
            <a:ext cx="8032845" cy="51938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14:cNvPr>
              <p14:cNvContentPartPr/>
              <p14:nvPr/>
            </p14:nvContentPartPr>
            <p14:xfrm>
              <a:off x="8001000" y="1241280"/>
              <a:ext cx="3474000" cy="339372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640" y="1231920"/>
                <a:ext cx="34927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9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MNIST, MNIST Fashion (60000 train, 10000 test) </a:t>
            </a:r>
          </a:p>
          <a:p>
            <a:pPr>
              <a:buFontTx/>
              <a:buChar char="-"/>
            </a:pPr>
            <a:r>
              <a:rPr lang="en-US"/>
              <a:t>Train / val / test: 1200 / 300 / 300 (take randomly)</a:t>
            </a:r>
          </a:p>
          <a:p>
            <a:pPr marL="0" indent="0">
              <a:buNone/>
            </a:pPr>
            <a:r>
              <a:rPr lang="en-US"/>
              <a:t>Training:</a:t>
            </a:r>
          </a:p>
          <a:p>
            <a:pPr>
              <a:buFontTx/>
              <a:buChar char="-"/>
            </a:pPr>
            <a:r>
              <a:rPr lang="en-US"/>
              <a:t>Run 20 times.</a:t>
            </a:r>
          </a:p>
          <a:p>
            <a:pPr>
              <a:buFontTx/>
              <a:buChar char="-"/>
            </a:pPr>
            <a:r>
              <a:rPr lang="en-US"/>
              <a:t>Batch size: 4, number of epoch: 30.</a:t>
            </a:r>
          </a:p>
          <a:p>
            <a:pPr>
              <a:buFontTx/>
              <a:buChar char="-"/>
            </a:pPr>
            <a:r>
              <a:rPr lang="en-US"/>
              <a:t>Loss: cross entropy, Optimizer: Adam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8EC31813-4349-56AA-7B3C-C15CF9D1D0CD}"/>
                  </a:ext>
                </a:extLst>
              </p14:cNvPr>
              <p14:cNvContentPartPr/>
              <p14:nvPr/>
            </p14:nvContentPartPr>
            <p14:xfrm>
              <a:off x="1669680" y="4196880"/>
              <a:ext cx="3438360" cy="64332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8EC31813-4349-56AA-7B3C-C15CF9D1D0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320" y="4187520"/>
                <a:ext cx="345708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70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on MNIST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21</a:t>
            </a:fld>
            <a:endParaRPr lang="vi-VN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422F2121-5C7E-C507-46C2-D1EAB672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87" y="1690688"/>
            <a:ext cx="4901587" cy="3326984"/>
          </a:xfr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A7DE505-D3D6-94AA-4669-9DA06AF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1587" cy="3326984"/>
          </a:xfrm>
          <a:prstGeom prst="rect">
            <a:avLst/>
          </a:prstGeom>
        </p:spPr>
      </p:pic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7898172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755241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4D94A1F-3672-C073-0560-B740728E05B9}"/>
                  </a:ext>
                </a:extLst>
              </p14:cNvPr>
              <p14:cNvContentPartPr/>
              <p14:nvPr/>
            </p14:nvContentPartPr>
            <p14:xfrm>
              <a:off x="4357800" y="1875240"/>
              <a:ext cx="5143680" cy="241128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4D94A1F-3672-C073-0560-B740728E05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440" y="1865880"/>
                <a:ext cx="5162400" cy="24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5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on MNIST Fashion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22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7898172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755241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D7A737B-4FFD-AC46-F545-018DF71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87" y="1690688"/>
            <a:ext cx="4901587" cy="3352381"/>
          </a:xfr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6007FE16-48F0-8F7B-D3F8-611ED0E8D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2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Expressibility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23</a:t>
            </a:fld>
            <a:endParaRPr lang="vi-VN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877144E-B5A5-9C72-3BD2-CB97D140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20610" r="18204" b="8268"/>
          <a:stretch/>
        </p:blipFill>
        <p:spPr>
          <a:xfrm>
            <a:off x="1001973" y="1617717"/>
            <a:ext cx="7743825" cy="48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Is entangled circuit better quanv filter?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E70F90-C083-EE09-85B7-38D7C6D6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6068"/>
            <a:ext cx="5412475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/>
              <a:t>Expressibility and entangling capability of parameterized quantum circuits for hybrid quantum-classical algorithms</a:t>
            </a:r>
            <a:endParaRPr lang="vi-VN" sz="14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24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0024C5-362C-E921-285C-5F9236CD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9642" r="26055" b="7294"/>
          <a:stretch/>
        </p:blipFill>
        <p:spPr>
          <a:xfrm>
            <a:off x="346952" y="1639509"/>
            <a:ext cx="5903723" cy="432283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909FFC-FE1A-B08B-1DE0-AB2FD470A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9" t="18109" r="27109" b="9195"/>
          <a:stretch/>
        </p:blipFill>
        <p:spPr>
          <a:xfrm>
            <a:off x="6278169" y="1639509"/>
            <a:ext cx="5566879" cy="3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1CED8-3DE4-943A-9984-D389721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D3CAD8F-EC08-4BD2-8ECB-03BABF53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Cần làm nhiều filter hơn cho quanv filter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A5315A-B37D-82A5-2A07-EFD6BF4C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049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A249A84-2330-BAD0-6220-E62EA0D4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3875" cy="42576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6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2D9E-0756-ADCD-F985-9AE9F17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60882A7-19E4-9E0F-94E9-7494E377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29348" cy="480218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C3ADF-D300-E9D1-1E0C-577A3BF7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1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3274BC-601E-854C-0D5E-D410BEC4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5370" cy="2434346"/>
          </a:xfrm>
        </p:spPr>
        <p:txBody>
          <a:bodyPr>
            <a:normAutofit/>
          </a:bodyPr>
          <a:lstStyle/>
          <a:p>
            <a:r>
              <a:rPr lang="en-US"/>
              <a:t>Quantum 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4582709-0DB7-76E4-A476-77778FF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70" y="433841"/>
            <a:ext cx="5420772" cy="628763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CC5945-1813-0003-3E20-3760948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EA3DB5-A280-A7E3-A16A-9E5F38E2A50F}"/>
              </a:ext>
            </a:extLst>
          </p:cNvPr>
          <p:cNvSpPr txBox="1"/>
          <p:nvPr/>
        </p:nvSpPr>
        <p:spPr>
          <a:xfrm>
            <a:off x="838200" y="5798145"/>
            <a:ext cx="452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effectLst/>
                <a:latin typeface="Times New Roman" panose="02020603050405020304" pitchFamily="18" charset="0"/>
              </a:rPr>
              <a:t>Absence of Barren Plateaus in Quantum Convolutional Neural Networks, PRX, 11,041011 (2021)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14:cNvPr>
              <p14:cNvContentPartPr/>
              <p14:nvPr/>
            </p14:nvContentPartPr>
            <p14:xfrm>
              <a:off x="607320" y="928800"/>
              <a:ext cx="9930240" cy="52329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919440"/>
                <a:ext cx="994896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79384-8673-493E-8759-8782D0B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197B6B-E433-4012-9E5A-6A4AC2D14F8A}"/>
              </a:ext>
            </a:extLst>
          </p:cNvPr>
          <p:cNvSpPr/>
          <p:nvPr/>
        </p:nvSpPr>
        <p:spPr>
          <a:xfrm>
            <a:off x="3726976" y="1932973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840890F-2A8E-4D1E-90E9-CF75695C4148}"/>
              </a:ext>
            </a:extLst>
          </p:cNvPr>
          <p:cNvSpPr/>
          <p:nvPr/>
        </p:nvSpPr>
        <p:spPr>
          <a:xfrm>
            <a:off x="3726976" y="2757440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D2EE95E-CD22-48D4-82B9-A8C9F74F4C99}"/>
              </a:ext>
            </a:extLst>
          </p:cNvPr>
          <p:cNvSpPr/>
          <p:nvPr/>
        </p:nvSpPr>
        <p:spPr>
          <a:xfrm>
            <a:off x="3726976" y="3521903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D413205-5DFA-4755-8EE5-077C07AD38EE}"/>
              </a:ext>
            </a:extLst>
          </p:cNvPr>
          <p:cNvSpPr/>
          <p:nvPr/>
        </p:nvSpPr>
        <p:spPr>
          <a:xfrm>
            <a:off x="3726976" y="4292099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9A61126-11F4-4ABE-BAE5-9C5A8C1459D4}"/>
              </a:ext>
            </a:extLst>
          </p:cNvPr>
          <p:cNvSpPr/>
          <p:nvPr/>
        </p:nvSpPr>
        <p:spPr>
          <a:xfrm>
            <a:off x="3726976" y="5122599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0767D9A-99A7-43B8-9D7E-94D51E5A6644}"/>
              </a:ext>
            </a:extLst>
          </p:cNvPr>
          <p:cNvSpPr/>
          <p:nvPr/>
        </p:nvSpPr>
        <p:spPr>
          <a:xfrm>
            <a:off x="3722427" y="5918880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3608EDA-7400-4E7C-8CBE-B1D3A7625F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11488" y="2506968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8B6AD213-8939-479D-BB99-2F88A7DA99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909214" y="3331435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A50C63C-22E5-4EA4-B264-0FB9D8C8F57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09214" y="4095898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0DBC3CE-B8F3-44EB-BB7A-DB1E614C7B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909214" y="4866094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9C21900-3ED5-40FE-B45E-8B4A7DB0C5A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906939" y="5696594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BB11FFCD-DB14-49A8-BF55-B284CAFFF21E}"/>
              </a:ext>
            </a:extLst>
          </p:cNvPr>
          <p:cNvSpPr/>
          <p:nvPr/>
        </p:nvSpPr>
        <p:spPr>
          <a:xfrm>
            <a:off x="3722427" y="1116693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3957D11-1445-4E9F-9F5C-6BEC0D5DD56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4906939" y="1690688"/>
            <a:ext cx="4549" cy="24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FA1E19B-A3C7-4BAC-B70D-F7EDC692142C}"/>
              </a:ext>
            </a:extLst>
          </p:cNvPr>
          <p:cNvSpPr/>
          <p:nvPr/>
        </p:nvSpPr>
        <p:spPr>
          <a:xfrm>
            <a:off x="7086600" y="22199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7888B18-4C41-4FFF-BBB6-3BA82CE915CF}"/>
              </a:ext>
            </a:extLst>
          </p:cNvPr>
          <p:cNvSpPr/>
          <p:nvPr/>
        </p:nvSpPr>
        <p:spPr>
          <a:xfrm>
            <a:off x="7086600" y="3044437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3859D45-EA79-4DFB-A8AA-506750DC6AAE}"/>
              </a:ext>
            </a:extLst>
          </p:cNvPr>
          <p:cNvSpPr/>
          <p:nvPr/>
        </p:nvSpPr>
        <p:spPr>
          <a:xfrm>
            <a:off x="7086600" y="3808900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5AD0A42-4CDA-45A5-A7BF-5388C3DCE0FC}"/>
              </a:ext>
            </a:extLst>
          </p:cNvPr>
          <p:cNvSpPr/>
          <p:nvPr/>
        </p:nvSpPr>
        <p:spPr>
          <a:xfrm>
            <a:off x="7086600" y="4579096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DAB0787-12FC-4007-AFE7-5B945C19EB9C}"/>
              </a:ext>
            </a:extLst>
          </p:cNvPr>
          <p:cNvSpPr/>
          <p:nvPr/>
        </p:nvSpPr>
        <p:spPr>
          <a:xfrm>
            <a:off x="7086600" y="5409596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CEE9F1B-0E32-4C82-8F0A-372852AB7707}"/>
              </a:ext>
            </a:extLst>
          </p:cNvPr>
          <p:cNvSpPr/>
          <p:nvPr/>
        </p:nvSpPr>
        <p:spPr>
          <a:xfrm>
            <a:off x="7082051" y="6205877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C8DCAF2E-D5EE-4A6D-B80A-6D8D8F070F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71112" y="2793965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5CCC6393-E090-4BD5-877B-BFBD844E92B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8268838" y="3618432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5991104-FA0D-40AE-9FDA-3A58FB43A51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268838" y="4382895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9A5E9F16-A400-4DC4-8D1F-9ECF6F5BA1C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268838" y="5153091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6E8CC6E-873B-4066-906D-446CFF39AE8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266563" y="5983591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14FB3B1-BD7C-4769-ACB9-9C4CDF44351D}"/>
              </a:ext>
            </a:extLst>
          </p:cNvPr>
          <p:cNvSpPr/>
          <p:nvPr/>
        </p:nvSpPr>
        <p:spPr>
          <a:xfrm>
            <a:off x="7082051" y="587671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DC3F126-14BD-4BDF-9DE7-5583FDC352B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8266563" y="1963465"/>
            <a:ext cx="4549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99AD7B9-68C1-4474-8ABA-CAECB564FD98}"/>
              </a:ext>
            </a:extLst>
          </p:cNvPr>
          <p:cNvSpPr txBox="1"/>
          <p:nvPr/>
        </p:nvSpPr>
        <p:spPr>
          <a:xfrm>
            <a:off x="3722427" y="365125"/>
            <a:ext cx="237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CNN model</a:t>
            </a:r>
          </a:p>
          <a:p>
            <a:pPr algn="ctr"/>
            <a:r>
              <a:rPr lang="vi-VN"/>
              <a:t>(look like Lenet)</a:t>
            </a: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82D3C0B1-FDDC-4B8A-B1CE-3EE12B5B401C}"/>
              </a:ext>
            </a:extLst>
          </p:cNvPr>
          <p:cNvSpPr/>
          <p:nvPr/>
        </p:nvSpPr>
        <p:spPr>
          <a:xfrm>
            <a:off x="7082051" y="13894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Quanv1: 3x3 random number of filters</a:t>
            </a:r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BA14CBD0-EB65-4059-8B6A-AAE4BDDD363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8266563" y="1161666"/>
            <a:ext cx="0" cy="22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958E22C8-A9E8-4F7E-A95B-42A019F2F475}"/>
              </a:ext>
            </a:extLst>
          </p:cNvPr>
          <p:cNvSpPr txBox="1"/>
          <p:nvPr/>
        </p:nvSpPr>
        <p:spPr>
          <a:xfrm>
            <a:off x="7072951" y="160301"/>
            <a:ext cx="23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QNN model</a:t>
            </a:r>
          </a:p>
        </p:txBody>
      </p:sp>
      <p:sp>
        <p:nvSpPr>
          <p:cNvPr id="59" name="Chỗ dành sẵn cho Số hiệu Bản chiếu 58">
            <a:extLst>
              <a:ext uri="{FF2B5EF4-FFF2-40B4-BE49-F238E27FC236}">
                <a16:creationId xmlns:a16="http://schemas.microsoft.com/office/drawing/2014/main" id="{90CDEC64-EC43-4599-BDAF-A959CE5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5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14:cNvPr>
              <p14:cNvContentPartPr/>
              <p14:nvPr/>
            </p14:nvContentPartPr>
            <p14:xfrm>
              <a:off x="526680" y="1687680"/>
              <a:ext cx="8483760" cy="1661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1678320"/>
                <a:ext cx="850248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14:cNvPr>
              <p14:cNvContentPartPr/>
              <p14:nvPr/>
            </p14:nvContentPartPr>
            <p14:xfrm>
              <a:off x="5196960" y="2687760"/>
              <a:ext cx="714960" cy="6703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600" y="2678400"/>
                <a:ext cx="7336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14:cNvPr>
              <p14:cNvContentPartPr/>
              <p14:nvPr/>
            </p14:nvContentPartPr>
            <p14:xfrm>
              <a:off x="910800" y="2678760"/>
              <a:ext cx="7045920" cy="29829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440" y="2669400"/>
                <a:ext cx="706464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580</Words>
  <Application>Microsoft Office PowerPoint</Application>
  <PresentationFormat>Màn hình rộng</PresentationFormat>
  <Paragraphs>138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Quanvolutional neural network</vt:lpstr>
      <vt:lpstr>Neural network</vt:lpstr>
      <vt:lpstr>Quantum neural network</vt:lpstr>
      <vt:lpstr>Convolutional neural network</vt:lpstr>
      <vt:lpstr>Quantum convolutional neural network</vt:lpstr>
      <vt:lpstr>Overall structural</vt:lpstr>
      <vt:lpstr>Models</vt:lpstr>
      <vt:lpstr>Quanvolutional layer</vt:lpstr>
      <vt:lpstr>Encoding &amp; Decoding</vt:lpstr>
      <vt:lpstr>Quantum circuit</vt:lpstr>
      <vt:lpstr>Quantum circuit: Example</vt:lpstr>
      <vt:lpstr>Quantum advantages</vt:lpstr>
      <vt:lpstr>Disadvatanges</vt:lpstr>
      <vt:lpstr>Dataset</vt:lpstr>
      <vt:lpstr>Results</vt:lpstr>
      <vt:lpstr>Results</vt:lpstr>
      <vt:lpstr>Future works</vt:lpstr>
      <vt:lpstr>Tested model</vt:lpstr>
      <vt:lpstr>Quanv layer / filter</vt:lpstr>
      <vt:lpstr>Dataset</vt:lpstr>
      <vt:lpstr>Result on MNIST</vt:lpstr>
      <vt:lpstr>Result on MNIST Fashion</vt:lpstr>
      <vt:lpstr>Expressibility</vt:lpstr>
      <vt:lpstr>Is entangled circuit better quanv filter?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Vũ Tuấn Hải</cp:lastModifiedBy>
  <cp:revision>22</cp:revision>
  <dcterms:created xsi:type="dcterms:W3CDTF">2022-03-01T06:17:29Z</dcterms:created>
  <dcterms:modified xsi:type="dcterms:W3CDTF">2022-09-05T08:13:53Z</dcterms:modified>
</cp:coreProperties>
</file>