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180AC7-6C38-12FA-6409-3A4E7B970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2053890-DE70-DF37-EE95-4B67DDEF5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1873E1-C2A2-DF96-F38E-B5F70B5C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700970-2972-DF56-F26E-4DA3168D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B232D9-9992-3C76-59C0-5106C9E1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8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D3F4C7-E0CD-A97E-0097-04DB9A2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2F0AA81-CFA9-15F2-D7BC-355E0391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C7A129-6746-57E5-0B63-08F7C58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3E0E3D-4AA8-0203-07DE-FA635536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FDEAA2-6675-595A-A94E-ADD3560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19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035A8A7-6C9C-C636-E32B-3D806C9F9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B65F55-A2E1-13FE-2944-B14FA6A1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8EED90E-F3E6-DD84-FEED-3E8933AF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1D88C4-DC62-E3E6-E206-D994110E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CA2949-10F6-5450-5AF3-51D8F78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16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8F717-AFA9-7BB9-CB48-BF139AC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301CB2-8679-EFAB-B267-BC62F954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8F5EB4-59B7-0957-D811-7EB8D1D5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92AC446-29C6-92A8-4AB9-64D2EA2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362268-AA98-28BD-A974-615CC7A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3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D6D0DC-7247-F97F-6254-742F7291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0CEC9A4-8672-8563-2AE9-AD7EB60C8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395D68-DA87-7A70-D9F6-A33F2C6E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C47EB5-CD31-0E83-D386-254717AE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A7AFF21-7DEF-ECBF-8522-52ABA187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2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D24BD4-79CF-4E04-1966-16B9844E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F77387-E439-123B-CBE2-35677778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293B6ED-3534-821A-F45D-51F94E2A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EDABB7D-6274-F93E-C4AB-214D228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1FA30D-EDFE-34A0-E774-319BD00F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7BBC58-741B-CADB-16FC-83EA2C5C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80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F27B20-A591-D3C4-F479-075FF7B9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D400531-E4CA-818F-D492-135AF5D5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F7940C8-873C-C14A-2B40-AE27F7CA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7C3EFD7-E47C-D762-2CC0-1C1538555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F2E5463-B9DA-7C87-90F1-3DED4F061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1005A65-47C3-D7B7-C90B-DFE00A13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26/12/2022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CDCC5B9-37DB-E14D-8372-C16FA627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7EB173D-51EF-87C2-2BE1-9E81C673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9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99E76C-C346-73D3-9E2A-CC04FB7B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74D288E-579E-BE22-201C-34AFDADF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26/12/2022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92555EC-4EDC-4701-7A35-2A0F1A65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B24FCF-1C35-5A5A-80F6-83F97A2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69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803DAC6-BD50-0D19-4499-E5AA4EFD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26/12/2022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12120BF-0866-B705-8E06-DBF1A798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B625FD-90A6-1D86-5F23-FD39241C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15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E98BB0-40BB-9E01-78DA-607086DF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B1A5AF-C17E-1CEA-E513-18B0ADCB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BF45F49-5ADF-0B94-8699-D31DCE546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BA9EB8-49F6-D64E-0F36-95DD0C01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69A534F-F6D2-D5E1-FC2D-238A4273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5D86D95-7ECB-5E68-B7AD-069FB3F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49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0C968A-596C-E878-DDE9-8BEC2828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4E6CCCB-7B93-1B34-CA76-73BDC22C7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BD258A2-FA6D-C5A1-3129-44D23D83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89654CD-8C4B-8A35-679E-41B92ACE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26/12/2022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245DF5-7892-0CB8-FC07-86D51EFA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119B853-1FF3-DA46-ECB3-3E9DEF4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70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C0F4084-9A15-0CAE-BA3C-282CADBD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C350DB9-5B18-5702-5EC8-7DD6D47A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FAA292-A212-A0B2-8A97-8A24B8258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64EA-92B0-44EA-B2C2-C792C716ADE0}" type="datetimeFigureOut">
              <a:rPr lang="vi-VN" smtClean="0"/>
              <a:t>26/12/2022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593DC2-5B4F-D770-7C64-82FB8BDF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EA4CDE-D58F-D1DF-0D4C-90BD3828A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23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16BD58-AFA8-6042-3796-1A3B3A07E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A310C64-E4C2-5371-6D30-DD201B5E5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35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542633" y="1655445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641667" y="963260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641667" y="963260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7755017" y="1389777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7755017" y="1389777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648456C-A642-CE81-D498-487AF893B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7" t="41842" r="22692" b="31068"/>
          <a:stretch/>
        </p:blipFill>
        <p:spPr>
          <a:xfrm>
            <a:off x="-186202" y="4511845"/>
            <a:ext cx="12191028" cy="3244389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E4031F0-9BFC-22DD-FAAB-2BAB11A3E03B}"/>
              </a:ext>
            </a:extLst>
          </p:cNvPr>
          <p:cNvSpPr/>
          <p:nvPr/>
        </p:nvSpPr>
        <p:spPr>
          <a:xfrm>
            <a:off x="495300" y="1538287"/>
            <a:ext cx="1890713" cy="189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4F526D1-F4E0-3EF1-AFF9-E7C2CFE31DF6}"/>
              </a:ext>
            </a:extLst>
          </p:cNvPr>
          <p:cNvSpPr/>
          <p:nvPr/>
        </p:nvSpPr>
        <p:spPr>
          <a:xfrm>
            <a:off x="2005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ECA367D-38DF-EFB4-FC66-F7C99B9AA273}"/>
              </a:ext>
            </a:extLst>
          </p:cNvPr>
          <p:cNvSpPr/>
          <p:nvPr/>
        </p:nvSpPr>
        <p:spPr>
          <a:xfrm>
            <a:off x="2005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B753FB6-5B56-E286-24A9-A0F67A02399D}"/>
              </a:ext>
            </a:extLst>
          </p:cNvPr>
          <p:cNvSpPr/>
          <p:nvPr/>
        </p:nvSpPr>
        <p:spPr>
          <a:xfrm>
            <a:off x="1624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E563CE-E805-45B3-141E-F35E2A32C6DA}"/>
              </a:ext>
            </a:extLst>
          </p:cNvPr>
          <p:cNvSpPr/>
          <p:nvPr/>
        </p:nvSpPr>
        <p:spPr>
          <a:xfrm>
            <a:off x="1624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4713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4713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4713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4713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1624013" y="106179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Pixels</a:t>
            </a:r>
            <a:endParaRPr lang="vi-VN" sz="1000"/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7D11ADEF-0499-7E34-4968-E54927A68FA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005013" y="1308020"/>
            <a:ext cx="0" cy="71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316B414C-2549-A9DF-C248-F7790135F68B}"/>
              </a:ext>
            </a:extLst>
          </p:cNvPr>
          <p:cNvCxnSpPr>
            <a:cxnSpLocks/>
          </p:cNvCxnSpPr>
          <p:nvPr/>
        </p:nvCxnSpPr>
        <p:spPr>
          <a:xfrm>
            <a:off x="2195513" y="251983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524126" y="209993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Flatten &amp; Normalize</a:t>
            </a:r>
            <a:endParaRPr lang="vi-VN" sz="1000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672013" y="203406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>
            <a:off x="3781426" y="2520312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20000" y="2099935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Amplitude</a:t>
            </a:r>
          </a:p>
          <a:p>
            <a:r>
              <a:rPr lang="en-US" sz="1000"/>
              <a:t>Encoding</a:t>
            </a:r>
            <a:endParaRPr lang="vi-VN" sz="1000"/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715125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715125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715125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715125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810249" y="2550765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5909312" y="2099935"/>
            <a:ext cx="971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Measure</a:t>
            </a:r>
            <a:endParaRPr lang="vi-VN" sz="1000"/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6782991" y="203709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6905624" y="195024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6782514" y="2422725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6905147" y="2335870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6782514" y="280056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6905147" y="271371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6782514" y="316551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6905147" y="307865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7876538" y="1816294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7876538" y="1816294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7989888" y="226678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7989888" y="2266789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stCxn id="26" idx="3"/>
            <a:endCxn id="48" idx="1"/>
          </p:cNvCxnSpPr>
          <p:nvPr/>
        </p:nvCxnSpPr>
        <p:spPr>
          <a:xfrm flipV="1">
            <a:off x="7096125" y="1143678"/>
            <a:ext cx="545542" cy="8832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096125" y="1570195"/>
            <a:ext cx="658892" cy="837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096125" y="1996712"/>
            <a:ext cx="780413" cy="789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096125" y="2447207"/>
            <a:ext cx="893763" cy="720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809808" y="243118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/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1754" b="-1272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/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770" b="-1090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/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1754" b="-107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549526" y="1324096"/>
            <a:ext cx="4644589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1052513" y="349076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Flatten &amp; Normalize</a:t>
            </a:r>
            <a:endParaRPr lang="vi-VN" sz="1000"/>
          </a:p>
        </p:txBody>
      </p:sp>
    </p:spTree>
    <p:extLst>
      <p:ext uri="{BB962C8B-B14F-4D97-AF65-F5344CB8AC3E}">
        <p14:creationId xmlns:p14="http://schemas.microsoft.com/office/powerpoint/2010/main" val="332467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23995ABF-ABC6-6122-AC05-EBDBD033F65C}"/>
              </a:ext>
            </a:extLst>
          </p:cNvPr>
          <p:cNvCxnSpPr>
            <a:cxnSpLocks/>
          </p:cNvCxnSpPr>
          <p:nvPr/>
        </p:nvCxnSpPr>
        <p:spPr>
          <a:xfrm>
            <a:off x="3738563" y="2840182"/>
            <a:ext cx="2000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4335DAD-8A68-AA0C-543E-C962FA037A1A}"/>
              </a:ext>
            </a:extLst>
          </p:cNvPr>
          <p:cNvCxnSpPr>
            <a:cxnSpLocks/>
          </p:cNvCxnSpPr>
          <p:nvPr/>
        </p:nvCxnSpPr>
        <p:spPr>
          <a:xfrm>
            <a:off x="3738563" y="3144982"/>
            <a:ext cx="2000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ACA20D88-9E04-10FE-4F27-C0E864B6BF0E}"/>
              </a:ext>
            </a:extLst>
          </p:cNvPr>
          <p:cNvCxnSpPr>
            <a:cxnSpLocks/>
          </p:cNvCxnSpPr>
          <p:nvPr/>
        </p:nvCxnSpPr>
        <p:spPr>
          <a:xfrm>
            <a:off x="3738563" y="3441553"/>
            <a:ext cx="2001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8D59E97F-EF7F-8D1B-B3C9-AE791017C642}"/>
              </a:ext>
            </a:extLst>
          </p:cNvPr>
          <p:cNvCxnSpPr>
            <a:cxnSpLocks/>
          </p:cNvCxnSpPr>
          <p:nvPr/>
        </p:nvCxnSpPr>
        <p:spPr>
          <a:xfrm>
            <a:off x="3738563" y="3738124"/>
            <a:ext cx="2001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2FED51FC-A84B-175C-4F2F-DBFD4728A59C}"/>
              </a:ext>
            </a:extLst>
          </p:cNvPr>
          <p:cNvCxnSpPr>
            <a:cxnSpLocks/>
          </p:cNvCxnSpPr>
          <p:nvPr/>
        </p:nvCxnSpPr>
        <p:spPr>
          <a:xfrm flipV="1">
            <a:off x="4168558" y="2840182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798E605-A90B-373F-C9CE-5DA138168586}"/>
              </a:ext>
            </a:extLst>
          </p:cNvPr>
          <p:cNvCxnSpPr>
            <a:cxnSpLocks/>
          </p:cNvCxnSpPr>
          <p:nvPr/>
        </p:nvCxnSpPr>
        <p:spPr>
          <a:xfrm flipV="1">
            <a:off x="4791507" y="2840182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BAFED468-5AB7-534F-8FB5-FC0EE7A737ED}"/>
              </a:ext>
            </a:extLst>
          </p:cNvPr>
          <p:cNvCxnSpPr>
            <a:cxnSpLocks/>
          </p:cNvCxnSpPr>
          <p:nvPr/>
        </p:nvCxnSpPr>
        <p:spPr>
          <a:xfrm flipV="1">
            <a:off x="5392882" y="2831953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F068459-3805-2CE3-7105-3CB78FF20FD4}"/>
              </a:ext>
            </a:extLst>
          </p:cNvPr>
          <p:cNvSpPr/>
          <p:nvPr/>
        </p:nvSpPr>
        <p:spPr>
          <a:xfrm>
            <a:off x="4130602" y="27923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E29638FD-AE8C-462E-19EE-5CD7D030C5D7}"/>
              </a:ext>
            </a:extLst>
          </p:cNvPr>
          <p:cNvSpPr/>
          <p:nvPr/>
        </p:nvSpPr>
        <p:spPr>
          <a:xfrm>
            <a:off x="4747451" y="27890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C76E336C-C5BB-1116-B12A-CBE9E813C375}"/>
              </a:ext>
            </a:extLst>
          </p:cNvPr>
          <p:cNvSpPr/>
          <p:nvPr/>
        </p:nvSpPr>
        <p:spPr>
          <a:xfrm>
            <a:off x="5350020" y="27890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Hình chữ nhật: Góc Tròn 42">
                <a:extLst>
                  <a:ext uri="{FF2B5EF4-FFF2-40B4-BE49-F238E27FC236}">
                    <a16:creationId xmlns:a16="http://schemas.microsoft.com/office/drawing/2014/main" id="{00EC6A22-88EF-6500-F5AC-4146287AD252}"/>
                  </a:ext>
                </a:extLst>
              </p:cNvPr>
              <p:cNvSpPr/>
              <p:nvPr/>
            </p:nvSpPr>
            <p:spPr>
              <a:xfrm>
                <a:off x="4006419" y="2989193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Hình chữ nhật: Góc Tròn 42">
                <a:extLst>
                  <a:ext uri="{FF2B5EF4-FFF2-40B4-BE49-F238E27FC236}">
                    <a16:creationId xmlns:a16="http://schemas.microsoft.com/office/drawing/2014/main" id="{00EC6A22-88EF-6500-F5AC-4146287AD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19" y="2989193"/>
                <a:ext cx="311578" cy="3115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Hình chữ nhật: Góc Tròn 43">
                <a:extLst>
                  <a:ext uri="{FF2B5EF4-FFF2-40B4-BE49-F238E27FC236}">
                    <a16:creationId xmlns:a16="http://schemas.microsoft.com/office/drawing/2014/main" id="{48DA791A-FDCA-EC86-5051-3C7CA643623C}"/>
                  </a:ext>
                </a:extLst>
              </p:cNvPr>
              <p:cNvSpPr/>
              <p:nvPr/>
            </p:nvSpPr>
            <p:spPr>
              <a:xfrm>
                <a:off x="4627128" y="327825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Hình chữ nhật: Góc Tròn 43">
                <a:extLst>
                  <a:ext uri="{FF2B5EF4-FFF2-40B4-BE49-F238E27FC236}">
                    <a16:creationId xmlns:a16="http://schemas.microsoft.com/office/drawing/2014/main" id="{48DA791A-FDCA-EC86-5051-3C7CA6436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128" y="3278259"/>
                <a:ext cx="311578" cy="3115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: Góc Tròn 44">
                <a:extLst>
                  <a:ext uri="{FF2B5EF4-FFF2-40B4-BE49-F238E27FC236}">
                    <a16:creationId xmlns:a16="http://schemas.microsoft.com/office/drawing/2014/main" id="{1D2EF85B-C907-839C-1D6C-FF997097A255}"/>
                  </a:ext>
                </a:extLst>
              </p:cNvPr>
              <p:cNvSpPr/>
              <p:nvPr/>
            </p:nvSpPr>
            <p:spPr>
              <a:xfrm>
                <a:off x="5237093" y="358305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Hình chữ nhật: Góc Tròn 44">
                <a:extLst>
                  <a:ext uri="{FF2B5EF4-FFF2-40B4-BE49-F238E27FC236}">
                    <a16:creationId xmlns:a16="http://schemas.microsoft.com/office/drawing/2014/main" id="{1D2EF85B-C907-839C-1D6C-FF997097A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93" y="3583059"/>
                <a:ext cx="311578" cy="311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Hình chữ nhật: Góc Tròn 54">
            <a:extLst>
              <a:ext uri="{FF2B5EF4-FFF2-40B4-BE49-F238E27FC236}">
                <a16:creationId xmlns:a16="http://schemas.microsoft.com/office/drawing/2014/main" id="{F1C9976B-4564-5DEA-0F11-6D51C6FBC147}"/>
              </a:ext>
            </a:extLst>
          </p:cNvPr>
          <p:cNvSpPr/>
          <p:nvPr/>
        </p:nvSpPr>
        <p:spPr>
          <a:xfrm>
            <a:off x="3957638" y="2638564"/>
            <a:ext cx="1643060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Hộp Văn bản 55">
                <a:extLst>
                  <a:ext uri="{FF2B5EF4-FFF2-40B4-BE49-F238E27FC236}">
                    <a16:creationId xmlns:a16="http://schemas.microsoft.com/office/drawing/2014/main" id="{EE3E25DF-7E7F-A694-0EA1-4DB665D68153}"/>
                  </a:ext>
                </a:extLst>
              </p:cNvPr>
              <p:cNvSpPr txBox="1"/>
              <p:nvPr/>
            </p:nvSpPr>
            <p:spPr>
              <a:xfrm>
                <a:off x="3338511" y="270884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6" name="Hộp Văn bản 55">
                <a:extLst>
                  <a:ext uri="{FF2B5EF4-FFF2-40B4-BE49-F238E27FC236}">
                    <a16:creationId xmlns:a16="http://schemas.microsoft.com/office/drawing/2014/main" id="{EE3E25DF-7E7F-A694-0EA1-4DB665D6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11" y="2708842"/>
                <a:ext cx="392039" cy="246221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Hộp Văn bản 56">
                <a:extLst>
                  <a:ext uri="{FF2B5EF4-FFF2-40B4-BE49-F238E27FC236}">
                    <a16:creationId xmlns:a16="http://schemas.microsoft.com/office/drawing/2014/main" id="{3F76BA9F-EA8D-32D8-CE7F-02830EA62CFA}"/>
                  </a:ext>
                </a:extLst>
              </p:cNvPr>
              <p:cNvSpPr txBox="1"/>
              <p:nvPr/>
            </p:nvSpPr>
            <p:spPr>
              <a:xfrm>
                <a:off x="3328844" y="3021871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7" name="Hộp Văn bản 56">
                <a:extLst>
                  <a:ext uri="{FF2B5EF4-FFF2-40B4-BE49-F238E27FC236}">
                    <a16:creationId xmlns:a16="http://schemas.microsoft.com/office/drawing/2014/main" id="{3F76BA9F-EA8D-32D8-CE7F-02830EA62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44" y="3021871"/>
                <a:ext cx="392039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Hộp Văn bản 57">
                <a:extLst>
                  <a:ext uri="{FF2B5EF4-FFF2-40B4-BE49-F238E27FC236}">
                    <a16:creationId xmlns:a16="http://schemas.microsoft.com/office/drawing/2014/main" id="{8DCD85BA-6996-B5C9-FFE3-008EEAA627C6}"/>
                  </a:ext>
                </a:extLst>
              </p:cNvPr>
              <p:cNvSpPr txBox="1"/>
              <p:nvPr/>
            </p:nvSpPr>
            <p:spPr>
              <a:xfrm>
                <a:off x="3334526" y="331844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8" name="Hộp Văn bản 57">
                <a:extLst>
                  <a:ext uri="{FF2B5EF4-FFF2-40B4-BE49-F238E27FC236}">
                    <a16:creationId xmlns:a16="http://schemas.microsoft.com/office/drawing/2014/main" id="{8DCD85BA-6996-B5C9-FFE3-008EEAA6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526" y="3318442"/>
                <a:ext cx="392039" cy="24622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25880096-F606-EDE3-298B-D289D7EEE7AB}"/>
                  </a:ext>
                </a:extLst>
              </p:cNvPr>
              <p:cNvSpPr txBox="1"/>
              <p:nvPr/>
            </p:nvSpPr>
            <p:spPr>
              <a:xfrm>
                <a:off x="3346524" y="361501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25880096-F606-EDE3-298B-D289D7EE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524" y="3615013"/>
                <a:ext cx="392039" cy="246221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Đường nối Thẳng 1">
            <a:extLst>
              <a:ext uri="{FF2B5EF4-FFF2-40B4-BE49-F238E27FC236}">
                <a16:creationId xmlns:a16="http://schemas.microsoft.com/office/drawing/2014/main" id="{CAD0E645-D844-03AC-FA7D-65DD88EB76FF}"/>
              </a:ext>
            </a:extLst>
          </p:cNvPr>
          <p:cNvCxnSpPr>
            <a:cxnSpLocks/>
          </p:cNvCxnSpPr>
          <p:nvPr/>
        </p:nvCxnSpPr>
        <p:spPr>
          <a:xfrm>
            <a:off x="6408045" y="2857563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D772347B-2CDE-8B0C-D7D6-905A56DE3E95}"/>
              </a:ext>
            </a:extLst>
          </p:cNvPr>
          <p:cNvCxnSpPr>
            <a:cxnSpLocks/>
          </p:cNvCxnSpPr>
          <p:nvPr/>
        </p:nvCxnSpPr>
        <p:spPr>
          <a:xfrm>
            <a:off x="6408045" y="3162363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2FEF2197-67AF-D2A2-836D-1C7B23CE52DE}"/>
              </a:ext>
            </a:extLst>
          </p:cNvPr>
          <p:cNvCxnSpPr>
            <a:cxnSpLocks/>
          </p:cNvCxnSpPr>
          <p:nvPr/>
        </p:nvCxnSpPr>
        <p:spPr>
          <a:xfrm>
            <a:off x="6408045" y="3458934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35989C5E-35A2-365D-2C12-008E3A9B384A}"/>
              </a:ext>
            </a:extLst>
          </p:cNvPr>
          <p:cNvCxnSpPr>
            <a:cxnSpLocks/>
          </p:cNvCxnSpPr>
          <p:nvPr/>
        </p:nvCxnSpPr>
        <p:spPr>
          <a:xfrm>
            <a:off x="6408045" y="3755505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53D16C6-2BC0-D305-6961-3725F43BA32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838040" y="3021582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D63F0D97-0E4C-2049-74C0-1B22A0AA34FF}"/>
              </a:ext>
            </a:extLst>
          </p:cNvPr>
          <p:cNvSpPr/>
          <p:nvPr/>
        </p:nvSpPr>
        <p:spPr>
          <a:xfrm>
            <a:off x="6795178" y="312174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ình chữ nhật: Góc Tròn 17">
                <a:extLst>
                  <a:ext uri="{FF2B5EF4-FFF2-40B4-BE49-F238E27FC236}">
                    <a16:creationId xmlns:a16="http://schemas.microsoft.com/office/drawing/2014/main" id="{FD11CB83-2906-90EB-B53B-1D0346FF83C2}"/>
                  </a:ext>
                </a:extLst>
              </p:cNvPr>
              <p:cNvSpPr/>
              <p:nvPr/>
            </p:nvSpPr>
            <p:spPr>
              <a:xfrm>
                <a:off x="6682251" y="271000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ình chữ nhật: Góc Tròn 17">
                <a:extLst>
                  <a:ext uri="{FF2B5EF4-FFF2-40B4-BE49-F238E27FC236}">
                    <a16:creationId xmlns:a16="http://schemas.microsoft.com/office/drawing/2014/main" id="{FD11CB83-2906-90EB-B53B-1D0346FF8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51" y="2710004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ình chữ nhật: Góc Tròn 18">
                <a:extLst>
                  <a:ext uri="{FF2B5EF4-FFF2-40B4-BE49-F238E27FC236}">
                    <a16:creationId xmlns:a16="http://schemas.microsoft.com/office/drawing/2014/main" id="{AF1E37FA-FEAA-7BF5-1DE5-4C76CE29C95C}"/>
                  </a:ext>
                </a:extLst>
              </p:cNvPr>
              <p:cNvSpPr/>
              <p:nvPr/>
            </p:nvSpPr>
            <p:spPr>
              <a:xfrm>
                <a:off x="7149412" y="301421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Hình chữ nhật: Góc Tròn 18">
                <a:extLst>
                  <a:ext uri="{FF2B5EF4-FFF2-40B4-BE49-F238E27FC236}">
                    <a16:creationId xmlns:a16="http://schemas.microsoft.com/office/drawing/2014/main" id="{AF1E37FA-FEAA-7BF5-1DE5-4C76CE29C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12" y="3014219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E746A6D4-FE2C-27E1-BE3A-613D01DC8E23}"/>
              </a:ext>
            </a:extLst>
          </p:cNvPr>
          <p:cNvSpPr/>
          <p:nvPr/>
        </p:nvSpPr>
        <p:spPr>
          <a:xfrm>
            <a:off x="6627120" y="2655945"/>
            <a:ext cx="897630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54B33F32-B5D4-DA3D-6232-454A409141A5}"/>
                  </a:ext>
                </a:extLst>
              </p:cNvPr>
              <p:cNvSpPr txBox="1"/>
              <p:nvPr/>
            </p:nvSpPr>
            <p:spPr>
              <a:xfrm>
                <a:off x="6007993" y="27262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54B33F32-B5D4-DA3D-6232-454A40914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93" y="2726223"/>
                <a:ext cx="392039" cy="246221"/>
              </a:xfrm>
              <a:prstGeom prst="rect">
                <a:avLst/>
              </a:prstGeom>
              <a:blipFill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B1573C6E-80AB-F9BC-2A6F-23E3524699D2}"/>
                  </a:ext>
                </a:extLst>
              </p:cNvPr>
              <p:cNvSpPr txBox="1"/>
              <p:nvPr/>
            </p:nvSpPr>
            <p:spPr>
              <a:xfrm>
                <a:off x="5998326" y="303925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B1573C6E-80AB-F9BC-2A6F-23E352469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326" y="3039252"/>
                <a:ext cx="392039" cy="246221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9033B5BD-AEF6-885A-F1EC-9BBAAB95FF05}"/>
                  </a:ext>
                </a:extLst>
              </p:cNvPr>
              <p:cNvSpPr txBox="1"/>
              <p:nvPr/>
            </p:nvSpPr>
            <p:spPr>
              <a:xfrm>
                <a:off x="6004008" y="33358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9033B5BD-AEF6-885A-F1EC-9BBAAB95F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008" y="3335823"/>
                <a:ext cx="392039" cy="246221"/>
              </a:xfrm>
              <a:prstGeom prst="rect">
                <a:avLst/>
              </a:prstGeom>
              <a:blipFill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C048A3AC-FFFF-3E7D-74DF-78260B2B34C2}"/>
                  </a:ext>
                </a:extLst>
              </p:cNvPr>
              <p:cNvSpPr txBox="1"/>
              <p:nvPr/>
            </p:nvSpPr>
            <p:spPr>
              <a:xfrm>
                <a:off x="6016006" y="3632394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C048A3AC-FFFF-3E7D-74DF-78260B2B3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06" y="3632394"/>
                <a:ext cx="392039" cy="246221"/>
              </a:xfrm>
              <a:prstGeom prst="rect">
                <a:avLst/>
              </a:prstGeom>
              <a:blipFill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3738AB09-EC8C-6C6E-39E9-6FDF8365BBF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843805" y="3619200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A222A2D-95D2-FEBF-CB37-997500D3B09A}"/>
              </a:ext>
            </a:extLst>
          </p:cNvPr>
          <p:cNvSpPr/>
          <p:nvPr/>
        </p:nvSpPr>
        <p:spPr>
          <a:xfrm>
            <a:off x="6800943" y="371935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: Góc Tròn 29">
                <a:extLst>
                  <a:ext uri="{FF2B5EF4-FFF2-40B4-BE49-F238E27FC236}">
                    <a16:creationId xmlns:a16="http://schemas.microsoft.com/office/drawing/2014/main" id="{5981CCF9-A31C-AAB3-8E29-ED3B3844F0A9}"/>
                  </a:ext>
                </a:extLst>
              </p:cNvPr>
              <p:cNvSpPr/>
              <p:nvPr/>
            </p:nvSpPr>
            <p:spPr>
              <a:xfrm>
                <a:off x="6688016" y="330762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Hình chữ nhật: Góc Tròn 29">
                <a:extLst>
                  <a:ext uri="{FF2B5EF4-FFF2-40B4-BE49-F238E27FC236}">
                    <a16:creationId xmlns:a16="http://schemas.microsoft.com/office/drawing/2014/main" id="{5981CCF9-A31C-AAB3-8E29-ED3B3844F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016" y="3307622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18AB1D3C-037B-65A0-F71C-F69E8588B84C}"/>
              </a:ext>
            </a:extLst>
          </p:cNvPr>
          <p:cNvCxnSpPr>
            <a:cxnSpLocks/>
          </p:cNvCxnSpPr>
          <p:nvPr/>
        </p:nvCxnSpPr>
        <p:spPr>
          <a:xfrm flipV="1">
            <a:off x="7304765" y="3323558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C5178D20-73D3-1601-C345-CCB75D31C576}"/>
              </a:ext>
            </a:extLst>
          </p:cNvPr>
          <p:cNvSpPr/>
          <p:nvPr/>
        </p:nvSpPr>
        <p:spPr>
          <a:xfrm>
            <a:off x="7261903" y="342371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0E8921E4-CFB5-2119-22C5-0E8883D9116A}"/>
              </a:ext>
            </a:extLst>
          </p:cNvPr>
          <p:cNvCxnSpPr>
            <a:cxnSpLocks/>
          </p:cNvCxnSpPr>
          <p:nvPr/>
        </p:nvCxnSpPr>
        <p:spPr>
          <a:xfrm>
            <a:off x="8331716" y="2857563"/>
            <a:ext cx="2269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C3C27A73-1816-9433-C777-0A45E787168B}"/>
              </a:ext>
            </a:extLst>
          </p:cNvPr>
          <p:cNvCxnSpPr>
            <a:cxnSpLocks/>
          </p:cNvCxnSpPr>
          <p:nvPr/>
        </p:nvCxnSpPr>
        <p:spPr>
          <a:xfrm>
            <a:off x="8331716" y="3162363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D7FC7A6F-FFFA-1B07-F59E-F596F65A1518}"/>
              </a:ext>
            </a:extLst>
          </p:cNvPr>
          <p:cNvCxnSpPr>
            <a:cxnSpLocks/>
          </p:cNvCxnSpPr>
          <p:nvPr/>
        </p:nvCxnSpPr>
        <p:spPr>
          <a:xfrm>
            <a:off x="8331716" y="3458934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nối Thẳng 71">
            <a:extLst>
              <a:ext uri="{FF2B5EF4-FFF2-40B4-BE49-F238E27FC236}">
                <a16:creationId xmlns:a16="http://schemas.microsoft.com/office/drawing/2014/main" id="{ADC38371-8B45-7B9D-4AFF-659A6DB96450}"/>
              </a:ext>
            </a:extLst>
          </p:cNvPr>
          <p:cNvCxnSpPr>
            <a:cxnSpLocks/>
          </p:cNvCxnSpPr>
          <p:nvPr/>
        </p:nvCxnSpPr>
        <p:spPr>
          <a:xfrm>
            <a:off x="8331716" y="3755505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AC966772-4F19-F3E5-B886-EB4B60DECF1E}"/>
              </a:ext>
            </a:extLst>
          </p:cNvPr>
          <p:cNvCxnSpPr>
            <a:cxnSpLocks/>
            <a:stCxn id="79" idx="2"/>
            <a:endCxn id="76" idx="0"/>
          </p:cNvCxnSpPr>
          <p:nvPr/>
        </p:nvCxnSpPr>
        <p:spPr>
          <a:xfrm flipH="1">
            <a:off x="8766617" y="3011296"/>
            <a:ext cx="5128" cy="70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Hình Bầu dục 75">
            <a:extLst>
              <a:ext uri="{FF2B5EF4-FFF2-40B4-BE49-F238E27FC236}">
                <a16:creationId xmlns:a16="http://schemas.microsoft.com/office/drawing/2014/main" id="{1BA5C4C7-0598-182B-1379-2770FA55F1CC}"/>
              </a:ext>
            </a:extLst>
          </p:cNvPr>
          <p:cNvSpPr/>
          <p:nvPr/>
        </p:nvSpPr>
        <p:spPr>
          <a:xfrm>
            <a:off x="8723755" y="371264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Hình chữ nhật: Góc Tròn 78">
                <a:extLst>
                  <a:ext uri="{FF2B5EF4-FFF2-40B4-BE49-F238E27FC236}">
                    <a16:creationId xmlns:a16="http://schemas.microsoft.com/office/drawing/2014/main" id="{39B7CBF1-7323-641B-4F75-B7DCD8FC2F64}"/>
                  </a:ext>
                </a:extLst>
              </p:cNvPr>
              <p:cNvSpPr/>
              <p:nvPr/>
            </p:nvSpPr>
            <p:spPr>
              <a:xfrm>
                <a:off x="8615956" y="2699718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Hình chữ nhật: Góc Tròn 78">
                <a:extLst>
                  <a:ext uri="{FF2B5EF4-FFF2-40B4-BE49-F238E27FC236}">
                    <a16:creationId xmlns:a16="http://schemas.microsoft.com/office/drawing/2014/main" id="{39B7CBF1-7323-641B-4F75-B7DCD8FC2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956" y="2699718"/>
                <a:ext cx="311578" cy="311578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Hình chữ nhật: Góc Tròn 81">
            <a:extLst>
              <a:ext uri="{FF2B5EF4-FFF2-40B4-BE49-F238E27FC236}">
                <a16:creationId xmlns:a16="http://schemas.microsoft.com/office/drawing/2014/main" id="{F61999BC-AF74-F75A-BF48-8EAA9A939A3D}"/>
              </a:ext>
            </a:extLst>
          </p:cNvPr>
          <p:cNvSpPr/>
          <p:nvPr/>
        </p:nvSpPr>
        <p:spPr>
          <a:xfrm>
            <a:off x="8550791" y="2655945"/>
            <a:ext cx="1957387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Hộp Văn bản 82">
                <a:extLst>
                  <a:ext uri="{FF2B5EF4-FFF2-40B4-BE49-F238E27FC236}">
                    <a16:creationId xmlns:a16="http://schemas.microsoft.com/office/drawing/2014/main" id="{05D189B5-D215-FB2F-0BD7-EACB3E73D316}"/>
                  </a:ext>
                </a:extLst>
              </p:cNvPr>
              <p:cNvSpPr txBox="1"/>
              <p:nvPr/>
            </p:nvSpPr>
            <p:spPr>
              <a:xfrm>
                <a:off x="7931664" y="27262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3" name="Hộp Văn bản 82">
                <a:extLst>
                  <a:ext uri="{FF2B5EF4-FFF2-40B4-BE49-F238E27FC236}">
                    <a16:creationId xmlns:a16="http://schemas.microsoft.com/office/drawing/2014/main" id="{05D189B5-D215-FB2F-0BD7-EACB3E73D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664" y="2726223"/>
                <a:ext cx="392039" cy="246221"/>
              </a:xfrm>
              <a:prstGeom prst="rect">
                <a:avLst/>
              </a:prstGeom>
              <a:blipFill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Hộp Văn bản 83">
                <a:extLst>
                  <a:ext uri="{FF2B5EF4-FFF2-40B4-BE49-F238E27FC236}">
                    <a16:creationId xmlns:a16="http://schemas.microsoft.com/office/drawing/2014/main" id="{4E08E4F6-7F1E-D3C8-4821-A9CC853D6216}"/>
                  </a:ext>
                </a:extLst>
              </p:cNvPr>
              <p:cNvSpPr txBox="1"/>
              <p:nvPr/>
            </p:nvSpPr>
            <p:spPr>
              <a:xfrm>
                <a:off x="7921997" y="303925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4" name="Hộp Văn bản 83">
                <a:extLst>
                  <a:ext uri="{FF2B5EF4-FFF2-40B4-BE49-F238E27FC236}">
                    <a16:creationId xmlns:a16="http://schemas.microsoft.com/office/drawing/2014/main" id="{4E08E4F6-7F1E-D3C8-4821-A9CC853D6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97" y="3039252"/>
                <a:ext cx="392039" cy="246221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Hộp Văn bản 84">
                <a:extLst>
                  <a:ext uri="{FF2B5EF4-FFF2-40B4-BE49-F238E27FC236}">
                    <a16:creationId xmlns:a16="http://schemas.microsoft.com/office/drawing/2014/main" id="{DEFC883C-5C6B-F1DE-4481-F82164216F67}"/>
                  </a:ext>
                </a:extLst>
              </p:cNvPr>
              <p:cNvSpPr txBox="1"/>
              <p:nvPr/>
            </p:nvSpPr>
            <p:spPr>
              <a:xfrm>
                <a:off x="7927679" y="33358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5" name="Hộp Văn bản 84">
                <a:extLst>
                  <a:ext uri="{FF2B5EF4-FFF2-40B4-BE49-F238E27FC236}">
                    <a16:creationId xmlns:a16="http://schemas.microsoft.com/office/drawing/2014/main" id="{DEFC883C-5C6B-F1DE-4481-F82164216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679" y="3335823"/>
                <a:ext cx="392039" cy="246221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Hộp Văn bản 85">
                <a:extLst>
                  <a:ext uri="{FF2B5EF4-FFF2-40B4-BE49-F238E27FC236}">
                    <a16:creationId xmlns:a16="http://schemas.microsoft.com/office/drawing/2014/main" id="{D3AF1237-C269-02E2-9D51-08F712F7D12C}"/>
                  </a:ext>
                </a:extLst>
              </p:cNvPr>
              <p:cNvSpPr txBox="1"/>
              <p:nvPr/>
            </p:nvSpPr>
            <p:spPr>
              <a:xfrm>
                <a:off x="7939677" y="3632394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6" name="Hộp Văn bản 85">
                <a:extLst>
                  <a:ext uri="{FF2B5EF4-FFF2-40B4-BE49-F238E27FC236}">
                    <a16:creationId xmlns:a16="http://schemas.microsoft.com/office/drawing/2014/main" id="{D3AF1237-C269-02E2-9D51-08F712F7D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77" y="3632394"/>
                <a:ext cx="392039" cy="246221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B851CD0B-3C83-1F3D-539C-2B63DD9D076F}"/>
              </a:ext>
            </a:extLst>
          </p:cNvPr>
          <p:cNvCxnSpPr>
            <a:cxnSpLocks/>
          </p:cNvCxnSpPr>
          <p:nvPr/>
        </p:nvCxnSpPr>
        <p:spPr>
          <a:xfrm flipV="1">
            <a:off x="9259745" y="3474519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966C59F0-C80C-5BB1-C3B3-F1D58A82F752}"/>
              </a:ext>
            </a:extLst>
          </p:cNvPr>
          <p:cNvSpPr/>
          <p:nvPr/>
        </p:nvSpPr>
        <p:spPr>
          <a:xfrm>
            <a:off x="9221789" y="342668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Hình chữ nhật: Góc Tròn 88">
                <a:extLst>
                  <a:ext uri="{FF2B5EF4-FFF2-40B4-BE49-F238E27FC236}">
                    <a16:creationId xmlns:a16="http://schemas.microsoft.com/office/drawing/2014/main" id="{1EFE9366-0B50-991C-1D8A-477D4A836876}"/>
                  </a:ext>
                </a:extLst>
              </p:cNvPr>
              <p:cNvSpPr/>
              <p:nvPr/>
            </p:nvSpPr>
            <p:spPr>
              <a:xfrm>
                <a:off x="9097606" y="3623530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Hình chữ nhật: Góc Tròn 88">
                <a:extLst>
                  <a:ext uri="{FF2B5EF4-FFF2-40B4-BE49-F238E27FC236}">
                    <a16:creationId xmlns:a16="http://schemas.microsoft.com/office/drawing/2014/main" id="{1EFE9366-0B50-991C-1D8A-477D4A836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606" y="3623530"/>
                <a:ext cx="311578" cy="31157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EB217E93-753F-57D4-5C21-D960B50D335D}"/>
              </a:ext>
            </a:extLst>
          </p:cNvPr>
          <p:cNvCxnSpPr>
            <a:cxnSpLocks/>
          </p:cNvCxnSpPr>
          <p:nvPr/>
        </p:nvCxnSpPr>
        <p:spPr>
          <a:xfrm flipV="1">
            <a:off x="9798448" y="3171805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ình Bầu dục 90">
            <a:extLst>
              <a:ext uri="{FF2B5EF4-FFF2-40B4-BE49-F238E27FC236}">
                <a16:creationId xmlns:a16="http://schemas.microsoft.com/office/drawing/2014/main" id="{D7884BC5-7AD3-AB19-748D-547B2C059F8B}"/>
              </a:ext>
            </a:extLst>
          </p:cNvPr>
          <p:cNvSpPr/>
          <p:nvPr/>
        </p:nvSpPr>
        <p:spPr>
          <a:xfrm>
            <a:off x="9760492" y="312397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Hình chữ nhật: Góc Tròn 91">
                <a:extLst>
                  <a:ext uri="{FF2B5EF4-FFF2-40B4-BE49-F238E27FC236}">
                    <a16:creationId xmlns:a16="http://schemas.microsoft.com/office/drawing/2014/main" id="{8F62EE79-209E-6F55-9A53-9875F63080D7}"/>
                  </a:ext>
                </a:extLst>
              </p:cNvPr>
              <p:cNvSpPr/>
              <p:nvPr/>
            </p:nvSpPr>
            <p:spPr>
              <a:xfrm>
                <a:off x="9636309" y="332081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Hình chữ nhật: Góc Tròn 91">
                <a:extLst>
                  <a:ext uri="{FF2B5EF4-FFF2-40B4-BE49-F238E27FC236}">
                    <a16:creationId xmlns:a16="http://schemas.microsoft.com/office/drawing/2014/main" id="{8F62EE79-209E-6F55-9A53-9875F6308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309" y="3320816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Đường nối Thẳng 92">
            <a:extLst>
              <a:ext uri="{FF2B5EF4-FFF2-40B4-BE49-F238E27FC236}">
                <a16:creationId xmlns:a16="http://schemas.microsoft.com/office/drawing/2014/main" id="{9259387E-5980-8680-BF1B-B81F343C0C95}"/>
              </a:ext>
            </a:extLst>
          </p:cNvPr>
          <p:cNvCxnSpPr>
            <a:cxnSpLocks/>
          </p:cNvCxnSpPr>
          <p:nvPr/>
        </p:nvCxnSpPr>
        <p:spPr>
          <a:xfrm flipV="1">
            <a:off x="10300608" y="2850567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ình Bầu dục 93">
            <a:extLst>
              <a:ext uri="{FF2B5EF4-FFF2-40B4-BE49-F238E27FC236}">
                <a16:creationId xmlns:a16="http://schemas.microsoft.com/office/drawing/2014/main" id="{839AEB9E-DCFA-4399-2596-35FBEDD02B1C}"/>
              </a:ext>
            </a:extLst>
          </p:cNvPr>
          <p:cNvSpPr/>
          <p:nvPr/>
        </p:nvSpPr>
        <p:spPr>
          <a:xfrm>
            <a:off x="10262652" y="280273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Hình chữ nhật: Góc Tròn 94">
                <a:extLst>
                  <a:ext uri="{FF2B5EF4-FFF2-40B4-BE49-F238E27FC236}">
                    <a16:creationId xmlns:a16="http://schemas.microsoft.com/office/drawing/2014/main" id="{25A05432-7C16-1885-8B6C-D1FEF92EAEDB}"/>
                  </a:ext>
                </a:extLst>
              </p:cNvPr>
              <p:cNvSpPr/>
              <p:nvPr/>
            </p:nvSpPr>
            <p:spPr>
              <a:xfrm>
                <a:off x="10138469" y="2999578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Hình chữ nhật: Góc Tròn 94">
                <a:extLst>
                  <a:ext uri="{FF2B5EF4-FFF2-40B4-BE49-F238E27FC236}">
                    <a16:creationId xmlns:a16="http://schemas.microsoft.com/office/drawing/2014/main" id="{25A05432-7C16-1885-8B6C-D1FEF92EA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469" y="2999578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Đường nối Thẳng 106">
            <a:extLst>
              <a:ext uri="{FF2B5EF4-FFF2-40B4-BE49-F238E27FC236}">
                <a16:creationId xmlns:a16="http://schemas.microsoft.com/office/drawing/2014/main" id="{FB465F82-C0F2-30F1-9774-D19BBC7A461D}"/>
              </a:ext>
            </a:extLst>
          </p:cNvPr>
          <p:cNvCxnSpPr>
            <a:cxnSpLocks/>
          </p:cNvCxnSpPr>
          <p:nvPr/>
        </p:nvCxnSpPr>
        <p:spPr>
          <a:xfrm>
            <a:off x="4382798" y="4580926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Đường nối Thẳng 107">
            <a:extLst>
              <a:ext uri="{FF2B5EF4-FFF2-40B4-BE49-F238E27FC236}">
                <a16:creationId xmlns:a16="http://schemas.microsoft.com/office/drawing/2014/main" id="{260B041E-8F42-32FF-1D22-7C1E130147D7}"/>
              </a:ext>
            </a:extLst>
          </p:cNvPr>
          <p:cNvCxnSpPr>
            <a:cxnSpLocks/>
          </p:cNvCxnSpPr>
          <p:nvPr/>
        </p:nvCxnSpPr>
        <p:spPr>
          <a:xfrm>
            <a:off x="4382798" y="4885726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5E625C86-777D-4F4E-26F7-397EF480C84F}"/>
              </a:ext>
            </a:extLst>
          </p:cNvPr>
          <p:cNvCxnSpPr>
            <a:cxnSpLocks/>
          </p:cNvCxnSpPr>
          <p:nvPr/>
        </p:nvCxnSpPr>
        <p:spPr>
          <a:xfrm>
            <a:off x="4382798" y="5182297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E1EB9DF8-0098-E8D5-F33C-661D957DEE4E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4382798" y="5478868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Hình chữ nhật: Góc Tròn 113">
            <a:extLst>
              <a:ext uri="{FF2B5EF4-FFF2-40B4-BE49-F238E27FC236}">
                <a16:creationId xmlns:a16="http://schemas.microsoft.com/office/drawing/2014/main" id="{20F23F98-9D75-992B-3E34-657A021413D0}"/>
              </a:ext>
            </a:extLst>
          </p:cNvPr>
          <p:cNvSpPr/>
          <p:nvPr/>
        </p:nvSpPr>
        <p:spPr>
          <a:xfrm>
            <a:off x="4601872" y="4379308"/>
            <a:ext cx="5920381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Hộp Văn bản 114">
                <a:extLst>
                  <a:ext uri="{FF2B5EF4-FFF2-40B4-BE49-F238E27FC236}">
                    <a16:creationId xmlns:a16="http://schemas.microsoft.com/office/drawing/2014/main" id="{B3E1FA6F-56DA-3909-45F2-EF8CB70DF5EA}"/>
                  </a:ext>
                </a:extLst>
              </p:cNvPr>
              <p:cNvSpPr txBox="1"/>
              <p:nvPr/>
            </p:nvSpPr>
            <p:spPr>
              <a:xfrm>
                <a:off x="3982746" y="4449586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5" name="Hộp Văn bản 114">
                <a:extLst>
                  <a:ext uri="{FF2B5EF4-FFF2-40B4-BE49-F238E27FC236}">
                    <a16:creationId xmlns:a16="http://schemas.microsoft.com/office/drawing/2014/main" id="{B3E1FA6F-56DA-3909-45F2-EF8CB70DF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46" y="4449586"/>
                <a:ext cx="392039" cy="246221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Hộp Văn bản 115">
                <a:extLst>
                  <a:ext uri="{FF2B5EF4-FFF2-40B4-BE49-F238E27FC236}">
                    <a16:creationId xmlns:a16="http://schemas.microsoft.com/office/drawing/2014/main" id="{4F70B595-1B47-FCD3-3AFB-BBA424416A6B}"/>
                  </a:ext>
                </a:extLst>
              </p:cNvPr>
              <p:cNvSpPr txBox="1"/>
              <p:nvPr/>
            </p:nvSpPr>
            <p:spPr>
              <a:xfrm>
                <a:off x="3973079" y="4762615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6" name="Hộp Văn bản 115">
                <a:extLst>
                  <a:ext uri="{FF2B5EF4-FFF2-40B4-BE49-F238E27FC236}">
                    <a16:creationId xmlns:a16="http://schemas.microsoft.com/office/drawing/2014/main" id="{4F70B595-1B47-FCD3-3AFB-BBA424416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79" y="4762615"/>
                <a:ext cx="392039" cy="246221"/>
              </a:xfrm>
              <a:prstGeom prst="rect">
                <a:avLst/>
              </a:prstGeom>
              <a:blipFill>
                <a:blip r:embed="rId2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Hộp Văn bản 116">
                <a:extLst>
                  <a:ext uri="{FF2B5EF4-FFF2-40B4-BE49-F238E27FC236}">
                    <a16:creationId xmlns:a16="http://schemas.microsoft.com/office/drawing/2014/main" id="{DD88E2C3-D68B-194B-4F25-C2A001DF17C3}"/>
                  </a:ext>
                </a:extLst>
              </p:cNvPr>
              <p:cNvSpPr txBox="1"/>
              <p:nvPr/>
            </p:nvSpPr>
            <p:spPr>
              <a:xfrm>
                <a:off x="3978761" y="5059186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7" name="Hộp Văn bản 116">
                <a:extLst>
                  <a:ext uri="{FF2B5EF4-FFF2-40B4-BE49-F238E27FC236}">
                    <a16:creationId xmlns:a16="http://schemas.microsoft.com/office/drawing/2014/main" id="{DD88E2C3-D68B-194B-4F25-C2A001DF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61" y="5059186"/>
                <a:ext cx="392039" cy="246221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Hộp Văn bản 117">
                <a:extLst>
                  <a:ext uri="{FF2B5EF4-FFF2-40B4-BE49-F238E27FC236}">
                    <a16:creationId xmlns:a16="http://schemas.microsoft.com/office/drawing/2014/main" id="{B4409F9E-B840-6F12-DFE5-94A99BD529F3}"/>
                  </a:ext>
                </a:extLst>
              </p:cNvPr>
              <p:cNvSpPr txBox="1"/>
              <p:nvPr/>
            </p:nvSpPr>
            <p:spPr>
              <a:xfrm>
                <a:off x="3990759" y="5355757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8" name="Hộp Văn bản 117">
                <a:extLst>
                  <a:ext uri="{FF2B5EF4-FFF2-40B4-BE49-F238E27FC236}">
                    <a16:creationId xmlns:a16="http://schemas.microsoft.com/office/drawing/2014/main" id="{B4409F9E-B840-6F12-DFE5-94A99BD52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759" y="5355757"/>
                <a:ext cx="392039" cy="246221"/>
              </a:xfrm>
              <a:prstGeom prst="rect">
                <a:avLst/>
              </a:prstGeom>
              <a:blipFill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Đường nối Thẳng 127">
            <a:extLst>
              <a:ext uri="{FF2B5EF4-FFF2-40B4-BE49-F238E27FC236}">
                <a16:creationId xmlns:a16="http://schemas.microsoft.com/office/drawing/2014/main" id="{B587FEE8-2FD9-F0E5-033D-8F4F63227D19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4833106" y="5339117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Hình Bầu dục 128">
            <a:extLst>
              <a:ext uri="{FF2B5EF4-FFF2-40B4-BE49-F238E27FC236}">
                <a16:creationId xmlns:a16="http://schemas.microsoft.com/office/drawing/2014/main" id="{D37995B4-2F6D-032C-EFA1-79238FAE708C}"/>
              </a:ext>
            </a:extLst>
          </p:cNvPr>
          <p:cNvSpPr/>
          <p:nvPr/>
        </p:nvSpPr>
        <p:spPr>
          <a:xfrm>
            <a:off x="4790244" y="543927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Hình chữ nhật: Góc Tròn 129">
                <a:extLst>
                  <a:ext uri="{FF2B5EF4-FFF2-40B4-BE49-F238E27FC236}">
                    <a16:creationId xmlns:a16="http://schemas.microsoft.com/office/drawing/2014/main" id="{D377ABBF-E822-F486-0D51-41641FE18030}"/>
                  </a:ext>
                </a:extLst>
              </p:cNvPr>
              <p:cNvSpPr/>
              <p:nvPr/>
            </p:nvSpPr>
            <p:spPr>
              <a:xfrm>
                <a:off x="4677317" y="502753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Hình chữ nhật: Góc Tròn 129">
                <a:extLst>
                  <a:ext uri="{FF2B5EF4-FFF2-40B4-BE49-F238E27FC236}">
                    <a16:creationId xmlns:a16="http://schemas.microsoft.com/office/drawing/2014/main" id="{D377ABBF-E822-F486-0D51-41641FE18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317" y="5027539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CFF3ECDE-6552-1FD7-4A08-2E500EEA3CD1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5321359" y="5027539"/>
            <a:ext cx="0" cy="41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Hình Bầu dục 131">
            <a:extLst>
              <a:ext uri="{FF2B5EF4-FFF2-40B4-BE49-F238E27FC236}">
                <a16:creationId xmlns:a16="http://schemas.microsoft.com/office/drawing/2014/main" id="{F2E6E0CE-BEF4-49FF-F777-F0835337335E}"/>
              </a:ext>
            </a:extLst>
          </p:cNvPr>
          <p:cNvSpPr/>
          <p:nvPr/>
        </p:nvSpPr>
        <p:spPr>
          <a:xfrm>
            <a:off x="5278497" y="544276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Hình chữ nhật: Góc Tròn 132">
                <a:extLst>
                  <a:ext uri="{FF2B5EF4-FFF2-40B4-BE49-F238E27FC236}">
                    <a16:creationId xmlns:a16="http://schemas.microsoft.com/office/drawing/2014/main" id="{1507F2F9-8C57-FFDE-ADBA-ECB56C7C74DE}"/>
                  </a:ext>
                </a:extLst>
              </p:cNvPr>
              <p:cNvSpPr/>
              <p:nvPr/>
            </p:nvSpPr>
            <p:spPr>
              <a:xfrm>
                <a:off x="5165570" y="4715961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Hình chữ nhật: Góc Tròn 132">
                <a:extLst>
                  <a:ext uri="{FF2B5EF4-FFF2-40B4-BE49-F238E27FC236}">
                    <a16:creationId xmlns:a16="http://schemas.microsoft.com/office/drawing/2014/main" id="{1507F2F9-8C57-FFDE-ADBA-ECB56C7C7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570" y="4715961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Đường nối Thẳng 136">
            <a:extLst>
              <a:ext uri="{FF2B5EF4-FFF2-40B4-BE49-F238E27FC236}">
                <a16:creationId xmlns:a16="http://schemas.microsoft.com/office/drawing/2014/main" id="{19562AEF-1C00-F893-EE84-0FC9B1A1DA4D}"/>
              </a:ext>
            </a:extLst>
          </p:cNvPr>
          <p:cNvCxnSpPr>
            <a:cxnSpLocks/>
            <a:stCxn id="138" idx="0"/>
            <a:endCxn id="139" idx="2"/>
          </p:cNvCxnSpPr>
          <p:nvPr/>
        </p:nvCxnSpPr>
        <p:spPr>
          <a:xfrm flipH="1" flipV="1">
            <a:off x="5809611" y="4725862"/>
            <a:ext cx="2811" cy="710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Hình Bầu dục 137">
            <a:extLst>
              <a:ext uri="{FF2B5EF4-FFF2-40B4-BE49-F238E27FC236}">
                <a16:creationId xmlns:a16="http://schemas.microsoft.com/office/drawing/2014/main" id="{79DB3D8F-6FCB-91E8-BEBB-E46A9B2EB12A}"/>
              </a:ext>
            </a:extLst>
          </p:cNvPr>
          <p:cNvSpPr/>
          <p:nvPr/>
        </p:nvSpPr>
        <p:spPr>
          <a:xfrm>
            <a:off x="5769560" y="543600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Hình chữ nhật: Góc Tròn 138">
                <a:extLst>
                  <a:ext uri="{FF2B5EF4-FFF2-40B4-BE49-F238E27FC236}">
                    <a16:creationId xmlns:a16="http://schemas.microsoft.com/office/drawing/2014/main" id="{A2110483-72CA-7047-D44F-B61D21B79A3D}"/>
                  </a:ext>
                </a:extLst>
              </p:cNvPr>
              <p:cNvSpPr/>
              <p:nvPr/>
            </p:nvSpPr>
            <p:spPr>
              <a:xfrm>
                <a:off x="5653822" y="441428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Hình chữ nhật: Góc Tròn 138">
                <a:extLst>
                  <a:ext uri="{FF2B5EF4-FFF2-40B4-BE49-F238E27FC236}">
                    <a16:creationId xmlns:a16="http://schemas.microsoft.com/office/drawing/2014/main" id="{A2110483-72CA-7047-D44F-B61D21B79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22" y="4414284"/>
                <a:ext cx="311578" cy="311578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Đường nối Thẳng 144">
            <a:extLst>
              <a:ext uri="{FF2B5EF4-FFF2-40B4-BE49-F238E27FC236}">
                <a16:creationId xmlns:a16="http://schemas.microsoft.com/office/drawing/2014/main" id="{23C4DF85-4F8A-A3D6-6947-247C159C923C}"/>
              </a:ext>
            </a:extLst>
          </p:cNvPr>
          <p:cNvCxnSpPr>
            <a:cxnSpLocks/>
            <a:stCxn id="146" idx="0"/>
            <a:endCxn id="147" idx="2"/>
          </p:cNvCxnSpPr>
          <p:nvPr/>
        </p:nvCxnSpPr>
        <p:spPr>
          <a:xfrm>
            <a:off x="6310628" y="5134133"/>
            <a:ext cx="3615" cy="495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Hình Bầu dục 145">
            <a:extLst>
              <a:ext uri="{FF2B5EF4-FFF2-40B4-BE49-F238E27FC236}">
                <a16:creationId xmlns:a16="http://schemas.microsoft.com/office/drawing/2014/main" id="{39EDBC97-E094-C320-4208-076A15FCD073}"/>
              </a:ext>
            </a:extLst>
          </p:cNvPr>
          <p:cNvSpPr/>
          <p:nvPr/>
        </p:nvSpPr>
        <p:spPr>
          <a:xfrm>
            <a:off x="6267766" y="513413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Hình chữ nhật: Góc Tròn 146">
                <a:extLst>
                  <a:ext uri="{FF2B5EF4-FFF2-40B4-BE49-F238E27FC236}">
                    <a16:creationId xmlns:a16="http://schemas.microsoft.com/office/drawing/2014/main" id="{5754BE59-4DA5-8AC6-A9E1-F7040C718B35}"/>
                  </a:ext>
                </a:extLst>
              </p:cNvPr>
              <p:cNvSpPr/>
              <p:nvPr/>
            </p:nvSpPr>
            <p:spPr>
              <a:xfrm>
                <a:off x="6158454" y="5317860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Hình chữ nhật: Góc Tròn 146">
                <a:extLst>
                  <a:ext uri="{FF2B5EF4-FFF2-40B4-BE49-F238E27FC236}">
                    <a16:creationId xmlns:a16="http://schemas.microsoft.com/office/drawing/2014/main" id="{5754BE59-4DA5-8AC6-A9E1-F7040C718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454" y="5317860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Đường nối Thẳng 147">
            <a:extLst>
              <a:ext uri="{FF2B5EF4-FFF2-40B4-BE49-F238E27FC236}">
                <a16:creationId xmlns:a16="http://schemas.microsoft.com/office/drawing/2014/main" id="{2E1FA732-6E4D-A25B-70ED-19417644800F}"/>
              </a:ext>
            </a:extLst>
          </p:cNvPr>
          <p:cNvCxnSpPr>
            <a:cxnSpLocks/>
            <a:stCxn id="149" idx="0"/>
            <a:endCxn id="150" idx="2"/>
          </p:cNvCxnSpPr>
          <p:nvPr/>
        </p:nvCxnSpPr>
        <p:spPr>
          <a:xfrm flipV="1">
            <a:off x="6801690" y="5033807"/>
            <a:ext cx="0" cy="104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7613F828-2CD6-7924-300F-7894B3E1488C}"/>
              </a:ext>
            </a:extLst>
          </p:cNvPr>
          <p:cNvSpPr/>
          <p:nvPr/>
        </p:nvSpPr>
        <p:spPr>
          <a:xfrm>
            <a:off x="6758828" y="513807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Hình chữ nhật: Góc Tròn 149">
                <a:extLst>
                  <a:ext uri="{FF2B5EF4-FFF2-40B4-BE49-F238E27FC236}">
                    <a16:creationId xmlns:a16="http://schemas.microsoft.com/office/drawing/2014/main" id="{BB5B7BEA-1DFA-8FAD-EB8B-6CE944E28BFF}"/>
                  </a:ext>
                </a:extLst>
              </p:cNvPr>
              <p:cNvSpPr/>
              <p:nvPr/>
            </p:nvSpPr>
            <p:spPr>
              <a:xfrm>
                <a:off x="6645901" y="472222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Hình chữ nhật: Góc Tròn 149">
                <a:extLst>
                  <a:ext uri="{FF2B5EF4-FFF2-40B4-BE49-F238E27FC236}">
                    <a16:creationId xmlns:a16="http://schemas.microsoft.com/office/drawing/2014/main" id="{BB5B7BEA-1DFA-8FAD-EB8B-6CE944E28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901" y="4722229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Đường nối Thẳng 150">
            <a:extLst>
              <a:ext uri="{FF2B5EF4-FFF2-40B4-BE49-F238E27FC236}">
                <a16:creationId xmlns:a16="http://schemas.microsoft.com/office/drawing/2014/main" id="{5EC552CD-8B35-40C7-E20C-3DFB6751673A}"/>
              </a:ext>
            </a:extLst>
          </p:cNvPr>
          <p:cNvCxnSpPr>
            <a:cxnSpLocks/>
            <a:stCxn id="152" idx="0"/>
            <a:endCxn id="153" idx="2"/>
          </p:cNvCxnSpPr>
          <p:nvPr/>
        </p:nvCxnSpPr>
        <p:spPr>
          <a:xfrm flipV="1">
            <a:off x="7289942" y="4732130"/>
            <a:ext cx="0" cy="41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197BDD5A-246B-66CE-B8D8-86AB0C4E25A5}"/>
              </a:ext>
            </a:extLst>
          </p:cNvPr>
          <p:cNvSpPr/>
          <p:nvPr/>
        </p:nvSpPr>
        <p:spPr>
          <a:xfrm>
            <a:off x="7247080" y="514232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Hình chữ nhật: Góc Tròn 152">
                <a:extLst>
                  <a:ext uri="{FF2B5EF4-FFF2-40B4-BE49-F238E27FC236}">
                    <a16:creationId xmlns:a16="http://schemas.microsoft.com/office/drawing/2014/main" id="{02E32FAD-A87F-F371-D4EC-56795B834CF8}"/>
                  </a:ext>
                </a:extLst>
              </p:cNvPr>
              <p:cNvSpPr/>
              <p:nvPr/>
            </p:nvSpPr>
            <p:spPr>
              <a:xfrm>
                <a:off x="7134153" y="442055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Hình chữ nhật: Góc Tròn 152">
                <a:extLst>
                  <a:ext uri="{FF2B5EF4-FFF2-40B4-BE49-F238E27FC236}">
                    <a16:creationId xmlns:a16="http://schemas.microsoft.com/office/drawing/2014/main" id="{02E32FAD-A87F-F371-D4EC-56795B834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53" y="4420552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AC0D433B-2C4D-EBFF-EF79-40ADE44F4376}"/>
              </a:ext>
            </a:extLst>
          </p:cNvPr>
          <p:cNvCxnSpPr>
            <a:cxnSpLocks/>
            <a:stCxn id="158" idx="0"/>
            <a:endCxn id="159" idx="2"/>
          </p:cNvCxnSpPr>
          <p:nvPr/>
        </p:nvCxnSpPr>
        <p:spPr>
          <a:xfrm flipH="1">
            <a:off x="7784880" y="4830847"/>
            <a:ext cx="1" cy="806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8C8E6775-ABE0-D668-F691-C888733D5824}"/>
              </a:ext>
            </a:extLst>
          </p:cNvPr>
          <p:cNvSpPr/>
          <p:nvPr/>
        </p:nvSpPr>
        <p:spPr>
          <a:xfrm>
            <a:off x="7742019" y="48308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Hình chữ nhật: Góc Tròn 158">
                <a:extLst>
                  <a:ext uri="{FF2B5EF4-FFF2-40B4-BE49-F238E27FC236}">
                    <a16:creationId xmlns:a16="http://schemas.microsoft.com/office/drawing/2014/main" id="{914AC8BC-DE93-91E3-7CE3-009059739CAD}"/>
                  </a:ext>
                </a:extLst>
              </p:cNvPr>
              <p:cNvSpPr/>
              <p:nvPr/>
            </p:nvSpPr>
            <p:spPr>
              <a:xfrm>
                <a:off x="7629091" y="532605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Hình chữ nhật: Góc Tròn 158">
                <a:extLst>
                  <a:ext uri="{FF2B5EF4-FFF2-40B4-BE49-F238E27FC236}">
                    <a16:creationId xmlns:a16="http://schemas.microsoft.com/office/drawing/2014/main" id="{914AC8BC-DE93-91E3-7CE3-009059739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91" y="5326054"/>
                <a:ext cx="311578" cy="311578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C1EEEC34-87A9-A557-1FD9-C4C5C1DAE610}"/>
              </a:ext>
            </a:extLst>
          </p:cNvPr>
          <p:cNvCxnSpPr>
            <a:cxnSpLocks/>
            <a:stCxn id="161" idx="0"/>
            <a:endCxn id="162" idx="2"/>
          </p:cNvCxnSpPr>
          <p:nvPr/>
        </p:nvCxnSpPr>
        <p:spPr>
          <a:xfrm>
            <a:off x="8267085" y="4834635"/>
            <a:ext cx="4499" cy="49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Hình Bầu dục 160">
            <a:extLst>
              <a:ext uri="{FF2B5EF4-FFF2-40B4-BE49-F238E27FC236}">
                <a16:creationId xmlns:a16="http://schemas.microsoft.com/office/drawing/2014/main" id="{3B7C714A-2A40-0A25-DC13-BAE1063A0598}"/>
              </a:ext>
            </a:extLst>
          </p:cNvPr>
          <p:cNvSpPr/>
          <p:nvPr/>
        </p:nvSpPr>
        <p:spPr>
          <a:xfrm>
            <a:off x="8224223" y="483463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Hình chữ nhật: Góc Tròn 161">
                <a:extLst>
                  <a:ext uri="{FF2B5EF4-FFF2-40B4-BE49-F238E27FC236}">
                    <a16:creationId xmlns:a16="http://schemas.microsoft.com/office/drawing/2014/main" id="{3A595DAF-9C96-E2A2-A251-C2EEF83FDB9E}"/>
                  </a:ext>
                </a:extLst>
              </p:cNvPr>
              <p:cNvSpPr/>
              <p:nvPr/>
            </p:nvSpPr>
            <p:spPr>
              <a:xfrm>
                <a:off x="8115795" y="501340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Hình chữ nhật: Góc Tròn 161">
                <a:extLst>
                  <a:ext uri="{FF2B5EF4-FFF2-40B4-BE49-F238E27FC236}">
                    <a16:creationId xmlns:a16="http://schemas.microsoft.com/office/drawing/2014/main" id="{3A595DAF-9C96-E2A2-A251-C2EEF83FD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95" y="5013409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Đường nối Thẳng 162">
            <a:extLst>
              <a:ext uri="{FF2B5EF4-FFF2-40B4-BE49-F238E27FC236}">
                <a16:creationId xmlns:a16="http://schemas.microsoft.com/office/drawing/2014/main" id="{3306CF2A-99CA-DB29-9C0B-9BF0ED5A916A}"/>
              </a:ext>
            </a:extLst>
          </p:cNvPr>
          <p:cNvCxnSpPr>
            <a:cxnSpLocks/>
            <a:stCxn id="164" idx="0"/>
            <a:endCxn id="165" idx="2"/>
          </p:cNvCxnSpPr>
          <p:nvPr/>
        </p:nvCxnSpPr>
        <p:spPr>
          <a:xfrm flipV="1">
            <a:off x="8760579" y="4740324"/>
            <a:ext cx="0" cy="9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Hình Bầu dục 163">
            <a:extLst>
              <a:ext uri="{FF2B5EF4-FFF2-40B4-BE49-F238E27FC236}">
                <a16:creationId xmlns:a16="http://schemas.microsoft.com/office/drawing/2014/main" id="{D9B7C838-432B-52D2-0474-A80EE8FD7330}"/>
              </a:ext>
            </a:extLst>
          </p:cNvPr>
          <p:cNvSpPr/>
          <p:nvPr/>
        </p:nvSpPr>
        <p:spPr>
          <a:xfrm>
            <a:off x="8717717" y="483174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Hình chữ nhật: Góc Tròn 164">
                <a:extLst>
                  <a:ext uri="{FF2B5EF4-FFF2-40B4-BE49-F238E27FC236}">
                    <a16:creationId xmlns:a16="http://schemas.microsoft.com/office/drawing/2014/main" id="{1DB9D4CA-1837-3721-9A23-D72E949522E7}"/>
                  </a:ext>
                </a:extLst>
              </p:cNvPr>
              <p:cNvSpPr/>
              <p:nvPr/>
            </p:nvSpPr>
            <p:spPr>
              <a:xfrm>
                <a:off x="8604790" y="442874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5" name="Hình chữ nhật: Góc Tròn 164">
                <a:extLst>
                  <a:ext uri="{FF2B5EF4-FFF2-40B4-BE49-F238E27FC236}">
                    <a16:creationId xmlns:a16="http://schemas.microsoft.com/office/drawing/2014/main" id="{1DB9D4CA-1837-3721-9A23-D72E94952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790" y="4428746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Đường nối Thẳng 177">
            <a:extLst>
              <a:ext uri="{FF2B5EF4-FFF2-40B4-BE49-F238E27FC236}">
                <a16:creationId xmlns:a16="http://schemas.microsoft.com/office/drawing/2014/main" id="{87C6D38C-15E5-5CAF-B3EF-24E84517BB27}"/>
              </a:ext>
            </a:extLst>
          </p:cNvPr>
          <p:cNvCxnSpPr>
            <a:cxnSpLocks/>
            <a:stCxn id="179" idx="0"/>
            <a:endCxn id="180" idx="2"/>
          </p:cNvCxnSpPr>
          <p:nvPr/>
        </p:nvCxnSpPr>
        <p:spPr>
          <a:xfrm>
            <a:off x="9226087" y="4533479"/>
            <a:ext cx="0" cy="1096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Hình Bầu dục 178">
            <a:extLst>
              <a:ext uri="{FF2B5EF4-FFF2-40B4-BE49-F238E27FC236}">
                <a16:creationId xmlns:a16="http://schemas.microsoft.com/office/drawing/2014/main" id="{0B20DF13-6B21-5947-BC79-B9D013A8FD1B}"/>
              </a:ext>
            </a:extLst>
          </p:cNvPr>
          <p:cNvSpPr/>
          <p:nvPr/>
        </p:nvSpPr>
        <p:spPr>
          <a:xfrm>
            <a:off x="9183225" y="453347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Hình chữ nhật: Góc Tròn 179">
                <a:extLst>
                  <a:ext uri="{FF2B5EF4-FFF2-40B4-BE49-F238E27FC236}">
                    <a16:creationId xmlns:a16="http://schemas.microsoft.com/office/drawing/2014/main" id="{AB3FC2E0-CF99-D7BD-73CA-BDFBDC938AA4}"/>
                  </a:ext>
                </a:extLst>
              </p:cNvPr>
              <p:cNvSpPr/>
              <p:nvPr/>
            </p:nvSpPr>
            <p:spPr>
              <a:xfrm>
                <a:off x="9070298" y="531810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Hình chữ nhật: Góc Tròn 179">
                <a:extLst>
                  <a:ext uri="{FF2B5EF4-FFF2-40B4-BE49-F238E27FC236}">
                    <a16:creationId xmlns:a16="http://schemas.microsoft.com/office/drawing/2014/main" id="{AB3FC2E0-CF99-D7BD-73CA-BDFBDC938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298" y="5318102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Đường nối Thẳng 180">
            <a:extLst>
              <a:ext uri="{FF2B5EF4-FFF2-40B4-BE49-F238E27FC236}">
                <a16:creationId xmlns:a16="http://schemas.microsoft.com/office/drawing/2014/main" id="{E591F7F7-A494-9D32-B6D5-D78B4276A3BF}"/>
              </a:ext>
            </a:extLst>
          </p:cNvPr>
          <p:cNvCxnSpPr>
            <a:cxnSpLocks/>
            <a:stCxn id="182" idx="0"/>
            <a:endCxn id="183" idx="2"/>
          </p:cNvCxnSpPr>
          <p:nvPr/>
        </p:nvCxnSpPr>
        <p:spPr>
          <a:xfrm>
            <a:off x="9706891" y="4533854"/>
            <a:ext cx="5900" cy="783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Hình Bầu dục 181">
            <a:extLst>
              <a:ext uri="{FF2B5EF4-FFF2-40B4-BE49-F238E27FC236}">
                <a16:creationId xmlns:a16="http://schemas.microsoft.com/office/drawing/2014/main" id="{BDEA7B08-BE39-4A09-F86F-D19919ED4C3D}"/>
              </a:ext>
            </a:extLst>
          </p:cNvPr>
          <p:cNvSpPr/>
          <p:nvPr/>
        </p:nvSpPr>
        <p:spPr>
          <a:xfrm>
            <a:off x="9664029" y="453385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Hình chữ nhật: Góc Tròn 182">
                <a:extLst>
                  <a:ext uri="{FF2B5EF4-FFF2-40B4-BE49-F238E27FC236}">
                    <a16:creationId xmlns:a16="http://schemas.microsoft.com/office/drawing/2014/main" id="{1803E169-DCFB-508D-7087-795877F0B812}"/>
                  </a:ext>
                </a:extLst>
              </p:cNvPr>
              <p:cNvSpPr/>
              <p:nvPr/>
            </p:nvSpPr>
            <p:spPr>
              <a:xfrm>
                <a:off x="9557002" y="5005457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Hình chữ nhật: Góc Tròn 182">
                <a:extLst>
                  <a:ext uri="{FF2B5EF4-FFF2-40B4-BE49-F238E27FC236}">
                    <a16:creationId xmlns:a16="http://schemas.microsoft.com/office/drawing/2014/main" id="{1803E169-DCFB-508D-7087-795877F0B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002" y="5005457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Đường nối Thẳng 183">
            <a:extLst>
              <a:ext uri="{FF2B5EF4-FFF2-40B4-BE49-F238E27FC236}">
                <a16:creationId xmlns:a16="http://schemas.microsoft.com/office/drawing/2014/main" id="{878F3A96-9543-4D80-8E37-6461F462875D}"/>
              </a:ext>
            </a:extLst>
          </p:cNvPr>
          <p:cNvCxnSpPr>
            <a:cxnSpLocks/>
            <a:stCxn id="185" idx="0"/>
            <a:endCxn id="186" idx="2"/>
          </p:cNvCxnSpPr>
          <p:nvPr/>
        </p:nvCxnSpPr>
        <p:spPr>
          <a:xfrm flipH="1">
            <a:off x="10199495" y="4533479"/>
            <a:ext cx="2739" cy="51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Hình Bầu dục 184">
            <a:extLst>
              <a:ext uri="{FF2B5EF4-FFF2-40B4-BE49-F238E27FC236}">
                <a16:creationId xmlns:a16="http://schemas.microsoft.com/office/drawing/2014/main" id="{0D65523A-A802-BAFE-E4C4-2B0EC83EBD8E}"/>
              </a:ext>
            </a:extLst>
          </p:cNvPr>
          <p:cNvSpPr/>
          <p:nvPr/>
        </p:nvSpPr>
        <p:spPr>
          <a:xfrm>
            <a:off x="10159372" y="453347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Hình chữ nhật: Góc Tròn 185">
                <a:extLst>
                  <a:ext uri="{FF2B5EF4-FFF2-40B4-BE49-F238E27FC236}">
                    <a16:creationId xmlns:a16="http://schemas.microsoft.com/office/drawing/2014/main" id="{36C4E196-0F17-460C-7390-C61DBFB262BC}"/>
                  </a:ext>
                </a:extLst>
              </p:cNvPr>
              <p:cNvSpPr/>
              <p:nvPr/>
            </p:nvSpPr>
            <p:spPr>
              <a:xfrm>
                <a:off x="10043706" y="473785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Hình chữ nhật: Góc Tròn 185">
                <a:extLst>
                  <a:ext uri="{FF2B5EF4-FFF2-40B4-BE49-F238E27FC236}">
                    <a16:creationId xmlns:a16="http://schemas.microsoft.com/office/drawing/2014/main" id="{36C4E196-0F17-460C-7390-C61DBFB26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06" y="4737856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Hộp Văn bản 199">
            <a:extLst>
              <a:ext uri="{FF2B5EF4-FFF2-40B4-BE49-F238E27FC236}">
                <a16:creationId xmlns:a16="http://schemas.microsoft.com/office/drawing/2014/main" id="{69A88E9E-2D17-B248-29A5-C8344850E721}"/>
              </a:ext>
            </a:extLst>
          </p:cNvPr>
          <p:cNvSpPr txBox="1"/>
          <p:nvPr/>
        </p:nvSpPr>
        <p:spPr>
          <a:xfrm>
            <a:off x="4621693" y="4038659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ộp Văn bản 200">
            <a:extLst>
              <a:ext uri="{FF2B5EF4-FFF2-40B4-BE49-F238E27FC236}">
                <a16:creationId xmlns:a16="http://schemas.microsoft.com/office/drawing/2014/main" id="{1A9D0626-99C7-4A22-4198-B90F3B90D589}"/>
              </a:ext>
            </a:extLst>
          </p:cNvPr>
          <p:cNvSpPr txBox="1"/>
          <p:nvPr/>
        </p:nvSpPr>
        <p:spPr>
          <a:xfrm>
            <a:off x="6870617" y="4039757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Hộp Văn bản 201">
            <a:extLst>
              <a:ext uri="{FF2B5EF4-FFF2-40B4-BE49-F238E27FC236}">
                <a16:creationId xmlns:a16="http://schemas.microsoft.com/office/drawing/2014/main" id="{D56150AC-74B3-4508-7005-C3D9F8CB0FCE}"/>
              </a:ext>
            </a:extLst>
          </p:cNvPr>
          <p:cNvSpPr txBox="1"/>
          <p:nvPr/>
        </p:nvSpPr>
        <p:spPr>
          <a:xfrm>
            <a:off x="9502375" y="4039388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Hộp Văn bản 202">
            <a:extLst>
              <a:ext uri="{FF2B5EF4-FFF2-40B4-BE49-F238E27FC236}">
                <a16:creationId xmlns:a16="http://schemas.microsoft.com/office/drawing/2014/main" id="{8C92DCB6-6341-4F1D-EACD-E958518D4DDB}"/>
              </a:ext>
            </a:extLst>
          </p:cNvPr>
          <p:cNvSpPr txBox="1"/>
          <p:nvPr/>
        </p:nvSpPr>
        <p:spPr>
          <a:xfrm>
            <a:off x="3643094" y="4861073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4922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100</Words>
  <Application>Microsoft Office PowerPoint</Application>
  <PresentationFormat>Màn hình rộng</PresentationFormat>
  <Paragraphs>51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Times New Roman</vt:lpstr>
      <vt:lpstr>Chủ đề Office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Vũ Tuấn Hải</dc:creator>
  <cp:lastModifiedBy>Vũ Tuấn Hải</cp:lastModifiedBy>
  <cp:revision>8</cp:revision>
  <dcterms:created xsi:type="dcterms:W3CDTF">2022-12-21T02:27:52Z</dcterms:created>
  <dcterms:modified xsi:type="dcterms:W3CDTF">2022-12-26T04:15:07Z</dcterms:modified>
</cp:coreProperties>
</file>