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+mj-lt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+mj-lt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+mj-lt"/>
                        </a:rPr>
                        <m:t>(</m:t>
                      </m:r>
                      <m:r>
                        <a:rPr lang="en-US" sz="1600" b="1" i="1" smtClean="0">
                          <a:latin typeface="+mj-lt"/>
                        </a:rPr>
                        <m:t>𝜽</m:t>
                      </m:r>
                      <m:r>
                        <a:rPr lang="en-US" sz="1600" b="0" i="1" smtClean="0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+mj-lt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+mj-lt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+mj-lt"/>
                        </a:rPr>
                        <m:t>(</m:t>
                      </m:r>
                      <m:r>
                        <a:rPr lang="en-US" sz="1600" b="1" i="1" smtClean="0">
                          <a:latin typeface="+mj-lt"/>
                        </a:rPr>
                        <m:t>𝜽</m:t>
                      </m:r>
                      <m:r>
                        <a:rPr lang="en-US" sz="1600" b="0" i="1" smtClean="0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+mj-lt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+mj-lt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+mj-lt"/>
                        </a:rPr>
                        <m:t>(</m:t>
                      </m:r>
                      <m:r>
                        <a:rPr lang="en-US" sz="1600" b="1" i="1" smtClean="0">
                          <a:latin typeface="+mj-lt"/>
                        </a:rPr>
                        <m:t>𝜽</m:t>
                      </m:r>
                      <m:r>
                        <a:rPr lang="en-US" sz="1600" b="0" i="1" smtClean="0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Quantum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>
                <a:latin typeface="Times New Roman (Đầu đề)"/>
              </a:rPr>
              <a:t>3</a:t>
            </a:fld>
            <a:endParaRPr lang="vi-VN">
              <a:latin typeface="Times New Roman (Đầu đề)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Quantum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2204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700450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stCxn id="40" idx="2"/>
            <a:endCxn id="23" idx="0"/>
          </p:cNvCxnSpPr>
          <p:nvPr/>
        </p:nvCxnSpPr>
        <p:spPr>
          <a:xfrm rot="5400000">
            <a:off x="2536116" y="1571618"/>
            <a:ext cx="3182998" cy="1609908"/>
          </a:xfrm>
          <a:prstGeom prst="bentConnector3">
            <a:avLst>
              <a:gd name="adj1" fmla="val 83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187319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19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184650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1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3738563" y="28401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3738563" y="31449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3738563" y="3441553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3738563" y="3738124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4168558" y="284018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4791507" y="2840182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5392882" y="2831953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4130602" y="27923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4747451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5350020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/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/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/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Hình chữ nhật: Góc Tròn 54">
            <a:extLst>
              <a:ext uri="{FF2B5EF4-FFF2-40B4-BE49-F238E27FC236}">
                <a16:creationId xmlns:a16="http://schemas.microsoft.com/office/drawing/2014/main" id="{F1C9976B-4564-5DEA-0F11-6D51C6FBC147}"/>
              </a:ext>
            </a:extLst>
          </p:cNvPr>
          <p:cNvSpPr/>
          <p:nvPr/>
        </p:nvSpPr>
        <p:spPr>
          <a:xfrm>
            <a:off x="3957638" y="2638564"/>
            <a:ext cx="164306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/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/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/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/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6408045" y="28575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6408045" y="31623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6408045" y="3458934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6408045" y="3755505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838040" y="3021582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6795178" y="312174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/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/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746A6D4-FE2C-27E1-BE3A-613D01DC8E23}"/>
              </a:ext>
            </a:extLst>
          </p:cNvPr>
          <p:cNvSpPr/>
          <p:nvPr/>
        </p:nvSpPr>
        <p:spPr>
          <a:xfrm>
            <a:off x="6627120" y="2655945"/>
            <a:ext cx="89763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/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/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/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/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843805" y="36192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6800943" y="37193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/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7304765" y="3323558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7261903" y="34237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8331716" y="2857563"/>
            <a:ext cx="2269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8331716" y="3162363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8331716" y="3458934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8331716" y="3755505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8766617" y="3011296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8723755" y="371264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/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F61999BC-AF74-F75A-BF48-8EAA9A939A3D}"/>
              </a:ext>
            </a:extLst>
          </p:cNvPr>
          <p:cNvSpPr/>
          <p:nvPr/>
        </p:nvSpPr>
        <p:spPr>
          <a:xfrm>
            <a:off x="8550791" y="2655945"/>
            <a:ext cx="1957387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/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/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/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/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9259745" y="3474519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9221789" y="342668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/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9798448" y="317180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9760492" y="312397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/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10300608" y="2850567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10262652" y="280273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/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4382798" y="45809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4382798" y="48857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4382798" y="5182297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382798" y="5478868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ình chữ nhật: Góc Tròn 113">
            <a:extLst>
              <a:ext uri="{FF2B5EF4-FFF2-40B4-BE49-F238E27FC236}">
                <a16:creationId xmlns:a16="http://schemas.microsoft.com/office/drawing/2014/main" id="{20F23F98-9D75-992B-3E34-657A021413D0}"/>
              </a:ext>
            </a:extLst>
          </p:cNvPr>
          <p:cNvSpPr/>
          <p:nvPr/>
        </p:nvSpPr>
        <p:spPr>
          <a:xfrm>
            <a:off x="4601872" y="4379308"/>
            <a:ext cx="5920381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/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/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blipFill>
                <a:blip r:embed="rId2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/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/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833106" y="5339117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4790244" y="543927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/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5321359" y="5027539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5278497" y="54427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/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H="1" flipV="1">
            <a:off x="5809611" y="4725862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5769560" y="543600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/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147" idx="2"/>
          </p:cNvCxnSpPr>
          <p:nvPr/>
        </p:nvCxnSpPr>
        <p:spPr>
          <a:xfrm>
            <a:off x="6310628" y="5134133"/>
            <a:ext cx="3615" cy="49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6267766" y="513413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/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  <a:endCxn id="150" idx="2"/>
          </p:cNvCxnSpPr>
          <p:nvPr/>
        </p:nvCxnSpPr>
        <p:spPr>
          <a:xfrm flipV="1">
            <a:off x="6801690" y="5033807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6758828" y="513807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/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  <a:endCxn id="153" idx="2"/>
          </p:cNvCxnSpPr>
          <p:nvPr/>
        </p:nvCxnSpPr>
        <p:spPr>
          <a:xfrm flipV="1">
            <a:off x="7289942" y="4732130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7247080" y="51423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/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159" idx="2"/>
          </p:cNvCxnSpPr>
          <p:nvPr/>
        </p:nvCxnSpPr>
        <p:spPr>
          <a:xfrm flipH="1">
            <a:off x="7784880" y="4830847"/>
            <a:ext cx="1" cy="80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7742019" y="48308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/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  <a:endCxn id="162" idx="2"/>
          </p:cNvCxnSpPr>
          <p:nvPr/>
        </p:nvCxnSpPr>
        <p:spPr>
          <a:xfrm>
            <a:off x="8267085" y="4834635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8224223" y="483463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/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V="1">
            <a:off x="8760579" y="4740324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8717717" y="483174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/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180" idx="2"/>
          </p:cNvCxnSpPr>
          <p:nvPr/>
        </p:nvCxnSpPr>
        <p:spPr>
          <a:xfrm>
            <a:off x="9226087" y="4533479"/>
            <a:ext cx="0" cy="109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9183225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/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>
            <a:off x="9706891" y="4533854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9664029" y="453385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/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  <a:endCxn id="186" idx="2"/>
          </p:cNvCxnSpPr>
          <p:nvPr/>
        </p:nvCxnSpPr>
        <p:spPr>
          <a:xfrm flipH="1">
            <a:off x="10199495" y="4533479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10159372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/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4621693" y="4038659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6870617" y="4039757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9502375" y="4039388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Hộp Văn bản 202">
            <a:extLst>
              <a:ext uri="{FF2B5EF4-FFF2-40B4-BE49-F238E27FC236}">
                <a16:creationId xmlns:a16="http://schemas.microsoft.com/office/drawing/2014/main" id="{8C92DCB6-6341-4F1D-EACD-E958518D4DDB}"/>
              </a:ext>
            </a:extLst>
          </p:cNvPr>
          <p:cNvSpPr txBox="1"/>
          <p:nvPr/>
        </p:nvSpPr>
        <p:spPr>
          <a:xfrm>
            <a:off x="3643094" y="4861073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492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128</Words>
  <Application>Microsoft Office PowerPoint</Application>
  <PresentationFormat>Màn hình rộng</PresentationFormat>
  <Paragraphs>70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Cambria Math</vt:lpstr>
      <vt:lpstr>Times New Roman</vt:lpstr>
      <vt:lpstr>Times New Roman (Đầu đề)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10</cp:revision>
  <dcterms:created xsi:type="dcterms:W3CDTF">2022-12-21T02:27:52Z</dcterms:created>
  <dcterms:modified xsi:type="dcterms:W3CDTF">2022-12-30T10:04:17Z</dcterms:modified>
</cp:coreProperties>
</file>