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85" r:id="rId21"/>
    <p:sldId id="281" r:id="rId22"/>
    <p:sldId id="280" r:id="rId23"/>
    <p:sldId id="286" r:id="rId24"/>
    <p:sldId id="282" r:id="rId25"/>
    <p:sldId id="287" r:id="rId26"/>
    <p:sldId id="278" r:id="rId27"/>
    <p:sldId id="289" r:id="rId28"/>
    <p:sldId id="288" r:id="rId29"/>
    <p:sldId id="290" r:id="rId30"/>
    <p:sldId id="284" r:id="rId31"/>
    <p:sldId id="291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85"/>
            <p14:sldId id="281"/>
            <p14:sldId id="280"/>
            <p14:sldId id="286"/>
            <p14:sldId id="282"/>
            <p14:sldId id="287"/>
            <p14:sldId id="278"/>
            <p14:sldId id="289"/>
            <p14:sldId id="288"/>
            <p14:sldId id="290"/>
            <p14:sldId id="284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30/12/2022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30/12/2022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30/12/2022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>
                    <a:solidFill>
                      <a:schemeClr val="tx1"/>
                    </a:solidFill>
                  </a:rPr>
                  <a:t>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>
                    <a:solidFill>
                      <a:schemeClr val="tx1"/>
                    </a:solidFill>
                  </a:rPr>
                  <a:t>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Quantum filters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88099-E7F0-7BF7-B5FE-6C8ABAB9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QNN vs CNN: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9F3C5B-E375-6E70-0F48-729FD9A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Dataset:</a:t>
            </a:r>
          </a:p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100, Loss: cross entropy, Optimizer: Adam</a:t>
            </a:r>
          </a:p>
          <a:p>
            <a:pPr marL="0" indent="0">
              <a:buNone/>
            </a:pPr>
            <a:r>
              <a:rPr lang="en-US"/>
              <a:t>Compare on:</a:t>
            </a:r>
            <a:endParaRPr lang="vi-VN"/>
          </a:p>
          <a:p>
            <a:pPr marL="0" indent="0">
              <a:buNone/>
            </a:pPr>
            <a:r>
              <a:rPr lang="en-US"/>
              <a:t>1. Type of quanvolution filter</a:t>
            </a:r>
          </a:p>
          <a:p>
            <a:pPr marL="0" indent="0">
              <a:buNone/>
            </a:pPr>
            <a:r>
              <a:rPr lang="en-US"/>
              <a:t>2. Number of filter</a:t>
            </a:r>
          </a:p>
          <a:p>
            <a:pPr marL="0" indent="0">
              <a:buNone/>
            </a:pPr>
            <a:r>
              <a:rPr lang="en-US"/>
              <a:t>3. Size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657239-3BE4-4A4F-D3F0-10575C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5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838200" y="1409043"/>
            <a:ext cx="8305800" cy="52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Entangled properties in quantum filter acts as a compresser.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More entangle, less number of iteration.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FA63DF05-5D73-D858-1842-8D55C759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620881" cy="3700178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2DF0A1-BC95-31BA-828D-C3DCFBED15BB}"/>
              </a:ext>
            </a:extLst>
          </p:cNvPr>
          <p:cNvSpPr txBox="1"/>
          <p:nvPr/>
        </p:nvSpPr>
        <p:spPr>
          <a:xfrm>
            <a:off x="2402004" y="2624295"/>
            <a:ext cx="15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4x4 circuit 0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864DA3C-B20F-61C6-A12D-4950BEEB0E49}"/>
              </a:ext>
            </a:extLst>
          </p:cNvPr>
          <p:cNvSpPr/>
          <p:nvPr/>
        </p:nvSpPr>
        <p:spPr>
          <a:xfrm>
            <a:off x="1801504" y="2624295"/>
            <a:ext cx="48598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255BC75-2C45-681E-2F6C-48C13613DF98}"/>
              </a:ext>
            </a:extLst>
          </p:cNvPr>
          <p:cNvSpPr txBox="1"/>
          <p:nvPr/>
        </p:nvSpPr>
        <p:spPr>
          <a:xfrm>
            <a:off x="2202621" y="3129133"/>
            <a:ext cx="17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2x2 circuit 0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8E32DF4-1D1B-A57F-207A-51281EAC9ACA}"/>
              </a:ext>
            </a:extLst>
          </p:cNvPr>
          <p:cNvSpPr/>
          <p:nvPr/>
        </p:nvSpPr>
        <p:spPr>
          <a:xfrm>
            <a:off x="1615772" y="3108463"/>
            <a:ext cx="485984" cy="32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41F0BF82-51E8-10C0-0FA0-2CAD457AB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/>
          <a:stretch/>
        </p:blipFill>
        <p:spPr>
          <a:xfrm>
            <a:off x="6459080" y="1690688"/>
            <a:ext cx="5381172" cy="370017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18CA1E4-1D91-07DE-4DC3-FC04C0290447}"/>
              </a:ext>
            </a:extLst>
          </p:cNvPr>
          <p:cNvSpPr txBox="1"/>
          <p:nvPr/>
        </p:nvSpPr>
        <p:spPr>
          <a:xfrm>
            <a:off x="3648639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930F435-C8D8-3863-A609-AED3D09B7943}"/>
              </a:ext>
            </a:extLst>
          </p:cNvPr>
          <p:cNvSpPr txBox="1"/>
          <p:nvPr/>
        </p:nvSpPr>
        <p:spPr>
          <a:xfrm>
            <a:off x="9008076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 Fashion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609600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1" name="Chỗ dành sẵn cho Nội dung 6">
            <a:extLst>
              <a:ext uri="{FF2B5EF4-FFF2-40B4-BE49-F238E27FC236}">
                <a16:creationId xmlns:a16="http://schemas.microsoft.com/office/drawing/2014/main" id="{532BE144-2ABE-9B1A-6776-5D45CFF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A1B3E7F-0914-525F-1FF3-32512C6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4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26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E9C09EF-A28E-7D92-8F7E-8A852004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88" y="1690687"/>
            <a:ext cx="5612488" cy="3809513"/>
          </a:xfr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678FC9A-FC55-92B0-A822-04C7A372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7"/>
            <a:ext cx="5612488" cy="3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 Fashion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27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2CEE08F-B6D9-388E-94BB-84BC85FAD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94361" cy="3729333"/>
          </a:xfr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49DDDFE-4D00-DB6C-57B5-E5523012C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43" y="1690685"/>
            <a:ext cx="5494361" cy="37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28</a:t>
            </a:fld>
            <a:endParaRPr lang="vi-VN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5442CDF-9544-B9BC-72F3-79CA7E1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49675D-5F53-5F53-E994-026AB78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AA1F59B3-CBEF-24D4-FA2C-E4947D3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4901587" cy="332698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5218B52-ECE3-92DB-E640-3C7BDAA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29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B03CF27-8ED4-CA1C-B929-FA7EB9D8620F}"/>
              </a:ext>
            </a:extLst>
          </p:cNvPr>
          <p:cNvSpPr txBox="1"/>
          <p:nvPr/>
        </p:nvSpPr>
        <p:spPr>
          <a:xfrm>
            <a:off x="139776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BEE1B6-E573-6A9A-9B89-8C48102AD337}"/>
              </a:ext>
            </a:extLst>
          </p:cNvPr>
          <p:cNvSpPr txBox="1"/>
          <p:nvPr/>
        </p:nvSpPr>
        <p:spPr>
          <a:xfrm>
            <a:off x="665556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640D57A-7935-B76D-9477-8936C16F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1632" y="169068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283A88-7ECB-230A-AAD4-B8CA92A5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E5BD94-A553-3F85-5758-405DDBC7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8B9EB8F-59C0-BEF4-93BC-7E2B0FA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82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749</Words>
  <Application>Microsoft Office PowerPoint</Application>
  <PresentationFormat>Màn hình rộng</PresentationFormat>
  <Paragraphs>167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Accuracy QNN vs CNN:</vt:lpstr>
      <vt:lpstr>1. Is entangled circuit better quanv filter?</vt:lpstr>
      <vt:lpstr>1. Expressibility</vt:lpstr>
      <vt:lpstr>1. Something about quanv filter</vt:lpstr>
      <vt:lpstr>1. Different between quanv filters (4x4, 4 filter)</vt:lpstr>
      <vt:lpstr>2. Different between number of filter</vt:lpstr>
      <vt:lpstr>2. Different between number of filter on MNIST</vt:lpstr>
      <vt:lpstr>2. Different between number of filter on MNIST Fashion</vt:lpstr>
      <vt:lpstr>3. Filter size</vt:lpstr>
      <vt:lpstr>3. Filter size</vt:lpstr>
      <vt:lpstr>Advanced of quanv filter</vt:lpstr>
      <vt:lpstr>Draw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32</cp:revision>
  <dcterms:created xsi:type="dcterms:W3CDTF">2022-03-01T06:17:29Z</dcterms:created>
  <dcterms:modified xsi:type="dcterms:W3CDTF">2022-12-30T10:00:05Z</dcterms:modified>
</cp:coreProperties>
</file>