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06" r:id="rId4"/>
    <p:sldId id="307" r:id="rId5"/>
    <p:sldId id="304" r:id="rId6"/>
    <p:sldId id="299" r:id="rId7"/>
    <p:sldId id="300" r:id="rId8"/>
    <p:sldId id="257" r:id="rId9"/>
    <p:sldId id="293" r:id="rId10"/>
    <p:sldId id="294" r:id="rId11"/>
    <p:sldId id="295" r:id="rId12"/>
    <p:sldId id="297" r:id="rId13"/>
    <p:sldId id="303" r:id="rId14"/>
    <p:sldId id="308" r:id="rId15"/>
    <p:sldId id="292" r:id="rId16"/>
    <p:sldId id="296" r:id="rId17"/>
    <p:sldId id="301" r:id="rId18"/>
    <p:sldId id="302" r:id="rId19"/>
    <p:sldId id="298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5D5D5"/>
    <a:srgbClr val="EFF0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24575,'52'0'0,"1"0"0,25 0-1438,-24 0 0,3 0 1438,13 0 0,4 0 0,9 0 0,4 0 0,-16 0 0,4 0 0,1 0 0,9 0 0,1 0 0,4 0-628,-13 0 0,3 0 1,1 0-1,1 0 628,9 0 0,2 0 0,1 0 0,0 0-1050,0 0 0,0 0 0,1 0 1,1 0 1049,-16 0 0,1 0 0,0 0 0,0 0 0,0 0-640,0 0 0,0 0 1,0 0-1,0 0 1,0 0 639,0 0 0,0 0 0,0 0 0,0 0 0,0 0 0,0 0 0,-1 0 0,1 0 0,0 0 0,0 0 0,0 0 0,0 0 0,0 0 0,0 0 0,0 0 0,0 0 0,0 0 0,0 0 0,0 0 0,0 0 0,0 0 0,0 0 0,0 0 0,0 0 0,-1 0 0,16 0 0,-1 0 0,-1 0 0,0 0 0,0 0 0,0 0 0,-1 0 0,-2 0 0,-11 0 0,-1 0 0,-1 0 0,5 0 0,-3 0 0,5 0 0,2 0 0,-3 0 0,-5 0 0,19 0 0,-5 0 0,2 0 0,-12 0 0,3 0 0,-2 0 0,-7 0-646,25 0 0,-8 0 646,-7 0 0,-4 0 44,-10 0 1,-2 0-45,0 0 0,-5 0 3216,19 0-3216,4 0 0,-57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11609,'24'0'0,"-6"0"4324,67 0-4324,-12 0 0,4 0 0,6 0-517,-12 0 1,2 0 516,23 0 0,4 0 0,-32 0 0,1 0 0,-4 0 0,13 0 0,-5 0 0,-13 0 0,-2 0 689,-10 0 1,5 0-690,18 0 0,10 0 0,0 0 0,-7 0 0,1 0 0,4 0 65,0 0 0,7 0 0,-1 0 0,-5 0-65,-1 0 0,-5 0 0,1 0 0,9 0 0,2 0 0,-1 0 0,-6 0 0,-2 0 0,2 0 0,8 0 0,2 0 0,-11 0 0,-10 0 0,-9 0 0,-8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24575,'6'17'0,"-5"-3"0,12 70 0,-11-11 0,2 4 0,0 7-4252,-4-13 1,0 2 4251,0 10 0,0 3 0,0 11 0,0 2-420,0-24 0,0 1 1,0 2 419,0 7 0,0 2 0,0 2 0,0-12 0,1 2 0,-1 0 0,-1-1 0,-4 21 0,-2-2 0,0 1 0,3-20 0,-1 1 0,-1 0 0,-1-1 0,-6 18 0,-1 0 0,0-1 0,0 1 0,0 0 0,1-1 0,-1-7 0,0-1 0,2-1 0,4 0 0,1 0 0,-1-3-533,-3-14 0,-1-2 0,3-1 533,6 34 0,2-4-262,-7-21 0,1-6 262,6-10 0,2-7 4258,-1 9-4258,0-26 3572,-5-32-3572,4-18 0,-5 4 0,6-12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1347 0 24575,'34'0'0,"5"0"0,12 0 0,-12 0 0,11 0 0,15 0 0,-11 0 0,4 0-652,-1 0 0,3 0 652,32 0 0,6 0-896,-33 0 0,2 0 0,3 0 896,21 0 0,6 0 0,2 0-1323,-15 0 0,2 0 0,1 0 0,2 0 1323,-11 0 0,0 0 0,1 0 0,4 0 0,4 0 0,-5 0 0,5 0 0,2 0 0,3 0 0,-1 0 0,-1 0 0,-4 0-619,1 0 1,-3 1 0,-1-2 0,0 2 0,1-2 0,3 1 618,-1 0 0,4 0 0,1 0 0,1 0 0,-2 0 0,-4 0 0,-4 0-386,5 0 0,-4 0 0,-4 0 1,-1 0-1,0 0 386,11 0 0,-2 0 0,-2 0 0,0 0-159,-3 0 0,0 0 0,-4 0 0,-7 0 159,16 0 0,-9 0 973,-1 0 0,-20 0-973,-45 0 3402,0 6-3402,0 0 4506,-5 6-4506,-2 18 0,-5-8 0,0 53-1799,0-2 1799,0 3 0,0 11 0,0-22 0,0 2 0,0 3-793,0 22 0,0 5 0,0 2 793,0-21 0,0 2 0,0 0 0,0 1 0,0 5 0,0 1 0,0 1 0,0-3 0,0-4 0,0-1 0,0 0 0,0-1 0,0 0 0,0 0 0,0-1 0,0 0 0,0 18 0,0 0 0,0-1 0,0 1 0,0-1 0,0 1 0,0 0 0,0 1 0,0-3 0,0-5 0,0-2 0,0-1 0,0-9 0,0 0 0,0-3 0,0 27 0,0-6-395,0-21 0,0-4 395,0 2 0,0-7 0,0 2 0,0-6 4858,0-47-4858,0 3 4286,0 0-4286,0 2 1528,0-1-1528,0-1 0,0-5 0,0 0 0,0 0 0,-5 0 0,-7-6 0,-36-7 0,-11-5 0,-26 3-1010,20-5 1,-10-4 0,2 3 1009,-14 7 0,-3 0 0,10-8 0,-6-4 0,-2 2-913,12 5 0,-2 1 0,-1 0 0,-2 1 913,-5-1 0,-1 1 0,-2-1 0,-1 0 0,11-2 0,-2 0 0,0-1 0,-1 1 0,0 1 0,-4 1 0,0 1 0,-1 1 0,1-1 0,0-1-915,3-2 1,1-1 0,0 0 0,0-1 0,0 1 914,-4-1 0,-1 1 0,0-1 0,0 1 0,3 1 0,-13 1 0,2 0 0,1 2 0,1-1-600,5 0 0,1 1 1,1 0-1,1 1 600,4 3 0,1 1 0,2 1 0,3-1 104,-6 0 1,4 0-1,0 0-104,1 0 0,0 0 0,6 0 0,-5 0 0,6 0 0,10 0 0,7 0 1890,-9 0-1890,31 0 4475,18 0-4475,0 0 4744,-18 0-4744,8 0 2228,-28 0-2228,-16 0 0,-19 0 0,31 0 0,-3 0 0,-9 0 0,-5 0-1019,0 0 1,-5 0-1,3 0 1019,-9 0 0,1 0 0,10 0 0,-4 0 0,8 0 0,8 0 0,7 0 0,-33 0 0,24 0 0,42-5 0,20-2 0,11-5 0,-6 5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24575,'0'12'0,"0"11"0,0 9 0,0 0 0,0 41 0,0-45 0,0 43 0,0-37 0,0 1 0,0 13 0,0-14 0,8 19 0,-1-19 0,2 2 0,-4-23 0,3 22 0,-6-19 0,11 14 0,-6-18 0,15 18 0,-8-19 0,9 18 0,-12-28 0,19 12 0,-13-5 0,13 1 0,-13-4 0,-4-5 0,10 5 0,-10-3 0,4 3 0,-5-5 0,0 0 0,0 0 0,0 0 0,5 0 0,-4-5 0,4-2 0,-5-5 0,0-6 0,5 10 0,2-8 0,-1 10 0,0-12 0,-7 0 0,1-1 0,6 2 0,-5 5 0,6-19 0,-1 10 0,-7-16 0,23-23 0,-29 32 0,19-25 0,-17 22 0,-5 10 0,6-11 0,-8 4 0,0 13 0,0-25 0,0 23 0,0-31 0,0 26 0,0-15 0,5 13 0,-3 6 0,3 0 0,-5 12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24575,'12'0'0,"5"0"0,7-5 0,14 4 0,12-5 0,-9 6 0,14 0 0,-28 0 0,9 0 0,-17 0 0,-2-5 0,0 3 0,-9-3 0,3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24575,'0'30'0,"0"15"0,0 36 0,0-11 0,0-5 0,8-15 0,-6-23 0,18 48 0,-17-3-1106,3-5 1,0 4 1105,-5-13 0,-2 1 0,1 9 0,0 1 0,0 0 0,0 0 0,0 2 0,0 1 0,0 13 0,0 0 0,-1 0 0,2 0-1380,7 12 1,1 2 1379,-7-32 0,-2 1 0,2 0 0,4-1 0,0 1 0,-1-1 0,-4 32 0,-2-2-599,1-12 0,0 0 599,0 7 0,0-4 0,0-25 0,0-5 0,0-3 0,0-8 0,0-10 0,0-1 0,0-9 1732,6 10-1732,-5-13 2854,4 12-2854,-5 30 0,0 19 0,0 0 0,0-24 1582,0-26-1582,0-16 0,0-1 0,5 5 0,-3-10 0,3-12 0,-5 2 0,0-14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 24575,'17'0'0,"30"0"0,13 0 0,-7-8 0,4 0-2277,37 6 0,6 1 2277,-15-7 0,-1 1 0,1 6 0,0 2 0,0-1 0,0 0 0,12 0 0,2 0 0,-32 0 0,0 0 0,2 0 0,6 0 0,1 0 0,1 0 0,-2 0 0,-1 0 0,6 0 0,-1 0 0,5 0 0,1 0 0,-3 0 0,11 0 0,-1 0 0,3 0-968,-6 0 1,4 0 0,0 0 0,-6 0 967,4 0 0,-6 0 0,1 0 0,-1 0 0,1 0 0,-3 0 3,-5 0 0,-2 0 0,-1 0-3,-5 0 0,-2 0 0,-4 0 0,6-1 0,-9 2 0,17 4 0,-67 7 0,-11 19 1616,0-4-1616,-12 48 0,2-27 0,1 3 1309,1 20 1,0 2-1310,0-13 0,1-3 0,3-4 0,0-1 0,-3-1 0,-3 3 0,-13 26 0,-2 10 18,10-16 1,2 5 0,-1 3-19,-6 11 0,-1 4 0,2 0-1090,4-1 1,2 0 0,0-1 1089,-1-7 0,0-1 0,2-1 0,3 0 0,2-1 0,1-1 0,-1-6 0,1-2 0,2-1-646,3-6 1,1-2 0,1-1 645,-1 21 0,0-4 0,0-13 0,0-3 0,0-10 0,0-3 104,0 31-104,0-24 1541,-8-13-1541,6-21 3196,-6 5-3196,8 9 2776,0-25-2776,0 20 0,0-23 0,0 22 1710,0-19-1710,0 25 0,0-21 0,0 4 0,0-7 0,0-5 0,0 0 0,-5 0 0,-2-6 0,-5-1 0,-29-5 0,4 0 0,-26 0 0,12 0 0,0 0 0,-14 0 0,3 0 0,-4 0 0,11 0 0,-2 0-2732,-36 0 1,-10 0 2731,27 0 0,-3 0 0,-1 0 0,-6 0 0,-1 0 0,-1 0-1026,-6 0 0,-1 0 1,3 0 1025,12 0 0,2 0 0,0 0 0,1 0 0,1 0 0,1 0 0,-25 0 0,4 0-1021,10 0 0,2 0 1021,-2 7 0,2 2-726,11-2 1,2 2 725,-11 6 0,0 3 0,10-3 0,0 1 0,-1 0 0,2-1 0,13-1 0,5-2 3073,-13 2-3073,16 2 2969,11-7-2969,4 1 2990,5-2-2990,18-8 3001,0 0-3001,0 0 0,0 0 0,0 0 0,-6 0 0,5 0 0,-5-5 0,12 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24575,'0'35'0,"0"6"0,0 6 0,0-11 0,15 23 0,-11-37 0,12 37 0,-9-28 0,-5-4 0,6 9 0,-8-17 0,8 16 0,-1-18 0,2 13 0,-4-19 0,-5 1 0,6 0 0,-5 0 0,10 0 0,-10 0 0,10 0 0,0 0 0,3 0 0,3 5 0,0-4 0,-4 4 0,5-10 0,-7-2 0,7 1 0,-5-5 0,4 4 0,0-5 0,-4 0 0,10 0 0,-10 0 0,4-5 0,1-2 0,0-5 0,1 0 0,-2 0 0,13-10 0,-14 7 0,14-7 0,-18 10 0,18-11 0,-14 9 0,14-9 0,-18 11 0,0 0 0,0 0 0,0-5 0,5-2 0,-4 1 0,-1 0 0,1-12 0,-11 8 0,6-20 0,-8 17 0,0-17 0,0 20 0,0-26 0,0 26 0,0-10 0,0 15 0,0 5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24575,'12'0'0,"0"0"0,-1-5 0,7-2 0,-10-5 0,7 0 0,-8 0 0,5 0 0,-5-5 0,3 3 0,-3-3 0,-1 5 0,10-5 0,-13 3 0,13 8 0,-10 35 0,1 9 0,11 51 0,-7-30 0,3 7 0,1-17 0,-13-27 0,6 7 0,-8-11 0,0-5 0,0-1 0,0-7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1 24575,'-12'12'0,"-5"0"0,-38 25 0,-17 1 0,15 9 0,-5 4-4252,-7-11 1,-2 5 4251,13 7 0,1 7 0,1-7 0,-7-9 0,4-3 586,4 13 1,8 0-587,-3 15 0,14 4 0,14-18 0,1 3 0,-1-2 0,3 1 0,10 12 0,3 2 0,-1 0 0,1 3 0,6 11 0,0 2 0,0-1 0,0 0-756,-1 0 1,2 0 755,6 1 0,1-2 0,0-12 0,1 0 0,7 18 0,1-6 0,-1-8 0,4 16 5766,-18-62-5766,3-13 721,-5 31-721,0-32 2354,0 20-2354,0-23 0,0 9 0,0-9 0,0 23 0,-5-20 0,-2 14 0,-5-18 0,0 0 0,-18-5 0,8 3 0,-10-9 0,15 5 0,-13-6 0,8 0 0,-4 5 0,21 7 0,16 6 0,3 6 0,22 39 0,13-3 0,-7 22 0,-11-35 0,1-2 0,19 28 0,-9 9 0,-3-16 0,-31-13 0,-8-1 0,0 1 0,0-1 0,0 27 0,0 6-1348,-6-17 1,-4 1 1347,-9 23 0,-5-1 0,-14-36 0,27-14 0,-15-1 0,24-5 0,-3-22 2695,5 23-2695,0-20 0,0 14 0,0-18 0,0 0 0,0 0 0,0 0 0,0 0 0,0-1 0,0 1 0,0 0 0,0 5 0,0-3 0,5 3 0,2-11 0,0 5 0,3-4 0,-3 5 0,-1-6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24575,'94'0'0,"1"-1"0,0 1 0,0-1 0,-1 1 0,1 0 0,0-1 0,0 1 0,-1-1 0,1 1 0,0 0 0,0-1 0,-1 1 0,1-1 0,0 1 0,0 0 0,-1-1 0,8 1 0,-4-1 0,-4 1 0,-1-1 0,-2 1 0,-1-1 0,1 1 0,1-1 0,3 1 0,2 0 0,5-1 0,4 1-469,-21 0 1,3 0 0,3-1 0,3 1 0,3 0 0,2 0 0,1 0 0,2 0 0,1 0 0,0 0-1,0 0 1,-1 0 0,0 1 0,-1-1 0,-2 0 0,-2 0 0,-3 0 0,-3 0 0,-3 0-1,-3 0 1,-5 0 319,33 0 0,-2 0 0,-2 0 0,-4 0 0,-3 0 0,-5 0 0,-6 0 0,-7 0 0,-6 0 0,-9 0 149,29 0 0,-19 0 0,-5 0 0,22 0 0,-32 0 0,-59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24575,'0'19'0,"0"3"0,0-8 0,0 8 0,0-3 0,0 4 0,0 1 0,0 13 0,0 3 0,-8 35 0,6 10 0,-2-33 0,0 4 0,-3 24 0,2 1 0,3-21 0,0 3-777,-2 13 0,-1 8 0,2-8 777,3-10 0,0-2 0,1 32 0,-2-5 0,-7-6 0,1-19 0,-2-17 0,3-9 0,6 19 0,0 10 0,1-9 0,-2 3-980,-4 19 1,-2 3 979,-2-2 0,0-2 0,0-11 0,2 3 0,0 7 0,2 8 0,1-10 0,4-15 0,0-2-2682,0 38 1,0-16 2681,0-60 1390,0 30-1390,-10-31 0,2 9 0,-4 5 1479,6-15-1479,6 16 6784,0-1-6784,0-14 0,0 8 0,-5-13 0,4-4 0,-5 5 0,6-1 0,0-4 0,0 28 0,0-24 0,0 24 0,0-23 0,0 1 0,0-7 0,0-7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1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24575,'28'7'0,"21"-3"0,8-3 0,-6 0 0,1-2 0,18 1 0,5 0 0,17 0 0,-1 0-2211,-22 0 1,2 0 2210,-1 0 0,6 0 0,-2 0-921,25 0 1,-2 0 920,-9 0 0,0 0 0,8 0 0,4 0 0,-18 0 0,2 0 0,-5 0 0,2 0 0,1 0-1267,5 0 0,6 0 0,-11 0 1267,-17 0 0,-6 0 0,11 0 0,-6 0 0,2 0 0,-35 0 1346,-8 0-1346,-10 6 1933,-1 29-1933,-7 2 0,0 23 0,-1 19 0,0-4 0,-3-6 0,1 4 1000,3 5 1,3 13 0,0 2 0,-2-10-1001,-4 13 0,0-4 0,2-11 0,1 4 0,1-5 0,2 7 0,-1-4 0,-5 3 0,0-3-449,6-17 1,-1-3 448,-6-7 0,-2-5 0,1 10 0,0-27 0,0-1 0,0-20 2639,0 15-2639,0-13 1039,0 12-1039,0-8 0,0 5 0,0-6 0,0-1 0,0-5 0,0 11 0,0-9 0,0 9 0,0 7 0,0-14 0,0 38 0,0-37 0,0 18 0,0-23 0,0 0 0,0 6 0,0-5 0,0 4 0,0 0 0,0-4 0,0 5 0,0-7 0,0 1 0,0 0 0,0 5 0,0-3 0,0 3 0,0 0 0,0 2 0,0-1 0,0 5 0,0 0 0,5 3 0,-4-3 0,10 0 0,-10-10 0,5 4 0,-6-5 0,0 0 0,0 0 0,0 5 0,0-4 0,0 5 0,0-6 0,0-1 0,0 1 0,0 6 0,0-5 0,0 9 0,0-8 0,0-3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24575,'-18'6'0,"6"0"0,6 11 0,-2 15 0,-1 7 0,-1 14 0,2-13 0,8 9 0,0 43-1104,0-36 0,0 6 1104,0 32 0,0 8 0,0-36 0,0 1 0,0 2 0,0 6 0,0 1 0,0 2-1044,0 6 0,0 1 0,0 0 1044,0-6 0,0-2 0,0 2 0,0 3 0,0 1 0,0 7 0,0-11 0,0 9 0,0 2 0,0-5 0,0-11 0,0 20 0,0-4 0,0-11 0,0 12 0,0-10 0,0-29 0,0-34 0,0 18 0,0-2 0,0 6 0,0 9 1829,0-22-1829,5 10 3511,-3-1-3511,3-9 0,-5 5 0,0 3 0,0-19 0,0 32 0,0-31 0,0 31 0,5-27 0,-3 11 0,8-10 0,-8-9 0,3 5 0,0-7 0,2 1 0,10 0 0,1 0 0,1-5 0,42-2 0,-20-5 0,38 8 0,-1 6-349,-23-1 0,2 0 349,34 3 0,-40-8 0,3-1 0,10 1 0,3 1-1999,4 0 1,8 3 1998,7 5 0,10 4 0,3 1 0,-22-6 0,2 1 0,2 0 0,1-1 0,10 1 0,2 0 0,2 0 0,1 0 0,-13 0 0,2 2 0,1-1 0,0-1 0,0-1-1010,0-4 1,0-2-1,1-1 1,-1 0 0,1 1 1009,0 3 0,0 2 0,-1-1 0,1 0 0,-2-3 0,-4-4 0,0-1 0,-1-2 0,-1 0 0,0 0 0,14 2 0,0 0 0,-1-1 0,-2-2-659,-9-2 1,-2-1 0,-1 0-1,0-1 659,20 1 0,-1 0 0,-8 0 143,3 0 0,-10 0-143,-21 1 0,-11-2 0,-16-4 0,-22-2 2124,10-5-2124,-10-5 4943,22 1-4943,0-5 0,43-1 0,-24 2 0,4-1 1901,11 3 0,5 1-1901,-9 0 0,3-2 0,-5 4 0,1 4 0,-4 3 0,3-4 0,-8 1 0,-5 2 0,-10 2 0,-1-6 0,-7 11 0,-15-8 0,-5 3 1221,0-5-1221,-6-18 0,-1-5 0,-5-18 0,0 24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24575,'7'53'0,"-2"-31"0,-5 50 0,0-12 0,0 25-4252,0-19 1,0 5 4251,0 12 0,0 4 0,0-21 0,0 1 0,0 3 0,0 12 0,0 4 0,0 0 0,0 1 0,0-1 0,0 3-588,0 5 1,0 3-1,0-1 588,0 0 0,0-1 0,0 1-1128,0 0 0,0 0 1,0-1 1127,-1 0 0,1-1 0,1 5 0,2-3 0,2 7 0,0-3 0,-1-11-317,-2 12 0,0-6 317,4-10 0,1 3 0,-3-24 3070,-4-29-3070,0-18 3159,0 13-3159,0-18 6154,0 0-6154,0 0 475,0-1 0,0-4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24575,'-6'12'0,"0"28"0,-1 23 0,-11 33 0,15-11 0,-9-19 0,12 33 0,0-49 0,0 4-4192,0 38 0,0 9 4192,0-34 0,0 1 0,0-1 0,0 2 0,0-1 0,0-2 94,0 20 0,0-2-94,0-1 0,0-3-215,-1-20 1,2-2 214,2 0 0,1-5 0,4 7 0,24-19 5741,-16-32-5741,14 12 2168,-18-15-2168,0 6 716,5-5-716,-3-2 0,8-5 0,-9 0 0,10 0 0,-5 0 0,1 0 0,3-5 0,2-20 0,27-23 0,-21 4 0,24-19 0,1-14-2741,-21 22 1,4-4 2740,20-11 0,1 0 0,-20 11 0,-2 4 0,-3 15 0,-4 3-501,-7-12 501,10-43 0,-19 35 0,2-4-552,17-25 1,-2 2 551,-19 29 0,-1 5 0,24-39 0,-34 70 0,5-4 4895,4 5-4895,-7-1 158,8 2 0,-11 10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24575,'6'7'0,"0"3"0,6-8 0,18 11 0,-13-11 0,31 5 0,-27-7 0,55 0 0,22 0 0,-6 0 0,0 0 0,-17 0-1571,23 0 1571,-29 0 0,6 0-1260,22 0 1,2 0 1259,-11 0 0,1 0 0,-17 0 0,3 0 0,0 0 0,-7 0 0,-1 0 0,0 0 0,1 0 0,-1 0 0,1 0 0,30 0 0,-1 0-676,-5 0 0,-8 0 676,-32 0 0,-3 0 0,38 0 0,-80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24575,'17'0'0,"64"0"0,-29 0 0,32 0 0,-49 0 0,22 0 0,16 0 0,-20 0 0,5 0-898,11 0 0,-1 0 898,23 0 0,1 0 580,-42 0-580,-29 0 297,27 0-297,-31 0 0,13 0 0,-18 0 919,5 0-919,-4 0 0,4 0 0,-5 0 0,0 0 0,5 0 0,-3 0 0,21 0 0,-1 0 0,19 0 0,-13 0 0,35 0 0,23 0 0,-26 0 0,0 0 0,28 0 0,-18 0 0,-75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24575,'7'40'0,"-2"-3"0,-5 14 0,0 19 0,0 10 0,0-11 0,0 6-2040,0 11 0,0 10 0,0 0 2040,0-9 0,0-1 0,0 2 0,0 7 0,0 1 0,0 0 0,0 0 0,0 1 0,0-3 0,0-5 0,0-2 0,0-1 0,0-8 0,0-2 0,0-2 0,0 29 0,0-10 1133,5 7-1133,-3-18 0,3-70 0,-5 0 0,0-6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24575,'11'24'0,"7"0"0,32 31 0,8 3 0,-19-17 0,0-1 0,15 14 0,-2-7 0,-30-27 0,26 12 0,-32-23 0,20 12 0,-18-19 0,6 3 0,0 6 0,-6-9 0,-1 9 0,-5-11 0,0 0 0,18 0 0,-13 0 0,18 0 0,-22 0 0,4-6 0,-5 0 0,23-22 0,-12 7 0,46-40 0,-30 23 0,2-4-317,7-14 1,1-1 316,0 11 0,-3 1 0,-10-2 0,-5 6 0,7 9 0,-15-5 0,5 1 0,-19 14 0,12-8 0,-20 18 158,4-1 0,-5 7 0,0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AF4-50EC-3C41-8E2F-C9162B5291C0}" type="datetimeFigureOut">
              <a:t>31/05/2023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6329-C132-AF42-9E86-6DD919F65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602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56329-C132-AF42-9E86-6DD919F65035}" type="slidenum"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24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0.png"/><Relationship Id="rId7" Type="http://schemas.openxmlformats.org/officeDocument/2006/relationships/image" Target="../media/image9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1.png"/><Relationship Id="rId18" Type="http://schemas.openxmlformats.org/officeDocument/2006/relationships/image" Target="../media/image271.png"/><Relationship Id="rId26" Type="http://schemas.openxmlformats.org/officeDocument/2006/relationships/image" Target="../media/image35.png"/><Relationship Id="rId3" Type="http://schemas.openxmlformats.org/officeDocument/2006/relationships/image" Target="../media/image121.png"/><Relationship Id="rId21" Type="http://schemas.openxmlformats.org/officeDocument/2006/relationships/image" Target="../media/image300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261.png"/><Relationship Id="rId25" Type="http://schemas.openxmlformats.org/officeDocument/2006/relationships/image" Target="../media/image34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1.png"/><Relationship Id="rId15" Type="http://schemas.openxmlformats.org/officeDocument/2006/relationships/image" Target="../media/image241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1.png"/><Relationship Id="rId19" Type="http://schemas.openxmlformats.org/officeDocument/2006/relationships/image" Target="../media/image280.png"/><Relationship Id="rId31" Type="http://schemas.openxmlformats.org/officeDocument/2006/relationships/image" Target="../media/image40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312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21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121.png"/><Relationship Id="rId21" Type="http://schemas.openxmlformats.org/officeDocument/2006/relationships/image" Target="../media/image48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51.png"/><Relationship Id="rId5" Type="http://schemas.openxmlformats.org/officeDocument/2006/relationships/image" Target="../media/image42.png"/><Relationship Id="rId15" Type="http://schemas.openxmlformats.org/officeDocument/2006/relationships/image" Target="../media/image241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191.png"/><Relationship Id="rId19" Type="http://schemas.openxmlformats.org/officeDocument/2006/relationships/image" Target="../media/image46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40.png"/><Relationship Id="rId3" Type="http://schemas.openxmlformats.org/officeDocument/2006/relationships/image" Target="../media/image570.png"/><Relationship Id="rId21" Type="http://schemas.openxmlformats.org/officeDocument/2006/relationships/image" Target="../media/image77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24" Type="http://schemas.openxmlformats.org/officeDocument/2006/relationships/image" Target="../media/image82.png"/><Relationship Id="rId5" Type="http://schemas.openxmlformats.org/officeDocument/2006/relationships/image" Target="../media/image590.png"/><Relationship Id="rId15" Type="http://schemas.openxmlformats.org/officeDocument/2006/relationships/image" Target="../media/image712.png"/><Relationship Id="rId23" Type="http://schemas.openxmlformats.org/officeDocument/2006/relationships/image" Target="../media/image79.png"/><Relationship Id="rId10" Type="http://schemas.openxmlformats.org/officeDocument/2006/relationships/image" Target="../media/image650.png"/><Relationship Id="rId19" Type="http://schemas.openxmlformats.org/officeDocument/2006/relationships/image" Target="../media/image750.png"/><Relationship Id="rId4" Type="http://schemas.openxmlformats.org/officeDocument/2006/relationships/image" Target="../media/image58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6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811.png"/><Relationship Id="rId7" Type="http://schemas.openxmlformats.org/officeDocument/2006/relationships/image" Target="../media/image122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02.png"/><Relationship Id="rId4" Type="http://schemas.openxmlformats.org/officeDocument/2006/relationships/image" Target="../media/image9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0.png"/><Relationship Id="rId7" Type="http://schemas.openxmlformats.org/officeDocument/2006/relationships/image" Target="../media/image9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2583050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2038896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58014" y="5079044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080892" y="381037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2198770" y="1392150"/>
            <a:ext cx="228170" cy="2153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2583050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40">
            <a:extLst>
              <a:ext uri="{FF2B5EF4-FFF2-40B4-BE49-F238E27FC236}">
                <a16:creationId xmlns:a16="http://schemas.microsoft.com/office/drawing/2014/main" id="{48E07461-87B8-4556-3470-CCA4D1C8BE87}"/>
              </a:ext>
            </a:extLst>
          </p:cNvPr>
          <p:cNvSpPr/>
          <p:nvPr/>
        </p:nvSpPr>
        <p:spPr>
          <a:xfrm>
            <a:off x="10181528" y="150049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40">
            <a:extLst>
              <a:ext uri="{FF2B5EF4-FFF2-40B4-BE49-F238E27FC236}">
                <a16:creationId xmlns:a16="http://schemas.microsoft.com/office/drawing/2014/main" id="{C544546F-7CC0-B5DA-F63C-5231D07E7046}"/>
              </a:ext>
            </a:extLst>
          </p:cNvPr>
          <p:cNvSpPr/>
          <p:nvPr/>
        </p:nvSpPr>
        <p:spPr>
          <a:xfrm>
            <a:off x="11236534" y="204309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538B4B-474A-E9E0-FBA6-792832AD18D8}"/>
              </a:ext>
            </a:extLst>
          </p:cNvPr>
          <p:cNvCxnSpPr>
            <a:cxnSpLocks/>
          </p:cNvCxnSpPr>
          <p:nvPr/>
        </p:nvCxnSpPr>
        <p:spPr>
          <a:xfrm>
            <a:off x="9193565" y="1324095"/>
            <a:ext cx="987963" cy="18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7BD076-D214-40E2-8F51-E233752FC557}"/>
              </a:ext>
            </a:extLst>
          </p:cNvPr>
          <p:cNvCxnSpPr>
            <a:cxnSpLocks/>
          </p:cNvCxnSpPr>
          <p:nvPr/>
        </p:nvCxnSpPr>
        <p:spPr>
          <a:xfrm flipV="1">
            <a:off x="9533152" y="3583655"/>
            <a:ext cx="648376" cy="15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79291-51B8-4E58-F775-327148719A72}"/>
              </a:ext>
            </a:extLst>
          </p:cNvPr>
          <p:cNvCxnSpPr>
            <a:cxnSpLocks/>
          </p:cNvCxnSpPr>
          <p:nvPr/>
        </p:nvCxnSpPr>
        <p:spPr>
          <a:xfrm flipV="1">
            <a:off x="10593265" y="309413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5F1847-99A6-2449-5678-41E719DA3FDA}"/>
              </a:ext>
            </a:extLst>
          </p:cNvPr>
          <p:cNvCxnSpPr>
            <a:cxnSpLocks/>
          </p:cNvCxnSpPr>
          <p:nvPr/>
        </p:nvCxnSpPr>
        <p:spPr>
          <a:xfrm>
            <a:off x="10608681" y="149626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ộp Văn bản 32">
            <a:extLst>
              <a:ext uri="{FF2B5EF4-FFF2-40B4-BE49-F238E27FC236}">
                <a16:creationId xmlns:a16="http://schemas.microsoft.com/office/drawing/2014/main" id="{DAC0C8CA-D876-C3B2-A5ED-085759B61804}"/>
              </a:ext>
            </a:extLst>
          </p:cNvPr>
          <p:cNvSpPr txBox="1"/>
          <p:nvPr/>
        </p:nvSpPr>
        <p:spPr>
          <a:xfrm>
            <a:off x="10181528" y="1221635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ộp Văn bản 32">
            <a:extLst>
              <a:ext uri="{FF2B5EF4-FFF2-40B4-BE49-F238E27FC236}">
                <a16:creationId xmlns:a16="http://schemas.microsoft.com/office/drawing/2014/main" id="{3112C587-C805-B5D9-FEAC-959E16FD1068}"/>
              </a:ext>
            </a:extLst>
          </p:cNvPr>
          <p:cNvSpPr txBox="1"/>
          <p:nvPr/>
        </p:nvSpPr>
        <p:spPr>
          <a:xfrm>
            <a:off x="11229134" y="1752724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32">
            <a:extLst>
              <a:ext uri="{FF2B5EF4-FFF2-40B4-BE49-F238E27FC236}">
                <a16:creationId xmlns:a16="http://schemas.microsoft.com/office/drawing/2014/main" id="{04820380-179E-2296-0799-3E357055F037}"/>
              </a:ext>
            </a:extLst>
          </p:cNvPr>
          <p:cNvSpPr txBox="1"/>
          <p:nvPr/>
        </p:nvSpPr>
        <p:spPr>
          <a:xfrm rot="16200000">
            <a:off x="10090991" y="230858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Hộp Văn bản 32">
            <a:extLst>
              <a:ext uri="{FF2B5EF4-FFF2-40B4-BE49-F238E27FC236}">
                <a16:creationId xmlns:a16="http://schemas.microsoft.com/office/drawing/2014/main" id="{82598DFF-69D0-F4E6-895F-BF64CB94475D}"/>
              </a:ext>
            </a:extLst>
          </p:cNvPr>
          <p:cNvSpPr txBox="1"/>
          <p:nvPr/>
        </p:nvSpPr>
        <p:spPr>
          <a:xfrm rot="16200000">
            <a:off x="10926315" y="2450050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Hình chữ nhật 46">
            <a:extLst>
              <a:ext uri="{FF2B5EF4-FFF2-40B4-BE49-F238E27FC236}">
                <a16:creationId xmlns:a16="http://schemas.microsoft.com/office/drawing/2014/main" id="{9E548E0A-95BC-B3FB-C4FE-D16EEADE9C58}"/>
              </a:ext>
            </a:extLst>
          </p:cNvPr>
          <p:cNvSpPr/>
          <p:nvPr/>
        </p:nvSpPr>
        <p:spPr>
          <a:xfrm>
            <a:off x="3097430" y="439320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Hình chữ nhật 47">
            <a:extLst>
              <a:ext uri="{FF2B5EF4-FFF2-40B4-BE49-F238E27FC236}">
                <a16:creationId xmlns:a16="http://schemas.microsoft.com/office/drawing/2014/main" id="{53459676-0B32-478C-060F-983A28A8E19E}"/>
              </a:ext>
            </a:extLst>
          </p:cNvPr>
          <p:cNvSpPr/>
          <p:nvPr/>
        </p:nvSpPr>
        <p:spPr>
          <a:xfrm>
            <a:off x="3097430" y="439320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Hình chữ nhật 44">
            <a:extLst>
              <a:ext uri="{FF2B5EF4-FFF2-40B4-BE49-F238E27FC236}">
                <a16:creationId xmlns:a16="http://schemas.microsoft.com/office/drawing/2014/main" id="{D52CAA8D-DCEB-8B6B-95D5-3B5983203954}"/>
              </a:ext>
            </a:extLst>
          </p:cNvPr>
          <p:cNvSpPr/>
          <p:nvPr/>
        </p:nvSpPr>
        <p:spPr>
          <a:xfrm>
            <a:off x="3210780" y="476072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chữ nhật 45">
            <a:extLst>
              <a:ext uri="{FF2B5EF4-FFF2-40B4-BE49-F238E27FC236}">
                <a16:creationId xmlns:a16="http://schemas.microsoft.com/office/drawing/2014/main" id="{85017833-93C5-1CA8-5095-2F23490CE4A4}"/>
              </a:ext>
            </a:extLst>
          </p:cNvPr>
          <p:cNvSpPr/>
          <p:nvPr/>
        </p:nvSpPr>
        <p:spPr>
          <a:xfrm>
            <a:off x="3210780" y="4760729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ình chữ nhật 42">
            <a:extLst>
              <a:ext uri="{FF2B5EF4-FFF2-40B4-BE49-F238E27FC236}">
                <a16:creationId xmlns:a16="http://schemas.microsoft.com/office/drawing/2014/main" id="{955FEE19-01E0-B3A6-0E1A-DE56F523BABF}"/>
              </a:ext>
            </a:extLst>
          </p:cNvPr>
          <p:cNvSpPr/>
          <p:nvPr/>
        </p:nvSpPr>
        <p:spPr>
          <a:xfrm>
            <a:off x="3332301" y="5138081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ình chữ nhật 43">
            <a:extLst>
              <a:ext uri="{FF2B5EF4-FFF2-40B4-BE49-F238E27FC236}">
                <a16:creationId xmlns:a16="http://schemas.microsoft.com/office/drawing/2014/main" id="{3D50953A-66C6-7541-1D05-1B65E3600946}"/>
              </a:ext>
            </a:extLst>
          </p:cNvPr>
          <p:cNvSpPr/>
          <p:nvPr/>
        </p:nvSpPr>
        <p:spPr>
          <a:xfrm>
            <a:off x="3332301" y="5138081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Hình chữ nhật 40">
            <a:extLst>
              <a:ext uri="{FF2B5EF4-FFF2-40B4-BE49-F238E27FC236}">
                <a16:creationId xmlns:a16="http://schemas.microsoft.com/office/drawing/2014/main" id="{3E2991A4-9E3F-5E84-E7C3-4B1DFB7CD48A}"/>
              </a:ext>
            </a:extLst>
          </p:cNvPr>
          <p:cNvSpPr/>
          <p:nvPr/>
        </p:nvSpPr>
        <p:spPr>
          <a:xfrm>
            <a:off x="3445651" y="550008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Hình chữ nhật 41">
            <a:extLst>
              <a:ext uri="{FF2B5EF4-FFF2-40B4-BE49-F238E27FC236}">
                <a16:creationId xmlns:a16="http://schemas.microsoft.com/office/drawing/2014/main" id="{0C950078-8ED4-F83D-9BE5-2250D8A4169B}"/>
              </a:ext>
            </a:extLst>
          </p:cNvPr>
          <p:cNvSpPr/>
          <p:nvPr/>
        </p:nvSpPr>
        <p:spPr>
          <a:xfrm>
            <a:off x="3445651" y="5500085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Hộp Văn bản 32">
            <a:extLst>
              <a:ext uri="{FF2B5EF4-FFF2-40B4-BE49-F238E27FC236}">
                <a16:creationId xmlns:a16="http://schemas.microsoft.com/office/drawing/2014/main" id="{D22D69AE-DB0B-5E3F-2F42-6F85D8A924D3}"/>
              </a:ext>
            </a:extLst>
          </p:cNvPr>
          <p:cNvSpPr txBox="1"/>
          <p:nvPr/>
        </p:nvSpPr>
        <p:spPr>
          <a:xfrm>
            <a:off x="3150970" y="6873378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27F075E-F990-FCD7-56F6-CB1C26ABBF09}"/>
              </a:ext>
            </a:extLst>
          </p:cNvPr>
          <p:cNvCxnSpPr>
            <a:cxnSpLocks/>
            <a:stCxn id="5" idx="0"/>
            <a:endCxn id="75" idx="1"/>
          </p:cNvCxnSpPr>
          <p:nvPr/>
        </p:nvCxnSpPr>
        <p:spPr>
          <a:xfrm rot="16200000" flipH="1">
            <a:off x="808688" y="3010402"/>
            <a:ext cx="2829444" cy="1974740"/>
          </a:xfrm>
          <a:prstGeom prst="bentConnector4">
            <a:avLst>
              <a:gd name="adj1" fmla="val -8079"/>
              <a:gd name="adj2" fmla="val 68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Hộp Văn bản 24">
            <a:extLst>
              <a:ext uri="{FF2B5EF4-FFF2-40B4-BE49-F238E27FC236}">
                <a16:creationId xmlns:a16="http://schemas.microsoft.com/office/drawing/2014/main" id="{6F88A818-CA0B-31C1-B9BA-B1A7CD0C2703}"/>
              </a:ext>
            </a:extLst>
          </p:cNvPr>
          <p:cNvSpPr txBox="1"/>
          <p:nvPr/>
        </p:nvSpPr>
        <p:spPr>
          <a:xfrm>
            <a:off x="2015973" y="5526011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Hình chữ nhật 46">
            <a:extLst>
              <a:ext uri="{FF2B5EF4-FFF2-40B4-BE49-F238E27FC236}">
                <a16:creationId xmlns:a16="http://schemas.microsoft.com/office/drawing/2014/main" id="{7BBE1C91-E294-62C7-C0F1-E6FA121F58C0}"/>
              </a:ext>
            </a:extLst>
          </p:cNvPr>
          <p:cNvSpPr/>
          <p:nvPr/>
        </p:nvSpPr>
        <p:spPr>
          <a:xfrm>
            <a:off x="5456887" y="4393202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Hình chữ nhật 47">
            <a:extLst>
              <a:ext uri="{FF2B5EF4-FFF2-40B4-BE49-F238E27FC236}">
                <a16:creationId xmlns:a16="http://schemas.microsoft.com/office/drawing/2014/main" id="{D386CBF5-98A1-8455-4512-03F0F469A7E4}"/>
              </a:ext>
            </a:extLst>
          </p:cNvPr>
          <p:cNvSpPr/>
          <p:nvPr/>
        </p:nvSpPr>
        <p:spPr>
          <a:xfrm>
            <a:off x="5456888" y="4393203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 44">
            <a:extLst>
              <a:ext uri="{FF2B5EF4-FFF2-40B4-BE49-F238E27FC236}">
                <a16:creationId xmlns:a16="http://schemas.microsoft.com/office/drawing/2014/main" id="{B5B84AA7-1BA1-8554-9C00-B968758A08BB}"/>
              </a:ext>
            </a:extLst>
          </p:cNvPr>
          <p:cNvSpPr/>
          <p:nvPr/>
        </p:nvSpPr>
        <p:spPr>
          <a:xfrm>
            <a:off x="5570237" y="4760729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Hình chữ nhật 45">
            <a:extLst>
              <a:ext uri="{FF2B5EF4-FFF2-40B4-BE49-F238E27FC236}">
                <a16:creationId xmlns:a16="http://schemas.microsoft.com/office/drawing/2014/main" id="{D04D61FE-35A2-6E34-A542-53F8D2731D40}"/>
              </a:ext>
            </a:extLst>
          </p:cNvPr>
          <p:cNvSpPr/>
          <p:nvPr/>
        </p:nvSpPr>
        <p:spPr>
          <a:xfrm>
            <a:off x="5570238" y="4760730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Hình chữ nhật 42">
            <a:extLst>
              <a:ext uri="{FF2B5EF4-FFF2-40B4-BE49-F238E27FC236}">
                <a16:creationId xmlns:a16="http://schemas.microsoft.com/office/drawing/2014/main" id="{A87EB5A7-9592-FA30-C77B-16EE2F77EF21}"/>
              </a:ext>
            </a:extLst>
          </p:cNvPr>
          <p:cNvSpPr/>
          <p:nvPr/>
        </p:nvSpPr>
        <p:spPr>
          <a:xfrm>
            <a:off x="5691758" y="5138081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Hình chữ nhật 43">
            <a:extLst>
              <a:ext uri="{FF2B5EF4-FFF2-40B4-BE49-F238E27FC236}">
                <a16:creationId xmlns:a16="http://schemas.microsoft.com/office/drawing/2014/main" id="{DA12C9B7-0FDD-9778-E886-94A7B2458112}"/>
              </a:ext>
            </a:extLst>
          </p:cNvPr>
          <p:cNvSpPr/>
          <p:nvPr/>
        </p:nvSpPr>
        <p:spPr>
          <a:xfrm>
            <a:off x="5691759" y="5138082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Hình chữ nhật 40">
            <a:extLst>
              <a:ext uri="{FF2B5EF4-FFF2-40B4-BE49-F238E27FC236}">
                <a16:creationId xmlns:a16="http://schemas.microsoft.com/office/drawing/2014/main" id="{C89B9557-14BB-7C11-E386-B67B1D21B945}"/>
              </a:ext>
            </a:extLst>
          </p:cNvPr>
          <p:cNvSpPr/>
          <p:nvPr/>
        </p:nvSpPr>
        <p:spPr>
          <a:xfrm>
            <a:off x="5805108" y="5500085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Hình chữ nhật 41">
            <a:extLst>
              <a:ext uri="{FF2B5EF4-FFF2-40B4-BE49-F238E27FC236}">
                <a16:creationId xmlns:a16="http://schemas.microsoft.com/office/drawing/2014/main" id="{58A56CC9-014E-A186-9CCA-19DC8B9DA713}"/>
              </a:ext>
            </a:extLst>
          </p:cNvPr>
          <p:cNvSpPr/>
          <p:nvPr/>
        </p:nvSpPr>
        <p:spPr>
          <a:xfrm>
            <a:off x="5805109" y="5500086"/>
            <a:ext cx="122202" cy="12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Hộp Văn bản 32">
            <a:extLst>
              <a:ext uri="{FF2B5EF4-FFF2-40B4-BE49-F238E27FC236}">
                <a16:creationId xmlns:a16="http://schemas.microsoft.com/office/drawing/2014/main" id="{E4A96DD7-ABD2-47BD-3637-14F37A9A4B34}"/>
              </a:ext>
            </a:extLst>
          </p:cNvPr>
          <p:cNvSpPr txBox="1"/>
          <p:nvPr/>
        </p:nvSpPr>
        <p:spPr>
          <a:xfrm>
            <a:off x="5691758" y="6438995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Đường kết nối Mũi tên Thẳng 2">
            <a:extLst>
              <a:ext uri="{FF2B5EF4-FFF2-40B4-BE49-F238E27FC236}">
                <a16:creationId xmlns:a16="http://schemas.microsoft.com/office/drawing/2014/main" id="{A06BF3AE-FE8F-E4D0-2C20-1A99CA2FEE8A}"/>
              </a:ext>
            </a:extLst>
          </p:cNvPr>
          <p:cNvCxnSpPr>
            <a:cxnSpLocks/>
          </p:cNvCxnSpPr>
          <p:nvPr/>
        </p:nvCxnSpPr>
        <p:spPr>
          <a:xfrm>
            <a:off x="4635831" y="5411028"/>
            <a:ext cx="94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Hộp Văn bản 24">
            <a:extLst>
              <a:ext uri="{FF2B5EF4-FFF2-40B4-BE49-F238E27FC236}">
                <a16:creationId xmlns:a16="http://schemas.microsoft.com/office/drawing/2014/main" id="{A985A012-83C6-DEAB-2B53-8BD8317F9FA9}"/>
              </a:ext>
            </a:extLst>
          </p:cNvPr>
          <p:cNvSpPr txBox="1"/>
          <p:nvPr/>
        </p:nvSpPr>
        <p:spPr>
          <a:xfrm>
            <a:off x="4787339" y="5525458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ình chữ nhật 46">
            <a:extLst>
              <a:ext uri="{FF2B5EF4-FFF2-40B4-BE49-F238E27FC236}">
                <a16:creationId xmlns:a16="http://schemas.microsoft.com/office/drawing/2014/main" id="{A2048639-C925-3C2C-92C5-8C4CD6F09986}"/>
              </a:ext>
            </a:extLst>
          </p:cNvPr>
          <p:cNvSpPr/>
          <p:nvPr/>
        </p:nvSpPr>
        <p:spPr>
          <a:xfrm>
            <a:off x="7063970" y="457830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Hình chữ nhật 47">
            <a:extLst>
              <a:ext uri="{FF2B5EF4-FFF2-40B4-BE49-F238E27FC236}">
                <a16:creationId xmlns:a16="http://schemas.microsoft.com/office/drawing/2014/main" id="{7EC69166-2B67-AD43-F210-0C39D4C9E693}"/>
              </a:ext>
            </a:extLst>
          </p:cNvPr>
          <p:cNvSpPr/>
          <p:nvPr/>
        </p:nvSpPr>
        <p:spPr>
          <a:xfrm>
            <a:off x="7063971" y="4578307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ình chữ nhật 44">
            <a:extLst>
              <a:ext uri="{FF2B5EF4-FFF2-40B4-BE49-F238E27FC236}">
                <a16:creationId xmlns:a16="http://schemas.microsoft.com/office/drawing/2014/main" id="{687AC5F5-A7F1-9DD4-DE3F-3FEB31740151}"/>
              </a:ext>
            </a:extLst>
          </p:cNvPr>
          <p:cNvSpPr/>
          <p:nvPr/>
        </p:nvSpPr>
        <p:spPr>
          <a:xfrm>
            <a:off x="7177320" y="473051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Hình chữ nhật 45">
            <a:extLst>
              <a:ext uri="{FF2B5EF4-FFF2-40B4-BE49-F238E27FC236}">
                <a16:creationId xmlns:a16="http://schemas.microsoft.com/office/drawing/2014/main" id="{A7390636-F603-D050-445A-C2689EB1F029}"/>
              </a:ext>
            </a:extLst>
          </p:cNvPr>
          <p:cNvSpPr/>
          <p:nvPr/>
        </p:nvSpPr>
        <p:spPr>
          <a:xfrm>
            <a:off x="7177321" y="473051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ình chữ nhật 42">
            <a:extLst>
              <a:ext uri="{FF2B5EF4-FFF2-40B4-BE49-F238E27FC236}">
                <a16:creationId xmlns:a16="http://schemas.microsoft.com/office/drawing/2014/main" id="{B0FC8DF7-19B0-3D61-B925-37DCF0A5D912}"/>
              </a:ext>
            </a:extLst>
          </p:cNvPr>
          <p:cNvSpPr/>
          <p:nvPr/>
        </p:nvSpPr>
        <p:spPr>
          <a:xfrm>
            <a:off x="7299281" y="488759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Hình chữ nhật 43">
            <a:extLst>
              <a:ext uri="{FF2B5EF4-FFF2-40B4-BE49-F238E27FC236}">
                <a16:creationId xmlns:a16="http://schemas.microsoft.com/office/drawing/2014/main" id="{52F73B30-9F91-BF3D-8261-7DE73F7EBAE4}"/>
              </a:ext>
            </a:extLst>
          </p:cNvPr>
          <p:cNvSpPr/>
          <p:nvPr/>
        </p:nvSpPr>
        <p:spPr>
          <a:xfrm>
            <a:off x="7299282" y="488759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ình chữ nhật 40">
            <a:extLst>
              <a:ext uri="{FF2B5EF4-FFF2-40B4-BE49-F238E27FC236}">
                <a16:creationId xmlns:a16="http://schemas.microsoft.com/office/drawing/2014/main" id="{54BBEC33-00CA-C7CB-7710-C68502973C08}"/>
              </a:ext>
            </a:extLst>
          </p:cNvPr>
          <p:cNvSpPr/>
          <p:nvPr/>
        </p:nvSpPr>
        <p:spPr>
          <a:xfrm>
            <a:off x="7421000" y="504467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Hình chữ nhật 41">
            <a:extLst>
              <a:ext uri="{FF2B5EF4-FFF2-40B4-BE49-F238E27FC236}">
                <a16:creationId xmlns:a16="http://schemas.microsoft.com/office/drawing/2014/main" id="{A1D94071-9983-73F4-7FF2-BCD67486F3F6}"/>
              </a:ext>
            </a:extLst>
          </p:cNvPr>
          <p:cNvSpPr/>
          <p:nvPr/>
        </p:nvSpPr>
        <p:spPr>
          <a:xfrm>
            <a:off x="7421001" y="5044679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Hình chữ nhật 46">
            <a:extLst>
              <a:ext uri="{FF2B5EF4-FFF2-40B4-BE49-F238E27FC236}">
                <a16:creationId xmlns:a16="http://schemas.microsoft.com/office/drawing/2014/main" id="{878C7626-F388-031B-C274-84B0CC26D946}"/>
              </a:ext>
            </a:extLst>
          </p:cNvPr>
          <p:cNvSpPr/>
          <p:nvPr/>
        </p:nvSpPr>
        <p:spPr>
          <a:xfrm>
            <a:off x="7546374" y="5169327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Hình chữ nhật 47">
            <a:extLst>
              <a:ext uri="{FF2B5EF4-FFF2-40B4-BE49-F238E27FC236}">
                <a16:creationId xmlns:a16="http://schemas.microsoft.com/office/drawing/2014/main" id="{9F6D84F2-5F30-9041-5A76-D341ECAC6A58}"/>
              </a:ext>
            </a:extLst>
          </p:cNvPr>
          <p:cNvSpPr/>
          <p:nvPr/>
        </p:nvSpPr>
        <p:spPr>
          <a:xfrm>
            <a:off x="7546375" y="5169328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Hình chữ nhật 44">
            <a:extLst>
              <a:ext uri="{FF2B5EF4-FFF2-40B4-BE49-F238E27FC236}">
                <a16:creationId xmlns:a16="http://schemas.microsoft.com/office/drawing/2014/main" id="{E4CDA70D-387D-3ED7-EFF6-966A6A2FAE92}"/>
              </a:ext>
            </a:extLst>
          </p:cNvPr>
          <p:cNvSpPr/>
          <p:nvPr/>
        </p:nvSpPr>
        <p:spPr>
          <a:xfrm>
            <a:off x="7659724" y="532153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Hình chữ nhật 45">
            <a:extLst>
              <a:ext uri="{FF2B5EF4-FFF2-40B4-BE49-F238E27FC236}">
                <a16:creationId xmlns:a16="http://schemas.microsoft.com/office/drawing/2014/main" id="{9A7C1800-9D56-5568-495D-7D324CD03867}"/>
              </a:ext>
            </a:extLst>
          </p:cNvPr>
          <p:cNvSpPr/>
          <p:nvPr/>
        </p:nvSpPr>
        <p:spPr>
          <a:xfrm>
            <a:off x="7659725" y="532154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Hình chữ nhật 42">
            <a:extLst>
              <a:ext uri="{FF2B5EF4-FFF2-40B4-BE49-F238E27FC236}">
                <a16:creationId xmlns:a16="http://schemas.microsoft.com/office/drawing/2014/main" id="{0F6A6A0F-6101-F98F-1DDF-B665777ACC23}"/>
              </a:ext>
            </a:extLst>
          </p:cNvPr>
          <p:cNvSpPr/>
          <p:nvPr/>
        </p:nvSpPr>
        <p:spPr>
          <a:xfrm>
            <a:off x="7781685" y="547861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Hình chữ nhật 43">
            <a:extLst>
              <a:ext uri="{FF2B5EF4-FFF2-40B4-BE49-F238E27FC236}">
                <a16:creationId xmlns:a16="http://schemas.microsoft.com/office/drawing/2014/main" id="{801AF45E-CA45-06C5-78DA-27333DB4E970}"/>
              </a:ext>
            </a:extLst>
          </p:cNvPr>
          <p:cNvSpPr/>
          <p:nvPr/>
        </p:nvSpPr>
        <p:spPr>
          <a:xfrm>
            <a:off x="7781686" y="547862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Hình chữ nhật 40">
            <a:extLst>
              <a:ext uri="{FF2B5EF4-FFF2-40B4-BE49-F238E27FC236}">
                <a16:creationId xmlns:a16="http://schemas.microsoft.com/office/drawing/2014/main" id="{4F52361D-1615-91D8-44AB-7E14850E3AE0}"/>
              </a:ext>
            </a:extLst>
          </p:cNvPr>
          <p:cNvSpPr/>
          <p:nvPr/>
        </p:nvSpPr>
        <p:spPr>
          <a:xfrm>
            <a:off x="7903404" y="563569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Hình chữ nhật 41">
            <a:extLst>
              <a:ext uri="{FF2B5EF4-FFF2-40B4-BE49-F238E27FC236}">
                <a16:creationId xmlns:a16="http://schemas.microsoft.com/office/drawing/2014/main" id="{3F3B0113-769D-93CA-BBE4-92709E57545D}"/>
              </a:ext>
            </a:extLst>
          </p:cNvPr>
          <p:cNvSpPr/>
          <p:nvPr/>
        </p:nvSpPr>
        <p:spPr>
          <a:xfrm>
            <a:off x="7903405" y="5635700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Đường kết nối Mũi tên Thẳng 2">
            <a:extLst>
              <a:ext uri="{FF2B5EF4-FFF2-40B4-BE49-F238E27FC236}">
                <a16:creationId xmlns:a16="http://schemas.microsoft.com/office/drawing/2014/main" id="{2865703E-766B-F036-2BC2-88EB0647D889}"/>
              </a:ext>
            </a:extLst>
          </p:cNvPr>
          <p:cNvCxnSpPr>
            <a:cxnSpLocks/>
          </p:cNvCxnSpPr>
          <p:nvPr/>
        </p:nvCxnSpPr>
        <p:spPr>
          <a:xfrm>
            <a:off x="6550971" y="5411028"/>
            <a:ext cx="87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Hộp Văn bản 24">
            <a:extLst>
              <a:ext uri="{FF2B5EF4-FFF2-40B4-BE49-F238E27FC236}">
                <a16:creationId xmlns:a16="http://schemas.microsoft.com/office/drawing/2014/main" id="{91108C85-88A1-1B6B-89AA-0A9F3AD7E9F8}"/>
              </a:ext>
            </a:extLst>
          </p:cNvPr>
          <p:cNvSpPr txBox="1"/>
          <p:nvPr/>
        </p:nvSpPr>
        <p:spPr>
          <a:xfrm>
            <a:off x="6632082" y="5522146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Hình chữ nhật 46">
            <a:extLst>
              <a:ext uri="{FF2B5EF4-FFF2-40B4-BE49-F238E27FC236}">
                <a16:creationId xmlns:a16="http://schemas.microsoft.com/office/drawing/2014/main" id="{22A786F2-72B2-33F1-106E-4BF54979A2AB}"/>
              </a:ext>
            </a:extLst>
          </p:cNvPr>
          <p:cNvSpPr/>
          <p:nvPr/>
        </p:nvSpPr>
        <p:spPr>
          <a:xfrm>
            <a:off x="8715962" y="4702750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Hình chữ nhật 47">
            <a:extLst>
              <a:ext uri="{FF2B5EF4-FFF2-40B4-BE49-F238E27FC236}">
                <a16:creationId xmlns:a16="http://schemas.microsoft.com/office/drawing/2014/main" id="{BE7A9A37-C407-E578-F8BE-4B9905A3DFBA}"/>
              </a:ext>
            </a:extLst>
          </p:cNvPr>
          <p:cNvSpPr/>
          <p:nvPr/>
        </p:nvSpPr>
        <p:spPr>
          <a:xfrm>
            <a:off x="8715963" y="4702751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Hình chữ nhật 44">
            <a:extLst>
              <a:ext uri="{FF2B5EF4-FFF2-40B4-BE49-F238E27FC236}">
                <a16:creationId xmlns:a16="http://schemas.microsoft.com/office/drawing/2014/main" id="{CC931EEE-41C0-805A-E0B3-96BEFA2226DF}"/>
              </a:ext>
            </a:extLst>
          </p:cNvPr>
          <p:cNvSpPr/>
          <p:nvPr/>
        </p:nvSpPr>
        <p:spPr>
          <a:xfrm>
            <a:off x="8829312" y="485496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Hình chữ nhật 45">
            <a:extLst>
              <a:ext uri="{FF2B5EF4-FFF2-40B4-BE49-F238E27FC236}">
                <a16:creationId xmlns:a16="http://schemas.microsoft.com/office/drawing/2014/main" id="{F22EB4FD-0DC5-8544-E548-4045C292F566}"/>
              </a:ext>
            </a:extLst>
          </p:cNvPr>
          <p:cNvSpPr/>
          <p:nvPr/>
        </p:nvSpPr>
        <p:spPr>
          <a:xfrm>
            <a:off x="8829313" y="485496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Hình chữ nhật 42">
            <a:extLst>
              <a:ext uri="{FF2B5EF4-FFF2-40B4-BE49-F238E27FC236}">
                <a16:creationId xmlns:a16="http://schemas.microsoft.com/office/drawing/2014/main" id="{A25282A6-578A-D3C9-3D59-AB7994684915}"/>
              </a:ext>
            </a:extLst>
          </p:cNvPr>
          <p:cNvSpPr/>
          <p:nvPr/>
        </p:nvSpPr>
        <p:spPr>
          <a:xfrm>
            <a:off x="8951273" y="501204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Hình chữ nhật 43">
            <a:extLst>
              <a:ext uri="{FF2B5EF4-FFF2-40B4-BE49-F238E27FC236}">
                <a16:creationId xmlns:a16="http://schemas.microsoft.com/office/drawing/2014/main" id="{5FE28533-076A-7E37-0286-FC424F72948A}"/>
              </a:ext>
            </a:extLst>
          </p:cNvPr>
          <p:cNvSpPr/>
          <p:nvPr/>
        </p:nvSpPr>
        <p:spPr>
          <a:xfrm>
            <a:off x="8951274" y="501204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Hình chữ nhật 40">
            <a:extLst>
              <a:ext uri="{FF2B5EF4-FFF2-40B4-BE49-F238E27FC236}">
                <a16:creationId xmlns:a16="http://schemas.microsoft.com/office/drawing/2014/main" id="{930AB25B-A3CB-3358-AFB2-FD0FDE52A34F}"/>
              </a:ext>
            </a:extLst>
          </p:cNvPr>
          <p:cNvSpPr/>
          <p:nvPr/>
        </p:nvSpPr>
        <p:spPr>
          <a:xfrm>
            <a:off x="9072992" y="516912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Hình chữ nhật 41">
            <a:extLst>
              <a:ext uri="{FF2B5EF4-FFF2-40B4-BE49-F238E27FC236}">
                <a16:creationId xmlns:a16="http://schemas.microsoft.com/office/drawing/2014/main" id="{ADB016C2-4104-83DE-645A-3759C03F2EC1}"/>
              </a:ext>
            </a:extLst>
          </p:cNvPr>
          <p:cNvSpPr/>
          <p:nvPr/>
        </p:nvSpPr>
        <p:spPr>
          <a:xfrm>
            <a:off x="9072993" y="516912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Hình chữ nhật 46">
            <a:extLst>
              <a:ext uri="{FF2B5EF4-FFF2-40B4-BE49-F238E27FC236}">
                <a16:creationId xmlns:a16="http://schemas.microsoft.com/office/drawing/2014/main" id="{7DEA2AF4-8C7B-A60A-A538-FFDBF76232FC}"/>
              </a:ext>
            </a:extLst>
          </p:cNvPr>
          <p:cNvSpPr/>
          <p:nvPr/>
        </p:nvSpPr>
        <p:spPr>
          <a:xfrm>
            <a:off x="9198366" y="5293771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Hình chữ nhật 47">
            <a:extLst>
              <a:ext uri="{FF2B5EF4-FFF2-40B4-BE49-F238E27FC236}">
                <a16:creationId xmlns:a16="http://schemas.microsoft.com/office/drawing/2014/main" id="{38000AE3-2347-769C-51BC-11B944118856}"/>
              </a:ext>
            </a:extLst>
          </p:cNvPr>
          <p:cNvSpPr/>
          <p:nvPr/>
        </p:nvSpPr>
        <p:spPr>
          <a:xfrm>
            <a:off x="9198367" y="5293772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Hình chữ nhật 44">
            <a:extLst>
              <a:ext uri="{FF2B5EF4-FFF2-40B4-BE49-F238E27FC236}">
                <a16:creationId xmlns:a16="http://schemas.microsoft.com/office/drawing/2014/main" id="{5C67D95B-348A-5898-1A90-B8A3148E787F}"/>
              </a:ext>
            </a:extLst>
          </p:cNvPr>
          <p:cNvSpPr/>
          <p:nvPr/>
        </p:nvSpPr>
        <p:spPr>
          <a:xfrm>
            <a:off x="9311716" y="544598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Hình chữ nhật 45">
            <a:extLst>
              <a:ext uri="{FF2B5EF4-FFF2-40B4-BE49-F238E27FC236}">
                <a16:creationId xmlns:a16="http://schemas.microsoft.com/office/drawing/2014/main" id="{A8FAB961-45A0-2EF9-9991-90F1E34683B9}"/>
              </a:ext>
            </a:extLst>
          </p:cNvPr>
          <p:cNvSpPr/>
          <p:nvPr/>
        </p:nvSpPr>
        <p:spPr>
          <a:xfrm>
            <a:off x="9311717" y="54459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Hình chữ nhật 42">
            <a:extLst>
              <a:ext uri="{FF2B5EF4-FFF2-40B4-BE49-F238E27FC236}">
                <a16:creationId xmlns:a16="http://schemas.microsoft.com/office/drawing/2014/main" id="{BDD0CC03-DB18-29A0-2C96-642C5835716C}"/>
              </a:ext>
            </a:extLst>
          </p:cNvPr>
          <p:cNvSpPr/>
          <p:nvPr/>
        </p:nvSpPr>
        <p:spPr>
          <a:xfrm>
            <a:off x="9433677" y="560306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Hình chữ nhật 43">
            <a:extLst>
              <a:ext uri="{FF2B5EF4-FFF2-40B4-BE49-F238E27FC236}">
                <a16:creationId xmlns:a16="http://schemas.microsoft.com/office/drawing/2014/main" id="{0A1F3671-7025-BF9C-55B1-A23BBDD69985}"/>
              </a:ext>
            </a:extLst>
          </p:cNvPr>
          <p:cNvSpPr/>
          <p:nvPr/>
        </p:nvSpPr>
        <p:spPr>
          <a:xfrm>
            <a:off x="9433678" y="560306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Hình chữ nhật 40">
            <a:extLst>
              <a:ext uri="{FF2B5EF4-FFF2-40B4-BE49-F238E27FC236}">
                <a16:creationId xmlns:a16="http://schemas.microsoft.com/office/drawing/2014/main" id="{BAAB9BA2-EBD7-37FC-DF55-D36E8154D5AC}"/>
              </a:ext>
            </a:extLst>
          </p:cNvPr>
          <p:cNvSpPr/>
          <p:nvPr/>
        </p:nvSpPr>
        <p:spPr>
          <a:xfrm>
            <a:off x="9555396" y="576014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Hình chữ nhật 41">
            <a:extLst>
              <a:ext uri="{FF2B5EF4-FFF2-40B4-BE49-F238E27FC236}">
                <a16:creationId xmlns:a16="http://schemas.microsoft.com/office/drawing/2014/main" id="{2E215FA3-AA69-0C30-334E-8B041EA9133A}"/>
              </a:ext>
            </a:extLst>
          </p:cNvPr>
          <p:cNvSpPr/>
          <p:nvPr/>
        </p:nvSpPr>
        <p:spPr>
          <a:xfrm>
            <a:off x="9555397" y="576014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7" name="Đường kết nối Mũi tên Thẳng 2">
            <a:extLst>
              <a:ext uri="{FF2B5EF4-FFF2-40B4-BE49-F238E27FC236}">
                <a16:creationId xmlns:a16="http://schemas.microsoft.com/office/drawing/2014/main" id="{C17F47AD-02A9-A4A3-35B3-39FCFC4503FA}"/>
              </a:ext>
            </a:extLst>
          </p:cNvPr>
          <p:cNvCxnSpPr>
            <a:cxnSpLocks/>
          </p:cNvCxnSpPr>
          <p:nvPr/>
        </p:nvCxnSpPr>
        <p:spPr>
          <a:xfrm>
            <a:off x="8157508" y="5411028"/>
            <a:ext cx="91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Hộp Văn bản 24">
            <a:extLst>
              <a:ext uri="{FF2B5EF4-FFF2-40B4-BE49-F238E27FC236}">
                <a16:creationId xmlns:a16="http://schemas.microsoft.com/office/drawing/2014/main" id="{BCCAFD2E-585A-D915-F645-92EF81BEFD9F}"/>
              </a:ext>
            </a:extLst>
          </p:cNvPr>
          <p:cNvSpPr txBox="1"/>
          <p:nvPr/>
        </p:nvSpPr>
        <p:spPr>
          <a:xfrm>
            <a:off x="8422664" y="5521870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Hình chữ nhật 40">
            <a:extLst>
              <a:ext uri="{FF2B5EF4-FFF2-40B4-BE49-F238E27FC236}">
                <a16:creationId xmlns:a16="http://schemas.microsoft.com/office/drawing/2014/main" id="{838629D7-3098-496D-84DD-F8A0A632EB52}"/>
              </a:ext>
            </a:extLst>
          </p:cNvPr>
          <p:cNvSpPr/>
          <p:nvPr/>
        </p:nvSpPr>
        <p:spPr>
          <a:xfrm>
            <a:off x="10199889" y="421175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Hình chữ nhật 40">
            <a:extLst>
              <a:ext uri="{FF2B5EF4-FFF2-40B4-BE49-F238E27FC236}">
                <a16:creationId xmlns:a16="http://schemas.microsoft.com/office/drawing/2014/main" id="{6687AC84-A2D9-ECE3-7652-D4C2FD5775FC}"/>
              </a:ext>
            </a:extLst>
          </p:cNvPr>
          <p:cNvSpPr/>
          <p:nvPr/>
        </p:nvSpPr>
        <p:spPr>
          <a:xfrm>
            <a:off x="11254895" y="475435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8DBB6DB-EF2B-79F8-654F-9415E03FA85C}"/>
              </a:ext>
            </a:extLst>
          </p:cNvPr>
          <p:cNvCxnSpPr>
            <a:cxnSpLocks/>
          </p:cNvCxnSpPr>
          <p:nvPr/>
        </p:nvCxnSpPr>
        <p:spPr>
          <a:xfrm flipV="1">
            <a:off x="9020078" y="4222043"/>
            <a:ext cx="1179811" cy="471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140F6F6-FEF9-344B-EE0E-65B0FD3B718F}"/>
              </a:ext>
            </a:extLst>
          </p:cNvPr>
          <p:cNvCxnSpPr>
            <a:cxnSpLocks/>
          </p:cNvCxnSpPr>
          <p:nvPr/>
        </p:nvCxnSpPr>
        <p:spPr>
          <a:xfrm>
            <a:off x="9857340" y="6074303"/>
            <a:ext cx="342549" cy="22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4B9A7-78CE-B88D-611C-8E35A947A04E}"/>
              </a:ext>
            </a:extLst>
          </p:cNvPr>
          <p:cNvCxnSpPr>
            <a:cxnSpLocks/>
          </p:cNvCxnSpPr>
          <p:nvPr/>
        </p:nvCxnSpPr>
        <p:spPr>
          <a:xfrm flipV="1">
            <a:off x="10611626" y="580539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1CA0286-7CD8-C5EC-56A5-1254990929AF}"/>
              </a:ext>
            </a:extLst>
          </p:cNvPr>
          <p:cNvCxnSpPr>
            <a:cxnSpLocks/>
          </p:cNvCxnSpPr>
          <p:nvPr/>
        </p:nvCxnSpPr>
        <p:spPr>
          <a:xfrm>
            <a:off x="10627042" y="420752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Hộp Văn bản 32">
            <a:extLst>
              <a:ext uri="{FF2B5EF4-FFF2-40B4-BE49-F238E27FC236}">
                <a16:creationId xmlns:a16="http://schemas.microsoft.com/office/drawing/2014/main" id="{F169E8F0-C8BB-2802-BD6B-C960D1F0C559}"/>
              </a:ext>
            </a:extLst>
          </p:cNvPr>
          <p:cNvSpPr txBox="1"/>
          <p:nvPr/>
        </p:nvSpPr>
        <p:spPr>
          <a:xfrm>
            <a:off x="10199889" y="3628095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Hộp Văn bản 32">
            <a:extLst>
              <a:ext uri="{FF2B5EF4-FFF2-40B4-BE49-F238E27FC236}">
                <a16:creationId xmlns:a16="http://schemas.microsoft.com/office/drawing/2014/main" id="{D3907FF0-3CEF-24D4-B43F-B5AAB5B557F1}"/>
              </a:ext>
            </a:extLst>
          </p:cNvPr>
          <p:cNvSpPr txBox="1"/>
          <p:nvPr/>
        </p:nvSpPr>
        <p:spPr>
          <a:xfrm>
            <a:off x="11247495" y="4463984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Hộp Văn bản 32">
            <a:extLst>
              <a:ext uri="{FF2B5EF4-FFF2-40B4-BE49-F238E27FC236}">
                <a16:creationId xmlns:a16="http://schemas.microsoft.com/office/drawing/2014/main" id="{C83E8745-A6AC-8036-334C-8869899C983A}"/>
              </a:ext>
            </a:extLst>
          </p:cNvPr>
          <p:cNvSpPr txBox="1"/>
          <p:nvPr/>
        </p:nvSpPr>
        <p:spPr>
          <a:xfrm rot="16200000">
            <a:off x="10109352" y="501984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Hộp Văn bản 32">
            <a:extLst>
              <a:ext uri="{FF2B5EF4-FFF2-40B4-BE49-F238E27FC236}">
                <a16:creationId xmlns:a16="http://schemas.microsoft.com/office/drawing/2014/main" id="{56654777-285C-FA00-21ED-B27A76CC271B}"/>
              </a:ext>
            </a:extLst>
          </p:cNvPr>
          <p:cNvSpPr txBox="1"/>
          <p:nvPr/>
        </p:nvSpPr>
        <p:spPr>
          <a:xfrm rot="16200000">
            <a:off x="10944676" y="5161310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" name="Hộp Văn bản 32">
            <a:extLst>
              <a:ext uri="{FF2B5EF4-FFF2-40B4-BE49-F238E27FC236}">
                <a16:creationId xmlns:a16="http://schemas.microsoft.com/office/drawing/2014/main" id="{BEAA859B-442B-DD3D-559F-1682BE2A1D29}"/>
              </a:ext>
            </a:extLst>
          </p:cNvPr>
          <p:cNvSpPr txBox="1"/>
          <p:nvPr/>
        </p:nvSpPr>
        <p:spPr>
          <a:xfrm>
            <a:off x="11750113" y="2381454"/>
            <a:ext cx="5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" name="Hộp Văn bản 32">
            <a:extLst>
              <a:ext uri="{FF2B5EF4-FFF2-40B4-BE49-F238E27FC236}">
                <a16:creationId xmlns:a16="http://schemas.microsoft.com/office/drawing/2014/main" id="{EA624675-3FEC-0300-2318-1B6A1E48CF5E}"/>
              </a:ext>
            </a:extLst>
          </p:cNvPr>
          <p:cNvSpPr txBox="1"/>
          <p:nvPr/>
        </p:nvSpPr>
        <p:spPr>
          <a:xfrm>
            <a:off x="11747117" y="5061423"/>
            <a:ext cx="5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Hộp Văn bản 32">
            <a:extLst>
              <a:ext uri="{FF2B5EF4-FFF2-40B4-BE49-F238E27FC236}">
                <a16:creationId xmlns:a16="http://schemas.microsoft.com/office/drawing/2014/main" id="{76F4354A-9C55-1D97-D6C4-648F7ECD7D21}"/>
              </a:ext>
            </a:extLst>
          </p:cNvPr>
          <p:cNvSpPr txBox="1"/>
          <p:nvPr/>
        </p:nvSpPr>
        <p:spPr>
          <a:xfrm>
            <a:off x="7617483" y="6273668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9" name="Hộp Văn bản 32">
            <a:extLst>
              <a:ext uri="{FF2B5EF4-FFF2-40B4-BE49-F238E27FC236}">
                <a16:creationId xmlns:a16="http://schemas.microsoft.com/office/drawing/2014/main" id="{2FB66F7C-EFA3-F200-1BAC-1D6BFE0A63D2}"/>
              </a:ext>
            </a:extLst>
          </p:cNvPr>
          <p:cNvSpPr txBox="1"/>
          <p:nvPr/>
        </p:nvSpPr>
        <p:spPr>
          <a:xfrm>
            <a:off x="8996993" y="6284160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4056034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4056034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4056034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4056034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4203170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3066461" y="2030914"/>
            <a:ext cx="937650" cy="31074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924119" y="2323865"/>
            <a:ext cx="894494" cy="25647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298912" y="3263366"/>
            <a:ext cx="894494" cy="68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5384310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32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4" name="Đường nối Thẳng 75">
            <a:extLst>
              <a:ext uri="{FF2B5EF4-FFF2-40B4-BE49-F238E27FC236}">
                <a16:creationId xmlns:a16="http://schemas.microsoft.com/office/drawing/2014/main" id="{8F0A5FFE-20E5-394F-452A-13FAE2D05435}"/>
              </a:ext>
            </a:extLst>
          </p:cNvPr>
          <p:cNvCxnSpPr>
            <a:cxnSpLocks/>
          </p:cNvCxnSpPr>
          <p:nvPr/>
        </p:nvCxnSpPr>
        <p:spPr>
          <a:xfrm>
            <a:off x="907589" y="3859912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Đường nối Thẳng 76">
            <a:extLst>
              <a:ext uri="{FF2B5EF4-FFF2-40B4-BE49-F238E27FC236}">
                <a16:creationId xmlns:a16="http://schemas.microsoft.com/office/drawing/2014/main" id="{CCFF5045-51EA-2EE7-EC9A-6F899E9BBC51}"/>
              </a:ext>
            </a:extLst>
          </p:cNvPr>
          <p:cNvCxnSpPr>
            <a:cxnSpLocks/>
          </p:cNvCxnSpPr>
          <p:nvPr/>
        </p:nvCxnSpPr>
        <p:spPr>
          <a:xfrm flipV="1">
            <a:off x="907589" y="4218239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Đường nối Thẳng 77">
            <a:extLst>
              <a:ext uri="{FF2B5EF4-FFF2-40B4-BE49-F238E27FC236}">
                <a16:creationId xmlns:a16="http://schemas.microsoft.com/office/drawing/2014/main" id="{7102DB42-584C-E88B-1473-72D067C7716B}"/>
              </a:ext>
            </a:extLst>
          </p:cNvPr>
          <p:cNvCxnSpPr>
            <a:cxnSpLocks/>
          </p:cNvCxnSpPr>
          <p:nvPr/>
        </p:nvCxnSpPr>
        <p:spPr>
          <a:xfrm flipV="1">
            <a:off x="907589" y="4611842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Đường nối Thẳng 78">
            <a:extLst>
              <a:ext uri="{FF2B5EF4-FFF2-40B4-BE49-F238E27FC236}">
                <a16:creationId xmlns:a16="http://schemas.microsoft.com/office/drawing/2014/main" id="{48E3DA06-EDA5-3E5F-A525-3F0308B67B00}"/>
              </a:ext>
            </a:extLst>
          </p:cNvPr>
          <p:cNvCxnSpPr>
            <a:cxnSpLocks/>
          </p:cNvCxnSpPr>
          <p:nvPr/>
        </p:nvCxnSpPr>
        <p:spPr>
          <a:xfrm>
            <a:off x="907589" y="5032024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/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Đường nối Thẳng 85">
            <a:extLst>
              <a:ext uri="{FF2B5EF4-FFF2-40B4-BE49-F238E27FC236}">
                <a16:creationId xmlns:a16="http://schemas.microsoft.com/office/drawing/2014/main" id="{F597A6A2-40FE-8BD4-9D46-24E62AB5C343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1265413" y="3850997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Hình Bầu dục 88">
            <a:extLst>
              <a:ext uri="{FF2B5EF4-FFF2-40B4-BE49-F238E27FC236}">
                <a16:creationId xmlns:a16="http://schemas.microsoft.com/office/drawing/2014/main" id="{8E4CB75B-084F-57ED-5504-7D5769800081}"/>
              </a:ext>
            </a:extLst>
          </p:cNvPr>
          <p:cNvSpPr/>
          <p:nvPr/>
        </p:nvSpPr>
        <p:spPr>
          <a:xfrm>
            <a:off x="1202669" y="379752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/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Đường nối Thẳng 90">
            <a:extLst>
              <a:ext uri="{FF2B5EF4-FFF2-40B4-BE49-F238E27FC236}">
                <a16:creationId xmlns:a16="http://schemas.microsoft.com/office/drawing/2014/main" id="{2424F3C3-AF81-887E-9495-BB67E85F09BA}"/>
              </a:ext>
            </a:extLst>
          </p:cNvPr>
          <p:cNvCxnSpPr>
            <a:cxnSpLocks/>
            <a:stCxn id="161" idx="0"/>
            <a:endCxn id="163" idx="4"/>
          </p:cNvCxnSpPr>
          <p:nvPr/>
        </p:nvCxnSpPr>
        <p:spPr>
          <a:xfrm flipV="1">
            <a:off x="1880755" y="3921952"/>
            <a:ext cx="0" cy="523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Hình Bầu dục 91">
            <a:extLst>
              <a:ext uri="{FF2B5EF4-FFF2-40B4-BE49-F238E27FC236}">
                <a16:creationId xmlns:a16="http://schemas.microsoft.com/office/drawing/2014/main" id="{BD155EBC-3E8C-684F-384C-9B634AEE3337}"/>
              </a:ext>
            </a:extLst>
          </p:cNvPr>
          <p:cNvSpPr/>
          <p:nvPr/>
        </p:nvSpPr>
        <p:spPr>
          <a:xfrm>
            <a:off x="1818011" y="381144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/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Đường nối Thẳng 94">
            <a:extLst>
              <a:ext uri="{FF2B5EF4-FFF2-40B4-BE49-F238E27FC236}">
                <a16:creationId xmlns:a16="http://schemas.microsoft.com/office/drawing/2014/main" id="{323A52A7-063C-78F0-63BC-BA60640031F1}"/>
              </a:ext>
            </a:extLst>
          </p:cNvPr>
          <p:cNvCxnSpPr>
            <a:cxnSpLocks/>
            <a:stCxn id="164" idx="0"/>
            <a:endCxn id="166" idx="0"/>
          </p:cNvCxnSpPr>
          <p:nvPr/>
        </p:nvCxnSpPr>
        <p:spPr>
          <a:xfrm flipV="1">
            <a:off x="2555721" y="3795350"/>
            <a:ext cx="0" cy="10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Hình Bầu dục 95">
            <a:extLst>
              <a:ext uri="{FF2B5EF4-FFF2-40B4-BE49-F238E27FC236}">
                <a16:creationId xmlns:a16="http://schemas.microsoft.com/office/drawing/2014/main" id="{FF29B5A1-00CF-9A02-82C5-0363E9B20487}"/>
              </a:ext>
            </a:extLst>
          </p:cNvPr>
          <p:cNvSpPr/>
          <p:nvPr/>
        </p:nvSpPr>
        <p:spPr>
          <a:xfrm>
            <a:off x="2492977" y="379535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E19BBF-B65C-8A5A-8D99-287149A22587}"/>
              </a:ext>
            </a:extLst>
          </p:cNvPr>
          <p:cNvSpPr/>
          <p:nvPr/>
        </p:nvSpPr>
        <p:spPr>
          <a:xfrm>
            <a:off x="982680" y="3503935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3" name="Hộp Văn bản 53">
            <a:extLst>
              <a:ext uri="{FF2B5EF4-FFF2-40B4-BE49-F238E27FC236}">
                <a16:creationId xmlns:a16="http://schemas.microsoft.com/office/drawing/2014/main" id="{A5926D30-BF2E-803B-4244-9A94A735AA72}"/>
              </a:ext>
            </a:extLst>
          </p:cNvPr>
          <p:cNvSpPr txBox="1"/>
          <p:nvPr/>
        </p:nvSpPr>
        <p:spPr>
          <a:xfrm>
            <a:off x="1328156" y="621098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d) Graph-Star</a:t>
            </a:r>
          </a:p>
        </p:txBody>
      </p:sp>
      <p:sp>
        <p:nvSpPr>
          <p:cNvPr id="175" name="Left Brace 174">
            <a:extLst>
              <a:ext uri="{FF2B5EF4-FFF2-40B4-BE49-F238E27FC236}">
                <a16:creationId xmlns:a16="http://schemas.microsoft.com/office/drawing/2014/main" id="{6DBD555F-432F-AA4E-7C20-185AD9D63280}"/>
              </a:ext>
            </a:extLst>
          </p:cNvPr>
          <p:cNvSpPr/>
          <p:nvPr/>
        </p:nvSpPr>
        <p:spPr>
          <a:xfrm rot="16200000">
            <a:off x="1821270" y="4534605"/>
            <a:ext cx="288797" cy="2015706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/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blipFill>
                <a:blip r:embed="rId3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2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3503139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3503139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3503139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3503139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3650275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2790013" y="2307362"/>
            <a:ext cx="937650" cy="25545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647671" y="2047418"/>
            <a:ext cx="894494" cy="3117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022465" y="3539813"/>
            <a:ext cx="894494" cy="1328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4831415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23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1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5952068" y="4459662"/>
            <a:ext cx="2308189" cy="24080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3478872" y="4462133"/>
            <a:ext cx="862109" cy="27310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3501211" y="5526655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3870428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5952068" y="5526655"/>
            <a:ext cx="542732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6215469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4496529" y="3257202"/>
            <a:ext cx="296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4595597" y="3170171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7456003" y="3254731"/>
            <a:ext cx="258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7586948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3018722" y="6315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3018722" y="9363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3018722" y="1232874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3018722" y="1529445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3448717" y="631503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4071666" y="631503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4673041" y="623274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3410761" y="5836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4027610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4630179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3091105" y="512773"/>
            <a:ext cx="1928587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5341298" y="3254731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5518491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6027689" y="3258463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6204882" y="3171432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827192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844911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311207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328926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6892201" y="6367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6892201" y="9415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6892201" y="123815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6892201" y="1534724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322196" y="648356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943951" y="636782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8546520" y="628553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7284240" y="5889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7901089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8503658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6964584" y="518052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7279623" y="8914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7901089" y="120219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8503658" y="1489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>
            <a:off x="3094260" y="1732953"/>
            <a:ext cx="384612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>
            <a:off x="4524360" y="1732953"/>
            <a:ext cx="433450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>
            <a:off x="6964584" y="1732953"/>
            <a:ext cx="764779" cy="3168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>
            <a:off x="8271920" y="1725180"/>
            <a:ext cx="559369" cy="32461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</p:cNvCxnSpPr>
          <p:nvPr/>
        </p:nvCxnSpPr>
        <p:spPr>
          <a:xfrm>
            <a:off x="8112632" y="5526655"/>
            <a:ext cx="492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8356720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/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2094413" y="5328555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2094413" y="3052352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2095273" y="1027718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83780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1392203" y="2024393"/>
            <a:ext cx="2279743" cy="4342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5283033" y="2025790"/>
            <a:ext cx="884647" cy="4113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544520" y="1217236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913737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2995377" y="1217236"/>
            <a:ext cx="676569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3331936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346507" y="3652057"/>
            <a:ext cx="285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2492616" y="3565026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215080" y="3649586"/>
            <a:ext cx="316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5348663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917945" y="55040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917945" y="58088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917945" y="610537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917945" y="640194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1347940" y="5504001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1970889" y="5504001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2572264" y="5495772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1309984" y="545616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1926833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2529402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990328" y="5385271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3248721" y="3649586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3425914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3935112" y="3653318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4112305" y="3566287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617934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635653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101949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119668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4859423" y="55092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4859423" y="58140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4859423" y="6110651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4859423" y="640722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289418" y="5520854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911173" y="5509280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513742" y="5501051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5251462" y="546144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5868311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6470880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4931806" y="5390550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5246845" y="576396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5868311" y="607469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6470880" y="636209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 flipV="1">
            <a:off x="1008625" y="4854517"/>
            <a:ext cx="372710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 flipV="1">
            <a:off x="2346507" y="4865217"/>
            <a:ext cx="510526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 flipV="1">
            <a:off x="4950368" y="4854517"/>
            <a:ext cx="591421" cy="5504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 flipV="1">
            <a:off x="6179343" y="4865217"/>
            <a:ext cx="637730" cy="5200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5283033" y="1217236"/>
            <a:ext cx="599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5593680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62997" y="1020234"/>
            <a:ext cx="47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62060" y="3447207"/>
            <a:ext cx="9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62060" y="5900216"/>
            <a:ext cx="10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13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Quanvolutional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874974" y="3980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874974" y="7028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874974" y="999436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874974" y="1296007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1304969" y="39806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1927918" y="398065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2529293" y="389836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1267013" y="3502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1883862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2486431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3238208" y="4154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3238208" y="7202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3238208" y="1016817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3238208" y="1313388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</p:cNvCxnSpPr>
          <p:nvPr/>
        </p:nvCxnSpPr>
        <p:spPr>
          <a:xfrm flipV="1">
            <a:off x="3668203" y="579465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3625341" y="67962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</p:cNvCxnSpPr>
          <p:nvPr/>
        </p:nvCxnSpPr>
        <p:spPr>
          <a:xfrm flipV="1">
            <a:off x="3673968" y="1177083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3631106" y="127724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4134928" y="881441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4092066" y="981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4819082" y="415446"/>
            <a:ext cx="22694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4819082" y="720246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4819082" y="1016817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4819082" y="1313388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253983" y="569179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5211121" y="127052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5747111" y="103240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5709155" y="98456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6285814" y="729688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6247858" y="68185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6787974" y="408450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6750018" y="36061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870164" y="21388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870164" y="24436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870164" y="2740180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</p:cNvCxnSpPr>
          <p:nvPr/>
        </p:nvCxnSpPr>
        <p:spPr>
          <a:xfrm>
            <a:off x="870164" y="3036751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</p:cNvCxnSpPr>
          <p:nvPr/>
        </p:nvCxnSpPr>
        <p:spPr>
          <a:xfrm flipV="1">
            <a:off x="1320472" y="28970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1277610" y="29971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808725" y="2585422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1765863" y="300065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2296977" y="2283745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2256926" y="299388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223" idx="0"/>
          </p:cNvCxnSpPr>
          <p:nvPr/>
        </p:nvCxnSpPr>
        <p:spPr>
          <a:xfrm>
            <a:off x="2797994" y="2692016"/>
            <a:ext cx="0" cy="20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2755132" y="26920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289056" y="2591690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3246194" y="269595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3777308" y="2290013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3734446" y="27002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226" idx="0"/>
          </p:cNvCxnSpPr>
          <p:nvPr/>
        </p:nvCxnSpPr>
        <p:spPr>
          <a:xfrm flipH="1">
            <a:off x="4272246" y="2388730"/>
            <a:ext cx="1" cy="50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4229385" y="23887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4754451" y="2392518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4711589" y="239251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5247945" y="2298207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5205083" y="23896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229" idx="0"/>
          </p:cNvCxnSpPr>
          <p:nvPr/>
        </p:nvCxnSpPr>
        <p:spPr>
          <a:xfrm>
            <a:off x="5713453" y="2091362"/>
            <a:ext cx="5373" cy="802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5670591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</p:cNvCxnSpPr>
          <p:nvPr/>
        </p:nvCxnSpPr>
        <p:spPr>
          <a:xfrm>
            <a:off x="6194257" y="2091737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6151395" y="209173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</p:cNvCxnSpPr>
          <p:nvPr/>
        </p:nvCxnSpPr>
        <p:spPr>
          <a:xfrm flipH="1">
            <a:off x="6686861" y="2091362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6646738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910139" y="1596749"/>
            <a:ext cx="132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 Graph-star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3133672" y="1597640"/>
            <a:ext cx="147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 Nearest neighboor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5069592" y="1597271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 Ring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/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/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/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/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/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/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/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/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/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/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/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/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/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/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/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/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/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/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/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/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/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/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Rectangle 335">
            <a:extLst>
              <a:ext uri="{FF2B5EF4-FFF2-40B4-BE49-F238E27FC236}">
                <a16:creationId xmlns:a16="http://schemas.microsoft.com/office/drawing/2014/main" id="{E08B4460-6DFE-8D8C-F053-FACB79FF0255}"/>
              </a:ext>
            </a:extLst>
          </p:cNvPr>
          <p:cNvSpPr/>
          <p:nvPr/>
        </p:nvSpPr>
        <p:spPr>
          <a:xfrm>
            <a:off x="947357" y="279335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54AE887-E85F-D273-74D0-0A6F25B9AB84}"/>
              </a:ext>
            </a:extLst>
          </p:cNvPr>
          <p:cNvSpPr/>
          <p:nvPr/>
        </p:nvSpPr>
        <p:spPr>
          <a:xfrm>
            <a:off x="3317204" y="253934"/>
            <a:ext cx="1075263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DDA56E9-5F2D-272D-224F-5C72DBB77E5B}"/>
              </a:ext>
            </a:extLst>
          </p:cNvPr>
          <p:cNvSpPr/>
          <p:nvPr/>
        </p:nvSpPr>
        <p:spPr>
          <a:xfrm>
            <a:off x="4876260" y="253934"/>
            <a:ext cx="2152598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E1D10FCB-F2F1-B852-F057-6DC61C865FBA}"/>
              </a:ext>
            </a:extLst>
          </p:cNvPr>
          <p:cNvSpPr/>
          <p:nvPr/>
        </p:nvSpPr>
        <p:spPr>
          <a:xfrm>
            <a:off x="974094" y="1964112"/>
            <a:ext cx="6054764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0" name="Hộp Văn bản 201">
            <a:extLst>
              <a:ext uri="{FF2B5EF4-FFF2-40B4-BE49-F238E27FC236}">
                <a16:creationId xmlns:a16="http://schemas.microsoft.com/office/drawing/2014/main" id="{12EA52A9-9E10-61C5-741A-4D7450E236B8}"/>
              </a:ext>
            </a:extLst>
          </p:cNvPr>
          <p:cNvSpPr txBox="1"/>
          <p:nvPr/>
        </p:nvSpPr>
        <p:spPr>
          <a:xfrm>
            <a:off x="894707" y="3306204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 All-to-all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5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94-B154-6B1A-F7D5-CD22FB0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C0F6D0-2844-1B32-4BFD-D7BCEBD6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" y="-924581"/>
            <a:ext cx="7404100" cy="2578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/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vi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121">
            <a:extLst>
              <a:ext uri="{FF2B5EF4-FFF2-40B4-BE49-F238E27FC236}">
                <a16:creationId xmlns:a16="http://schemas.microsoft.com/office/drawing/2014/main" id="{CA47D424-7D7B-7B4C-D4ED-65D0D4B648F3}"/>
              </a:ext>
            </a:extLst>
          </p:cNvPr>
          <p:cNvCxnSpPr>
            <a:cxnSpLocks/>
          </p:cNvCxnSpPr>
          <p:nvPr/>
        </p:nvCxnSpPr>
        <p:spPr>
          <a:xfrm>
            <a:off x="2580184" y="365837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/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21">
            <a:extLst>
              <a:ext uri="{FF2B5EF4-FFF2-40B4-BE49-F238E27FC236}">
                <a16:creationId xmlns:a16="http://schemas.microsoft.com/office/drawing/2014/main" id="{B8D94DEE-6272-C34D-651F-1A1525C20225}"/>
              </a:ext>
            </a:extLst>
          </p:cNvPr>
          <p:cNvCxnSpPr>
            <a:cxnSpLocks/>
          </p:cNvCxnSpPr>
          <p:nvPr/>
        </p:nvCxnSpPr>
        <p:spPr>
          <a:xfrm flipV="1">
            <a:off x="2949401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1">
            <a:extLst>
              <a:ext uri="{FF2B5EF4-FFF2-40B4-BE49-F238E27FC236}">
                <a16:creationId xmlns:a16="http://schemas.microsoft.com/office/drawing/2014/main" id="{405A2905-9B38-D762-4AB4-1FAAEE3E8796}"/>
              </a:ext>
            </a:extLst>
          </p:cNvPr>
          <p:cNvCxnSpPr>
            <a:cxnSpLocks/>
          </p:cNvCxnSpPr>
          <p:nvPr/>
        </p:nvCxnSpPr>
        <p:spPr>
          <a:xfrm>
            <a:off x="5482015" y="344550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21">
            <a:extLst>
              <a:ext uri="{FF2B5EF4-FFF2-40B4-BE49-F238E27FC236}">
                <a16:creationId xmlns:a16="http://schemas.microsoft.com/office/drawing/2014/main" id="{FA0B5CD5-256A-5483-8D04-998850C2A575}"/>
              </a:ext>
            </a:extLst>
          </p:cNvPr>
          <p:cNvCxnSpPr>
            <a:cxnSpLocks/>
          </p:cNvCxnSpPr>
          <p:nvPr/>
        </p:nvCxnSpPr>
        <p:spPr>
          <a:xfrm flipV="1">
            <a:off x="5851232" y="337008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93">
            <a:extLst>
              <a:ext uri="{FF2B5EF4-FFF2-40B4-BE49-F238E27FC236}">
                <a16:creationId xmlns:a16="http://schemas.microsoft.com/office/drawing/2014/main" id="{437D6243-240B-4BBA-B5A3-0FC83E81393B}"/>
              </a:ext>
            </a:extLst>
          </p:cNvPr>
          <p:cNvSpPr/>
          <p:nvPr/>
        </p:nvSpPr>
        <p:spPr>
          <a:xfrm>
            <a:off x="6115238" y="3292034"/>
            <a:ext cx="306319" cy="30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DB01A40-C470-7494-0C31-0AF9BAC1B880}"/>
              </a:ext>
            </a:extLst>
          </p:cNvPr>
          <p:cNvSpPr/>
          <p:nvPr/>
        </p:nvSpPr>
        <p:spPr>
          <a:xfrm>
            <a:off x="6170935" y="3436634"/>
            <a:ext cx="194924" cy="160638"/>
          </a:xfrm>
          <a:prstGeom prst="arc">
            <a:avLst>
              <a:gd name="adj1" fmla="val 1084282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8BFF4E-0806-6005-1AF5-BF4728C68C81}"/>
              </a:ext>
            </a:extLst>
          </p:cNvPr>
          <p:cNvCxnSpPr>
            <a:cxnSpLocks/>
          </p:cNvCxnSpPr>
          <p:nvPr/>
        </p:nvCxnSpPr>
        <p:spPr>
          <a:xfrm flipV="1">
            <a:off x="6225151" y="3359005"/>
            <a:ext cx="153159" cy="1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/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/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CD0C39FF-36AB-FDF6-0F86-8A57DF79D2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86340" y="3670420"/>
            <a:ext cx="478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CC579CB7-2768-FC28-8093-830C79734A98}"/>
              </a:ext>
            </a:extLst>
          </p:cNvPr>
          <p:cNvCxnSpPr>
            <a:cxnSpLocks/>
          </p:cNvCxnSpPr>
          <p:nvPr/>
        </p:nvCxnSpPr>
        <p:spPr>
          <a:xfrm flipV="1">
            <a:off x="4118182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E68F59DB-7E7F-FA20-E198-92ED47D7D4CC}"/>
              </a:ext>
            </a:extLst>
          </p:cNvPr>
          <p:cNvCxnSpPr>
            <a:cxnSpLocks/>
          </p:cNvCxnSpPr>
          <p:nvPr/>
        </p:nvCxnSpPr>
        <p:spPr>
          <a:xfrm>
            <a:off x="2580184" y="3122083"/>
            <a:ext cx="17841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nối Thẳng 121">
            <a:extLst>
              <a:ext uri="{FF2B5EF4-FFF2-40B4-BE49-F238E27FC236}">
                <a16:creationId xmlns:a16="http://schemas.microsoft.com/office/drawing/2014/main" id="{FB578BED-AD7F-F430-BE25-4F15295179CA}"/>
              </a:ext>
            </a:extLst>
          </p:cNvPr>
          <p:cNvCxnSpPr>
            <a:cxnSpLocks/>
          </p:cNvCxnSpPr>
          <p:nvPr/>
        </p:nvCxnSpPr>
        <p:spPr>
          <a:xfrm flipV="1">
            <a:off x="2958441" y="304722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/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CFF8A-BC4D-AD44-7E1C-BB455ED296EC}"/>
              </a:ext>
            </a:extLst>
          </p:cNvPr>
          <p:cNvSpPr txBox="1"/>
          <p:nvPr/>
        </p:nvSpPr>
        <p:spPr>
          <a:xfrm>
            <a:off x="818127" y="2969219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Ancilla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/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7F234-C777-DF15-FCAF-A0058B9397BC}"/>
              </a:ext>
            </a:extLst>
          </p:cNvPr>
          <p:cNvCxnSpPr>
            <a:cxnSpLocks/>
            <a:stCxn id="31" idx="3"/>
            <a:endCxn id="21" idx="2"/>
          </p:cNvCxnSpPr>
          <p:nvPr/>
        </p:nvCxnSpPr>
        <p:spPr>
          <a:xfrm flipV="1">
            <a:off x="1521428" y="3985385"/>
            <a:ext cx="2050576" cy="47973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/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67AB150-295A-C712-D236-363D9CE750F2}"/>
              </a:ext>
            </a:extLst>
          </p:cNvPr>
          <p:cNvCxnSpPr>
            <a:cxnSpLocks/>
            <a:stCxn id="16" idx="2"/>
            <a:endCxn id="36" idx="1"/>
          </p:cNvCxnSpPr>
          <p:nvPr/>
        </p:nvCxnSpPr>
        <p:spPr>
          <a:xfrm rot="16200000" flipH="1">
            <a:off x="6004165" y="3863200"/>
            <a:ext cx="847495" cy="31902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A04D21-2A92-ABBD-220F-D523CF5C931A}"/>
              </a:ext>
            </a:extLst>
          </p:cNvPr>
          <p:cNvSpPr/>
          <p:nvPr/>
        </p:nvSpPr>
        <p:spPr>
          <a:xfrm>
            <a:off x="818127" y="2435964"/>
            <a:ext cx="4774300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CAFE1-6A73-D711-67E2-839FA5781095}"/>
              </a:ext>
            </a:extLst>
          </p:cNvPr>
          <p:cNvSpPr txBox="1"/>
          <p:nvPr/>
        </p:nvSpPr>
        <p:spPr>
          <a:xfrm>
            <a:off x="802678" y="2023729"/>
            <a:ext cx="478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quantum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C6CC-3787-156A-F62D-118AFB5D4E3A}"/>
              </a:ext>
            </a:extLst>
          </p:cNvPr>
          <p:cNvSpPr txBox="1"/>
          <p:nvPr/>
        </p:nvSpPr>
        <p:spPr>
          <a:xfrm>
            <a:off x="2197400" y="4188119"/>
            <a:ext cx="80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V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AB4F6-D483-EF2B-3510-168F14164010}"/>
              </a:ext>
            </a:extLst>
          </p:cNvPr>
          <p:cNvSpPr txBox="1"/>
          <p:nvPr/>
        </p:nvSpPr>
        <p:spPr>
          <a:xfrm>
            <a:off x="816537" y="3527967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Initial qubits</a:t>
            </a:r>
          </a:p>
        </p:txBody>
      </p:sp>
    </p:spTree>
    <p:extLst>
      <p:ext uri="{BB962C8B-B14F-4D97-AF65-F5344CB8AC3E}">
        <p14:creationId xmlns:p14="http://schemas.microsoft.com/office/powerpoint/2010/main" val="18738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93">
            <a:extLst>
              <a:ext uri="{FF2B5EF4-FFF2-40B4-BE49-F238E27FC236}">
                <a16:creationId xmlns:a16="http://schemas.microsoft.com/office/drawing/2014/main" id="{EEC24308-9D1B-E5D4-E90F-804AA2481AE9}"/>
              </a:ext>
            </a:extLst>
          </p:cNvPr>
          <p:cNvSpPr/>
          <p:nvPr/>
        </p:nvSpPr>
        <p:spPr>
          <a:xfrm>
            <a:off x="4080666" y="1259802"/>
            <a:ext cx="2191907" cy="528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/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/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ECE6C0-ABC8-09C2-DD5F-D6FA91BF8E07}"/>
              </a:ext>
            </a:extLst>
          </p:cNvPr>
          <p:cNvSpPr/>
          <p:nvPr/>
        </p:nvSpPr>
        <p:spPr>
          <a:xfrm>
            <a:off x="2916936" y="1166155"/>
            <a:ext cx="4530728" cy="1013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1322-764D-45FE-CC4A-0B2C295AA9F2}"/>
              </a:ext>
            </a:extLst>
          </p:cNvPr>
          <p:cNvSpPr txBox="1"/>
          <p:nvPr/>
        </p:nvSpPr>
        <p:spPr>
          <a:xfrm>
            <a:off x="1127369" y="1523806"/>
            <a:ext cx="18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D570-81E7-784E-0947-74243A8B34E1}"/>
              </a:ext>
            </a:extLst>
          </p:cNvPr>
          <p:cNvSpPr/>
          <p:nvPr/>
        </p:nvSpPr>
        <p:spPr>
          <a:xfrm>
            <a:off x="2916936" y="2252132"/>
            <a:ext cx="4530728" cy="953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D0E38-D148-AF0D-6C8C-E09C457F06EE}"/>
              </a:ext>
            </a:extLst>
          </p:cNvPr>
          <p:cNvSpPr txBox="1"/>
          <p:nvPr/>
        </p:nvSpPr>
        <p:spPr>
          <a:xfrm>
            <a:off x="1127369" y="2562404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4" name="Hình chữ nhật 93">
            <a:extLst>
              <a:ext uri="{FF2B5EF4-FFF2-40B4-BE49-F238E27FC236}">
                <a16:creationId xmlns:a16="http://schemas.microsoft.com/office/drawing/2014/main" id="{A5DA6B5F-CEAE-EA4F-C115-AA828D55F459}"/>
              </a:ext>
            </a:extLst>
          </p:cNvPr>
          <p:cNvSpPr/>
          <p:nvPr/>
        </p:nvSpPr>
        <p:spPr>
          <a:xfrm>
            <a:off x="3028222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7" name="Đường kết nối Mũi tên Thẳng 27">
            <a:extLst>
              <a:ext uri="{FF2B5EF4-FFF2-40B4-BE49-F238E27FC236}">
                <a16:creationId xmlns:a16="http://schemas.microsoft.com/office/drawing/2014/main" id="{68BA384A-A437-B11F-4EF4-812DBB8C6052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580314" y="2731050"/>
            <a:ext cx="0" cy="1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40">
            <a:extLst>
              <a:ext uri="{FF2B5EF4-FFF2-40B4-BE49-F238E27FC236}">
                <a16:creationId xmlns:a16="http://schemas.microsoft.com/office/drawing/2014/main" id="{6E44C550-3FDD-D91D-1C31-91D45F95AD58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rot="5400000" flipH="1" flipV="1">
            <a:off x="3416189" y="1687931"/>
            <a:ext cx="828602" cy="500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ình chữ nhật 93">
            <a:extLst>
              <a:ext uri="{FF2B5EF4-FFF2-40B4-BE49-F238E27FC236}">
                <a16:creationId xmlns:a16="http://schemas.microsoft.com/office/drawing/2014/main" id="{7FF75FD8-1A7F-DC2D-2E8C-A3DFE16EB5E8}"/>
              </a:ext>
            </a:extLst>
          </p:cNvPr>
          <p:cNvSpPr/>
          <p:nvPr/>
        </p:nvSpPr>
        <p:spPr>
          <a:xfrm>
            <a:off x="4624528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25" name="Đường kết nối Mũi tên Thẳng 27">
            <a:extLst>
              <a:ext uri="{FF2B5EF4-FFF2-40B4-BE49-F238E27FC236}">
                <a16:creationId xmlns:a16="http://schemas.microsoft.com/office/drawing/2014/main" id="{4CC060A4-1C55-C4AD-21F0-C2839E3C4422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76620" y="1787810"/>
            <a:ext cx="0" cy="56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40">
            <a:extLst>
              <a:ext uri="{FF2B5EF4-FFF2-40B4-BE49-F238E27FC236}">
                <a16:creationId xmlns:a16="http://schemas.microsoft.com/office/drawing/2014/main" id="{FF4F1CC4-84A5-18E2-68E2-B3B4A4DFEC06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6272573" y="1523806"/>
            <a:ext cx="437936" cy="828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ình chữ nhật 93">
            <a:extLst>
              <a:ext uri="{FF2B5EF4-FFF2-40B4-BE49-F238E27FC236}">
                <a16:creationId xmlns:a16="http://schemas.microsoft.com/office/drawing/2014/main" id="{5C9F192D-11C3-BF13-9F76-4639D9DC0494}"/>
              </a:ext>
            </a:extLst>
          </p:cNvPr>
          <p:cNvSpPr/>
          <p:nvPr/>
        </p:nvSpPr>
        <p:spPr>
          <a:xfrm>
            <a:off x="6096000" y="2352408"/>
            <a:ext cx="1229018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Post-processing</a:t>
            </a:r>
          </a:p>
        </p:txBody>
      </p:sp>
      <p:cxnSp>
        <p:nvCxnSpPr>
          <p:cNvPr id="35" name="Đường kết nối: Mũi tên Gấp khúc 40">
            <a:extLst>
              <a:ext uri="{FF2B5EF4-FFF2-40B4-BE49-F238E27FC236}">
                <a16:creationId xmlns:a16="http://schemas.microsoft.com/office/drawing/2014/main" id="{C1AF00E1-FDC6-208D-3A25-4FABCA2AD0AB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rot="10800000">
            <a:off x="5176620" y="2731050"/>
            <a:ext cx="805378" cy="29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/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parameter: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VN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Đường kết nối Mũi tên Thẳng 27">
            <a:extLst>
              <a:ext uri="{FF2B5EF4-FFF2-40B4-BE49-F238E27FC236}">
                <a16:creationId xmlns:a16="http://schemas.microsoft.com/office/drawing/2014/main" id="{D0BC28DE-A736-0C71-6A1D-C635F5FAB714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6710509" y="2731050"/>
            <a:ext cx="4322" cy="14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0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F68A2BD6-4422-B0F7-217C-12BFD6F6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-1995790"/>
            <a:ext cx="7407393" cy="4351338"/>
          </a:xfr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973D8CF-C20E-BFDE-FD72-00F92F6E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2355548"/>
            <a:ext cx="7772400" cy="430317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731BA3A-D172-2035-8456-C39D1CB08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6658722"/>
            <a:ext cx="7772400" cy="14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7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14:cNvPr>
              <p14:cNvContentPartPr/>
              <p14:nvPr/>
            </p14:nvContentPartPr>
            <p14:xfrm>
              <a:off x="6426914" y="5591797"/>
              <a:ext cx="28742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74" y="5582797"/>
                <a:ext cx="2891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B643A-2109-EF23-3491-19730DAB9515}"/>
              </a:ext>
            </a:extLst>
          </p:cNvPr>
          <p:cNvGrpSpPr/>
          <p:nvPr/>
        </p:nvGrpSpPr>
        <p:grpSpPr>
          <a:xfrm>
            <a:off x="1476194" y="1997917"/>
            <a:ext cx="4891680" cy="4489200"/>
            <a:chOff x="1476194" y="1997917"/>
            <a:chExt cx="4891680" cy="44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14:cNvPr>
                <p14:cNvContentPartPr/>
                <p14:nvPr/>
              </p14:nvContentPartPr>
              <p14:xfrm>
                <a:off x="2137514" y="2001517"/>
                <a:ext cx="2211120" cy="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8874" y="1992517"/>
                  <a:ext cx="2228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14:cNvPr>
                <p14:cNvContentPartPr/>
                <p14:nvPr/>
              </p14:nvContentPartPr>
              <p14:xfrm>
                <a:off x="2240834" y="1997917"/>
                <a:ext cx="2176560" cy="142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834" y="1988917"/>
                  <a:ext cx="219420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14:cNvPr>
                <p14:cNvContentPartPr/>
                <p14:nvPr/>
              </p14:nvContentPartPr>
              <p14:xfrm>
                <a:off x="4356194" y="2106637"/>
                <a:ext cx="18360" cy="123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554" y="2097997"/>
                  <a:ext cx="36000" cy="12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14:cNvPr>
                <p14:cNvContentPartPr/>
                <p14:nvPr/>
              </p14:nvContentPartPr>
              <p14:xfrm>
                <a:off x="3052274" y="2358997"/>
                <a:ext cx="377280" cy="67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3274" y="2350357"/>
                  <a:ext cx="394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14:cNvPr>
                <p14:cNvContentPartPr/>
                <p14:nvPr/>
              </p14:nvContentPartPr>
              <p14:xfrm>
                <a:off x="4456994" y="2634037"/>
                <a:ext cx="859320" cy="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7994" y="2625037"/>
                  <a:ext cx="876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14:cNvPr>
                <p14:cNvContentPartPr/>
                <p14:nvPr/>
              </p14:nvContentPartPr>
              <p14:xfrm>
                <a:off x="1682114" y="2578957"/>
                <a:ext cx="6422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3474" y="2570317"/>
                  <a:ext cx="65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14:cNvPr>
                <p14:cNvContentPartPr/>
                <p14:nvPr/>
              </p14:nvContentPartPr>
              <p14:xfrm>
                <a:off x="3353954" y="3530797"/>
                <a:ext cx="9000" cy="87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4954" y="3522157"/>
                  <a:ext cx="2664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14:cNvPr>
                <p14:cNvContentPartPr/>
                <p14:nvPr/>
              </p14:nvContentPartPr>
              <p14:xfrm>
                <a:off x="3191234" y="4188517"/>
                <a:ext cx="46260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2594" y="4179517"/>
                  <a:ext cx="480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14:cNvPr>
                <p14:cNvContentPartPr/>
                <p14:nvPr/>
              </p14:nvContentPartPr>
              <p14:xfrm>
                <a:off x="1476194" y="5354197"/>
                <a:ext cx="11754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7554" y="5345557"/>
                  <a:ext cx="119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14:cNvPr>
                <p14:cNvContentPartPr/>
                <p14:nvPr/>
              </p14:nvContentPartPr>
              <p14:xfrm>
                <a:off x="2449634" y="4973317"/>
                <a:ext cx="90360" cy="147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0634" y="4964317"/>
                  <a:ext cx="108000" cy="14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14:cNvPr>
                <p14:cNvContentPartPr/>
                <p14:nvPr/>
              </p14:nvContentPartPr>
              <p14:xfrm>
                <a:off x="2289074" y="4943077"/>
                <a:ext cx="2317320" cy="154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0434" y="4934077"/>
                  <a:ext cx="2334960" cy="15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14:cNvPr>
                <p14:cNvContentPartPr/>
                <p14:nvPr/>
              </p14:nvContentPartPr>
              <p14:xfrm>
                <a:off x="3486434" y="5542117"/>
                <a:ext cx="243000" cy="27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7434" y="5533117"/>
                  <a:ext cx="260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14:cNvPr>
                <p14:cNvContentPartPr/>
                <p14:nvPr/>
              </p14:nvContentPartPr>
              <p14:xfrm>
                <a:off x="4663274" y="5555437"/>
                <a:ext cx="13428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4274" y="5546437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14:cNvPr>
                <p14:cNvContentPartPr/>
                <p14:nvPr/>
              </p14:nvContentPartPr>
              <p14:xfrm>
                <a:off x="4887194" y="5074117"/>
                <a:ext cx="38880" cy="126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8194" y="5065477"/>
                  <a:ext cx="565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14:cNvPr>
                <p14:cNvContentPartPr/>
                <p14:nvPr/>
              </p14:nvContentPartPr>
              <p14:xfrm>
                <a:off x="4939034" y="5028757"/>
                <a:ext cx="1428840" cy="138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0034" y="5020117"/>
                  <a:ext cx="1446480" cy="13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14:cNvPr>
                <p14:cNvContentPartPr/>
                <p14:nvPr/>
              </p14:nvContentPartPr>
              <p14:xfrm>
                <a:off x="5365994" y="5594317"/>
                <a:ext cx="249480" cy="24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7354" y="5585677"/>
                  <a:ext cx="26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14:cNvPr>
                <p14:cNvContentPartPr/>
                <p14:nvPr/>
              </p14:nvContentPartPr>
              <p14:xfrm>
                <a:off x="5628074" y="5797717"/>
                <a:ext cx="87120" cy="155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19434" y="5789077"/>
                  <a:ext cx="104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14:cNvPr>
                <p14:cNvContentPartPr/>
                <p14:nvPr/>
              </p14:nvContentPartPr>
              <p14:xfrm>
                <a:off x="2025194" y="4664797"/>
                <a:ext cx="403920" cy="161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6554" y="4656157"/>
                  <a:ext cx="421560" cy="163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14:cNvPr>
              <p14:cNvContentPartPr/>
              <p14:nvPr/>
            </p14:nvContentPartPr>
            <p14:xfrm>
              <a:off x="6444194" y="5031277"/>
              <a:ext cx="66960" cy="121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5194" y="5022277"/>
                <a:ext cx="8460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14:cNvPr>
              <p14:cNvContentPartPr/>
              <p14:nvPr/>
            </p14:nvContentPartPr>
            <p14:xfrm>
              <a:off x="6591434" y="5039197"/>
              <a:ext cx="969120" cy="105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82794" y="5030197"/>
                <a:ext cx="986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1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F70B-4246-7874-12F7-B2AF37BB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4E9D143-1CC5-2C92-3EE9-7B2B833D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" y="-23812"/>
            <a:ext cx="4670998" cy="342899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04C29AA-FB73-4762-5AFF-254653F7B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3" y="0"/>
            <a:ext cx="4671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AFCE9-ABD9-133C-CAD0-C9BFF64C978C}"/>
              </a:ext>
            </a:extLst>
          </p:cNvPr>
          <p:cNvSpPr txBox="1"/>
          <p:nvPr/>
        </p:nvSpPr>
        <p:spPr>
          <a:xfrm>
            <a:off x="1716258" y="6858000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VN"/>
              <a:t>olygon_graph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9082C-F342-D792-4396-086CB944A782}"/>
              </a:ext>
            </a:extLst>
          </p:cNvPr>
          <p:cNvSpPr txBox="1"/>
          <p:nvPr/>
        </p:nvSpPr>
        <p:spPr>
          <a:xfrm>
            <a:off x="6539131" y="6889708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hyper_graph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F8B344A-02C5-14A4-8F2E-3EFC5237C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8" y="3417094"/>
            <a:ext cx="4670998" cy="3428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2CA2F-2AED-E2CC-AB34-B6248D482D8B}"/>
              </a:ext>
            </a:extLst>
          </p:cNvPr>
          <p:cNvSpPr txBox="1"/>
          <p:nvPr/>
        </p:nvSpPr>
        <p:spPr>
          <a:xfrm>
            <a:off x="10094741" y="1529834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1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80772-2DEC-0449-88D0-6819F086183A}"/>
              </a:ext>
            </a:extLst>
          </p:cNvPr>
          <p:cNvSpPr txBox="1"/>
          <p:nvPr/>
        </p:nvSpPr>
        <p:spPr>
          <a:xfrm>
            <a:off x="10094741" y="4946927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2 layers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4C0ED91-F54C-4A97-6E6B-8324EA747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0" y="3417094"/>
            <a:ext cx="4539269" cy="3446859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8AF052-9632-6BFA-7010-0E62B03DE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8" y="7227332"/>
            <a:ext cx="7772400" cy="59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B76F76-52E8-F91D-6475-3F14CFB7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72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205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205" r="-2036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205" r="-1012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205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02439" r="-300000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02439" r="-203659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439" r="-101205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02439" r="-2439" b="-2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200000" r="-300000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200000" r="-20365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101205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200000" r="-2439" b="-1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303659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303659" r="-20365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659" r="-1012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303659" r="-243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B30D411E-A850-4B84-7F7A-21F7C0797D30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0" cy="465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/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kết nối Mũi tên Thẳng 2">
            <a:extLst>
              <a:ext uri="{FF2B5EF4-FFF2-40B4-BE49-F238E27FC236}">
                <a16:creationId xmlns:a16="http://schemas.microsoft.com/office/drawing/2014/main" id="{31A5590F-6953-DCE8-1D71-753049E04E73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48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/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/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3C05A-768A-C773-6720-5A10F53B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131" y="516412"/>
            <a:ext cx="1222841" cy="1225565"/>
          </a:xfrm>
          <a:prstGeom prst="rect">
            <a:avLst/>
          </a:prstGeom>
        </p:spPr>
      </p:pic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804248C8-B03D-CF0C-6F8A-7E64557F93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69552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93">
            <a:extLst>
              <a:ext uri="{FF2B5EF4-FFF2-40B4-BE49-F238E27FC236}">
                <a16:creationId xmlns:a16="http://schemas.microsoft.com/office/drawing/2014/main" id="{155DC582-3E03-412C-4240-05B2B5A7D91B}"/>
              </a:ext>
            </a:extLst>
          </p:cNvPr>
          <p:cNvSpPr/>
          <p:nvPr/>
        </p:nvSpPr>
        <p:spPr>
          <a:xfrm>
            <a:off x="1081553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DF7D-C635-0F91-6825-A63365516521}"/>
              </a:ext>
            </a:extLst>
          </p:cNvPr>
          <p:cNvSpPr txBox="1"/>
          <p:nvPr/>
        </p:nvSpPr>
        <p:spPr>
          <a:xfrm>
            <a:off x="1941983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/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/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DC62E44-BD49-66B1-466E-CDF5D1D19AC0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1414647" y="3050167"/>
            <a:ext cx="3127174" cy="511347"/>
          </a:xfrm>
          <a:prstGeom prst="curvedConnector3">
            <a:avLst>
              <a:gd name="adj1" fmla="val 94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/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36876194-A4C9-63D8-E1CA-D8D5E0476B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862130" y="3251361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93">
            <a:extLst>
              <a:ext uri="{FF2B5EF4-FFF2-40B4-BE49-F238E27FC236}">
                <a16:creationId xmlns:a16="http://schemas.microsoft.com/office/drawing/2014/main" id="{A8FC85AF-13EF-6618-8844-332D508144E8}"/>
              </a:ext>
            </a:extLst>
          </p:cNvPr>
          <p:cNvSpPr/>
          <p:nvPr/>
        </p:nvSpPr>
        <p:spPr>
          <a:xfrm>
            <a:off x="1941983" y="486942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A20DAF5-438A-43C4-A6AD-A4408B2B9434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2039510" y="4186376"/>
            <a:ext cx="505671" cy="8604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/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FF1C5AE4-140E-FDB4-27A9-C35E06473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2722560" y="5321051"/>
            <a:ext cx="0" cy="4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57">
            <a:extLst>
              <a:ext uri="{FF2B5EF4-FFF2-40B4-BE49-F238E27FC236}">
                <a16:creationId xmlns:a16="http://schemas.microsoft.com/office/drawing/2014/main" id="{FF800BB6-532B-BA37-DF7F-DC5F69544751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rot="10800000">
            <a:off x="864005" y="3581747"/>
            <a:ext cx="1077978" cy="2382365"/>
          </a:xfrm>
          <a:prstGeom prst="bentConnector3">
            <a:avLst>
              <a:gd name="adj1" fmla="val 12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C5794F-8D96-CEF6-A5E4-99044BDB4646}"/>
              </a:ext>
            </a:extLst>
          </p:cNvPr>
          <p:cNvSpPr txBox="1"/>
          <p:nvPr/>
        </p:nvSpPr>
        <p:spPr>
          <a:xfrm>
            <a:off x="748875" y="4925962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A8FB-65EF-9FD4-0162-07670DF4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377" y="516412"/>
            <a:ext cx="1222841" cy="1225565"/>
          </a:xfrm>
          <a:prstGeom prst="rect">
            <a:avLst/>
          </a:prstGeom>
        </p:spPr>
      </p:pic>
      <p:sp>
        <p:nvSpPr>
          <p:cNvPr id="51" name="Hình chữ nhật 93">
            <a:extLst>
              <a:ext uri="{FF2B5EF4-FFF2-40B4-BE49-F238E27FC236}">
                <a16:creationId xmlns:a16="http://schemas.microsoft.com/office/drawing/2014/main" id="{00EA8E40-9044-907F-2FF1-10F3B9D40F52}"/>
              </a:ext>
            </a:extLst>
          </p:cNvPr>
          <p:cNvSpPr/>
          <p:nvPr/>
        </p:nvSpPr>
        <p:spPr>
          <a:xfrm>
            <a:off x="4214799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7685-07FA-E002-8DD0-F9DC28990119}"/>
              </a:ext>
            </a:extLst>
          </p:cNvPr>
          <p:cNvSpPr txBox="1"/>
          <p:nvPr/>
        </p:nvSpPr>
        <p:spPr>
          <a:xfrm>
            <a:off x="5075229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/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 Mũi tên Thẳng 2">
            <a:extLst>
              <a:ext uri="{FF2B5EF4-FFF2-40B4-BE49-F238E27FC236}">
                <a16:creationId xmlns:a16="http://schemas.microsoft.com/office/drawing/2014/main" id="{5EA9D90F-5514-013A-59F3-A00C552B1EDF}"/>
              </a:ext>
            </a:extLst>
          </p:cNvPr>
          <p:cNvCxnSpPr>
            <a:cxnSpLocks/>
          </p:cNvCxnSpPr>
          <p:nvPr/>
        </p:nvCxnSpPr>
        <p:spPr>
          <a:xfrm>
            <a:off x="5052071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ình chữ nhật 93">
            <a:extLst>
              <a:ext uri="{FF2B5EF4-FFF2-40B4-BE49-F238E27FC236}">
                <a16:creationId xmlns:a16="http://schemas.microsoft.com/office/drawing/2014/main" id="{E60D39A0-9D5F-6F67-2D3E-41FB5CE538BC}"/>
              </a:ext>
            </a:extLst>
          </p:cNvPr>
          <p:cNvSpPr/>
          <p:nvPr/>
        </p:nvSpPr>
        <p:spPr>
          <a:xfrm>
            <a:off x="4271494" y="3904712"/>
            <a:ext cx="1561154" cy="45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Predicted label</a:t>
            </a:r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Đường kết nối Mũi tên Thẳng 2">
            <a:extLst>
              <a:ext uri="{FF2B5EF4-FFF2-40B4-BE49-F238E27FC236}">
                <a16:creationId xmlns:a16="http://schemas.microsoft.com/office/drawing/2014/main" id="{D9C732F3-D0A7-9BB7-2739-FC315179107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052071" y="3243942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B4E550-8E01-B36D-5E11-1E6D07881DD6}"/>
              </a:ext>
            </a:extLst>
          </p:cNvPr>
          <p:cNvSpPr txBox="1"/>
          <p:nvPr/>
        </p:nvSpPr>
        <p:spPr>
          <a:xfrm>
            <a:off x="140299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a)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E337D-DAC2-A832-C76B-CC41DA7CA421}"/>
              </a:ext>
            </a:extLst>
          </p:cNvPr>
          <p:cNvSpPr txBox="1"/>
          <p:nvPr/>
        </p:nvSpPr>
        <p:spPr>
          <a:xfrm>
            <a:off x="446213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b) Testing</a:t>
            </a:r>
          </a:p>
        </p:txBody>
      </p:sp>
    </p:spTree>
    <p:extLst>
      <p:ext uri="{BB962C8B-B14F-4D97-AF65-F5344CB8AC3E}">
        <p14:creationId xmlns:p14="http://schemas.microsoft.com/office/powerpoint/2010/main" val="5521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Đường nối Thẳng 76">
            <a:extLst>
              <a:ext uri="{FF2B5EF4-FFF2-40B4-BE49-F238E27FC236}">
                <a16:creationId xmlns:a16="http://schemas.microsoft.com/office/drawing/2014/main" id="{3A96DAA8-B747-8334-C42E-25B2F712D377}"/>
              </a:ext>
            </a:extLst>
          </p:cNvPr>
          <p:cNvCxnSpPr>
            <a:cxnSpLocks/>
          </p:cNvCxnSpPr>
          <p:nvPr/>
        </p:nvCxnSpPr>
        <p:spPr>
          <a:xfrm flipV="1">
            <a:off x="948259" y="311179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0EF4C2-AB43-4263-7BAF-3574A3E1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FE1B7BB4-2D52-6F24-95F1-CFFF93310389}"/>
              </a:ext>
            </a:extLst>
          </p:cNvPr>
          <p:cNvCxnSpPr>
            <a:cxnSpLocks/>
          </p:cNvCxnSpPr>
          <p:nvPr/>
        </p:nvCxnSpPr>
        <p:spPr>
          <a:xfrm>
            <a:off x="955604" y="208125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22E6703-4737-C4FF-E608-6945BAA4AAAC}"/>
              </a:ext>
            </a:extLst>
          </p:cNvPr>
          <p:cNvCxnSpPr>
            <a:cxnSpLocks/>
          </p:cNvCxnSpPr>
          <p:nvPr/>
        </p:nvCxnSpPr>
        <p:spPr>
          <a:xfrm flipV="1">
            <a:off x="955604" y="244608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85">
            <a:extLst>
              <a:ext uri="{FF2B5EF4-FFF2-40B4-BE49-F238E27FC236}">
                <a16:creationId xmlns:a16="http://schemas.microsoft.com/office/drawing/2014/main" id="{0BB54BD2-F034-C03A-6808-7D65B3CA6627}"/>
              </a:ext>
            </a:extLst>
          </p:cNvPr>
          <p:cNvCxnSpPr>
            <a:cxnSpLocks/>
          </p:cNvCxnSpPr>
          <p:nvPr/>
        </p:nvCxnSpPr>
        <p:spPr>
          <a:xfrm flipV="1">
            <a:off x="1313428" y="2072340"/>
            <a:ext cx="0" cy="242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Hình Bầu dục 88">
            <a:extLst>
              <a:ext uri="{FF2B5EF4-FFF2-40B4-BE49-F238E27FC236}">
                <a16:creationId xmlns:a16="http://schemas.microsoft.com/office/drawing/2014/main" id="{19210D15-57F7-006B-3DA6-68DC970EC858}"/>
              </a:ext>
            </a:extLst>
          </p:cNvPr>
          <p:cNvSpPr/>
          <p:nvPr/>
        </p:nvSpPr>
        <p:spPr>
          <a:xfrm>
            <a:off x="1250684" y="201887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/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 r="-2941" b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857AD02-5F70-0CBB-D24C-B6F4EA17E5ED}"/>
              </a:ext>
            </a:extLst>
          </p:cNvPr>
          <p:cNvSpPr/>
          <p:nvPr/>
        </p:nvSpPr>
        <p:spPr>
          <a:xfrm>
            <a:off x="1162020" y="2289140"/>
            <a:ext cx="302813" cy="300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074467-5612-8DEE-38AF-4FA16298DA00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1313427" y="2289140"/>
            <a:ext cx="0" cy="300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18B1A-D18F-5588-A571-152120952505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1162020" y="2439582"/>
            <a:ext cx="302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76">
            <a:extLst>
              <a:ext uri="{FF2B5EF4-FFF2-40B4-BE49-F238E27FC236}">
                <a16:creationId xmlns:a16="http://schemas.microsoft.com/office/drawing/2014/main" id="{7325A412-D9BE-5345-59DF-B674CE470167}"/>
              </a:ext>
            </a:extLst>
          </p:cNvPr>
          <p:cNvCxnSpPr>
            <a:cxnSpLocks/>
          </p:cNvCxnSpPr>
          <p:nvPr/>
        </p:nvCxnSpPr>
        <p:spPr>
          <a:xfrm flipV="1">
            <a:off x="955604" y="3826960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/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76">
            <a:extLst>
              <a:ext uri="{FF2B5EF4-FFF2-40B4-BE49-F238E27FC236}">
                <a16:creationId xmlns:a16="http://schemas.microsoft.com/office/drawing/2014/main" id="{7EC2FFCC-7729-6160-876F-029E11568FE0}"/>
              </a:ext>
            </a:extLst>
          </p:cNvPr>
          <p:cNvCxnSpPr>
            <a:cxnSpLocks/>
          </p:cNvCxnSpPr>
          <p:nvPr/>
        </p:nvCxnSpPr>
        <p:spPr>
          <a:xfrm flipV="1">
            <a:off x="955604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/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Đường nối Thẳng 76">
            <a:extLst>
              <a:ext uri="{FF2B5EF4-FFF2-40B4-BE49-F238E27FC236}">
                <a16:creationId xmlns:a16="http://schemas.microsoft.com/office/drawing/2014/main" id="{E17DB179-DF6F-6D0A-9AB8-AE6677AF701C}"/>
              </a:ext>
            </a:extLst>
          </p:cNvPr>
          <p:cNvCxnSpPr>
            <a:cxnSpLocks/>
          </p:cNvCxnSpPr>
          <p:nvPr/>
        </p:nvCxnSpPr>
        <p:spPr>
          <a:xfrm flipV="1">
            <a:off x="1949506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/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blipFill>
                <a:blip r:embed="rId5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75">
            <a:extLst>
              <a:ext uri="{FF2B5EF4-FFF2-40B4-BE49-F238E27FC236}">
                <a16:creationId xmlns:a16="http://schemas.microsoft.com/office/drawing/2014/main" id="{78A800F8-466F-6C46-75E6-29C891DE4234}"/>
              </a:ext>
            </a:extLst>
          </p:cNvPr>
          <p:cNvCxnSpPr>
            <a:cxnSpLocks/>
          </p:cNvCxnSpPr>
          <p:nvPr/>
        </p:nvCxnSpPr>
        <p:spPr>
          <a:xfrm>
            <a:off x="1949506" y="4166503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85">
            <a:extLst>
              <a:ext uri="{FF2B5EF4-FFF2-40B4-BE49-F238E27FC236}">
                <a16:creationId xmlns:a16="http://schemas.microsoft.com/office/drawing/2014/main" id="{A2954F8C-E48D-944A-35E7-3D4933CC6F36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2307330" y="4157588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Hình Bầu dục 88">
            <a:extLst>
              <a:ext uri="{FF2B5EF4-FFF2-40B4-BE49-F238E27FC236}">
                <a16:creationId xmlns:a16="http://schemas.microsoft.com/office/drawing/2014/main" id="{DCB4C7D4-2258-CB7C-F195-00C540196B41}"/>
              </a:ext>
            </a:extLst>
          </p:cNvPr>
          <p:cNvSpPr/>
          <p:nvPr/>
        </p:nvSpPr>
        <p:spPr>
          <a:xfrm>
            <a:off x="2244586" y="41041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9" name="Đường nối Thẳng 76">
            <a:extLst>
              <a:ext uri="{FF2B5EF4-FFF2-40B4-BE49-F238E27FC236}">
                <a16:creationId xmlns:a16="http://schemas.microsoft.com/office/drawing/2014/main" id="{013FF821-333E-0D55-FFE2-9A976BADDA73}"/>
              </a:ext>
            </a:extLst>
          </p:cNvPr>
          <p:cNvCxnSpPr>
            <a:cxnSpLocks/>
          </p:cNvCxnSpPr>
          <p:nvPr/>
        </p:nvCxnSpPr>
        <p:spPr>
          <a:xfrm flipV="1">
            <a:off x="1942161" y="3771547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/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nối Thẳng 75">
            <a:extLst>
              <a:ext uri="{FF2B5EF4-FFF2-40B4-BE49-F238E27FC236}">
                <a16:creationId xmlns:a16="http://schemas.microsoft.com/office/drawing/2014/main" id="{0AF60145-F5B0-B671-6892-EC0AC881F0C4}"/>
              </a:ext>
            </a:extLst>
          </p:cNvPr>
          <p:cNvCxnSpPr>
            <a:cxnSpLocks/>
          </p:cNvCxnSpPr>
          <p:nvPr/>
        </p:nvCxnSpPr>
        <p:spPr>
          <a:xfrm>
            <a:off x="1942161" y="3406718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Đường nối Thẳng 85">
            <a:extLst>
              <a:ext uri="{FF2B5EF4-FFF2-40B4-BE49-F238E27FC236}">
                <a16:creationId xmlns:a16="http://schemas.microsoft.com/office/drawing/2014/main" id="{44415E6B-0948-B8DD-A5DC-EFDE71BA92A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2299985" y="3397803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Hình Bầu dục 88">
            <a:extLst>
              <a:ext uri="{FF2B5EF4-FFF2-40B4-BE49-F238E27FC236}">
                <a16:creationId xmlns:a16="http://schemas.microsoft.com/office/drawing/2014/main" id="{5F62C5FC-643C-769B-41AB-671152ABE5ED}"/>
              </a:ext>
            </a:extLst>
          </p:cNvPr>
          <p:cNvSpPr/>
          <p:nvPr/>
        </p:nvSpPr>
        <p:spPr>
          <a:xfrm>
            <a:off x="2237241" y="3344333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4" name="Đường nối Thẳng 76">
            <a:extLst>
              <a:ext uri="{FF2B5EF4-FFF2-40B4-BE49-F238E27FC236}">
                <a16:creationId xmlns:a16="http://schemas.microsoft.com/office/drawing/2014/main" id="{C7A75ED7-8D5D-3BAF-A38A-B82BAB69BAFA}"/>
              </a:ext>
            </a:extLst>
          </p:cNvPr>
          <p:cNvCxnSpPr>
            <a:cxnSpLocks/>
          </p:cNvCxnSpPr>
          <p:nvPr/>
        </p:nvCxnSpPr>
        <p:spPr>
          <a:xfrm flipV="1">
            <a:off x="1888778" y="308019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/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Đường nối Thẳng 75">
            <a:extLst>
              <a:ext uri="{FF2B5EF4-FFF2-40B4-BE49-F238E27FC236}">
                <a16:creationId xmlns:a16="http://schemas.microsoft.com/office/drawing/2014/main" id="{B6F91E4F-F36E-297D-9363-1624C15B9CCA}"/>
              </a:ext>
            </a:extLst>
          </p:cNvPr>
          <p:cNvCxnSpPr>
            <a:cxnSpLocks/>
          </p:cNvCxnSpPr>
          <p:nvPr/>
        </p:nvCxnSpPr>
        <p:spPr>
          <a:xfrm>
            <a:off x="1888778" y="271536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85">
            <a:extLst>
              <a:ext uri="{FF2B5EF4-FFF2-40B4-BE49-F238E27FC236}">
                <a16:creationId xmlns:a16="http://schemas.microsoft.com/office/drawing/2014/main" id="{4EE4D28C-BF6F-63CE-6BA6-3A6D8E5DA88D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46602" y="2706450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88">
            <a:extLst>
              <a:ext uri="{FF2B5EF4-FFF2-40B4-BE49-F238E27FC236}">
                <a16:creationId xmlns:a16="http://schemas.microsoft.com/office/drawing/2014/main" id="{EF639851-C56E-B8DB-3180-5BA6E821E6C3}"/>
              </a:ext>
            </a:extLst>
          </p:cNvPr>
          <p:cNvSpPr/>
          <p:nvPr/>
        </p:nvSpPr>
        <p:spPr>
          <a:xfrm>
            <a:off x="2183858" y="265298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64" name="Đường nối Thẳng 76">
            <a:extLst>
              <a:ext uri="{FF2B5EF4-FFF2-40B4-BE49-F238E27FC236}">
                <a16:creationId xmlns:a16="http://schemas.microsoft.com/office/drawing/2014/main" id="{BAC8046E-9A9A-A70E-3051-3C04213D6597}"/>
              </a:ext>
            </a:extLst>
          </p:cNvPr>
          <p:cNvCxnSpPr>
            <a:cxnSpLocks/>
          </p:cNvCxnSpPr>
          <p:nvPr/>
        </p:nvCxnSpPr>
        <p:spPr>
          <a:xfrm flipV="1">
            <a:off x="948259" y="506514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/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blipFill>
                <a:blip r:embed="rId8"/>
                <a:stretch>
                  <a:fillRect r="-2941"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Đường nối Thẳng 75">
            <a:extLst>
              <a:ext uri="{FF2B5EF4-FFF2-40B4-BE49-F238E27FC236}">
                <a16:creationId xmlns:a16="http://schemas.microsoft.com/office/drawing/2014/main" id="{C0B75CAE-6DE9-91D4-35C6-71556156BB0E}"/>
              </a:ext>
            </a:extLst>
          </p:cNvPr>
          <p:cNvCxnSpPr>
            <a:cxnSpLocks/>
          </p:cNvCxnSpPr>
          <p:nvPr/>
        </p:nvCxnSpPr>
        <p:spPr>
          <a:xfrm>
            <a:off x="1866019" y="2084137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nối Thẳng 76">
            <a:extLst>
              <a:ext uri="{FF2B5EF4-FFF2-40B4-BE49-F238E27FC236}">
                <a16:creationId xmlns:a16="http://schemas.microsoft.com/office/drawing/2014/main" id="{C01FAAE6-156C-952E-00E3-9F7540AA9A91}"/>
              </a:ext>
            </a:extLst>
          </p:cNvPr>
          <p:cNvCxnSpPr>
            <a:cxnSpLocks/>
          </p:cNvCxnSpPr>
          <p:nvPr/>
        </p:nvCxnSpPr>
        <p:spPr>
          <a:xfrm flipV="1">
            <a:off x="1866019" y="244896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Đường nối Thẳng 85">
            <a:extLst>
              <a:ext uri="{FF2B5EF4-FFF2-40B4-BE49-F238E27FC236}">
                <a16:creationId xmlns:a16="http://schemas.microsoft.com/office/drawing/2014/main" id="{51096F58-2DEF-73B9-AC48-DC7835748DDA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2221826" y="2075222"/>
            <a:ext cx="2017" cy="32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Hình Bầu dục 88">
            <a:extLst>
              <a:ext uri="{FF2B5EF4-FFF2-40B4-BE49-F238E27FC236}">
                <a16:creationId xmlns:a16="http://schemas.microsoft.com/office/drawing/2014/main" id="{21C3495B-56EB-4ECA-CE05-10098455980C}"/>
              </a:ext>
            </a:extLst>
          </p:cNvPr>
          <p:cNvSpPr/>
          <p:nvPr/>
        </p:nvSpPr>
        <p:spPr>
          <a:xfrm>
            <a:off x="2161099" y="202175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73" name="Hình Bầu dục 88">
            <a:extLst>
              <a:ext uri="{FF2B5EF4-FFF2-40B4-BE49-F238E27FC236}">
                <a16:creationId xmlns:a16="http://schemas.microsoft.com/office/drawing/2014/main" id="{F700612A-CCF9-CB4D-CF50-F734CDD8C461}"/>
              </a:ext>
            </a:extLst>
          </p:cNvPr>
          <p:cNvSpPr/>
          <p:nvPr/>
        </p:nvSpPr>
        <p:spPr>
          <a:xfrm>
            <a:off x="2159082" y="239880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75" name="Đường nối Thẳng 76">
            <a:extLst>
              <a:ext uri="{FF2B5EF4-FFF2-40B4-BE49-F238E27FC236}">
                <a16:creationId xmlns:a16="http://schemas.microsoft.com/office/drawing/2014/main" id="{49873018-25F0-D4E2-B9B2-D275E515BD85}"/>
              </a:ext>
            </a:extLst>
          </p:cNvPr>
          <p:cNvCxnSpPr>
            <a:cxnSpLocks/>
          </p:cNvCxnSpPr>
          <p:nvPr/>
        </p:nvCxnSpPr>
        <p:spPr>
          <a:xfrm flipV="1">
            <a:off x="107509" y="311941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93">
            <a:extLst>
              <a:ext uri="{FF2B5EF4-FFF2-40B4-BE49-F238E27FC236}">
                <a16:creationId xmlns:a16="http://schemas.microsoft.com/office/drawing/2014/main" id="{B867997F-FE92-4909-D648-F7BBB9809470}"/>
              </a:ext>
            </a:extLst>
          </p:cNvPr>
          <p:cNvSpPr/>
          <p:nvPr/>
        </p:nvSpPr>
        <p:spPr>
          <a:xfrm>
            <a:off x="270865" y="2959648"/>
            <a:ext cx="399592" cy="341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966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1324095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779941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6302" y="3743726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106577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1822804" y="737330"/>
            <a:ext cx="982043" cy="2155573"/>
          </a:xfrm>
          <a:prstGeom prst="bentConnector4">
            <a:avLst>
              <a:gd name="adj1" fmla="val -23278"/>
              <a:gd name="adj2" fmla="val 61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1324095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2839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31955</TotalTime>
  <Words>450</Words>
  <Application>Microsoft Macintosh PowerPoint</Application>
  <PresentationFormat>Widescreen</PresentationFormat>
  <Paragraphs>257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27</cp:revision>
  <dcterms:created xsi:type="dcterms:W3CDTF">2022-12-21T02:27:52Z</dcterms:created>
  <dcterms:modified xsi:type="dcterms:W3CDTF">2023-05-31T15:31:28Z</dcterms:modified>
</cp:coreProperties>
</file>