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6842"/>
  </p:normalViewPr>
  <p:slideViewPr>
    <p:cSldViewPr snapToGrid="0">
      <p:cViewPr>
        <p:scale>
          <a:sx n="135" d="100"/>
          <a:sy n="135" d="100"/>
        </p:scale>
        <p:origin x="14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19B7-B81F-66A7-CA8F-6BC4C903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E44D7-CCE2-9D08-D091-A8E91BF1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1B51-D983-5969-6B63-9450AC8F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B769-A358-C47D-3164-1E6325E6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7FE3-5804-6730-0B62-043B8E9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691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20-2AD9-F1C1-0E31-8E701A6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3DDD-057B-C225-69AA-72F7DBB1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41E6-9ACD-4D13-AB00-001C13A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BA21-AE2B-09A2-CB36-33EE537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8814-4C91-E03A-ED5A-BA064AE1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20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B7A83-43F2-6DB3-7A0C-7AED31423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2D77-AF45-6243-9366-27242BB7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E23A-681C-6C9E-670D-DE8B3BAD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D1D-7855-9BE2-07FF-EF4F1970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008F-FB5A-0237-0DD7-6A8129A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3079-32AD-6948-03C8-BA073979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3499-0126-052F-9A3B-C8291E65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7C81-C05E-666E-6EB8-5060945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488E-778F-345C-C604-407D847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8FCE-3875-C4AA-71C5-453F4D6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80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EE6-0404-4AC9-BFF5-1D1AC2E8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EB9F-CA9E-CEB9-1236-CFAF8FAB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2C51-E4E7-5A27-A049-082B5DE8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4657-3D59-5ACF-0CA2-D75C0E0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F018-0643-DB36-DAB3-D3049722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02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7844-B819-9CB2-EE2E-46E6DD5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7511-B61E-64FF-8D1A-B98F37E04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6CFE-F75A-2714-6A1A-9DBA1452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D3B9-073A-2D63-9050-25AE2B97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38F3-B374-9724-FB68-801563F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C0F5-0C35-3CFC-D4B4-D61F6AA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79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967C-1026-92D7-4FC6-5A31DC00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7080-7FC7-C2DA-F298-107A2601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6FE2-E628-1F22-E4DE-6C1664CA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1F10C-C902-408B-8038-E8EA4AB42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5F5C-F969-8C22-D06B-8D9D19B3F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B9E19-0F86-0094-32BE-06873B74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307BE-E866-DEED-C1F7-64BFD42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5697C-56FC-2494-4538-67A28EF1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23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107-4914-516D-C89B-2118D440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C1A1-3EE3-8554-7513-22EE48B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A09F5-74DA-74F1-7B6C-5F81C05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E862-41D4-721C-FF02-44F2B7B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0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1D5C-4855-4EE9-6AA5-32FA156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84468-40A9-FE6A-029B-A5D1BD3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A0F1-4142-2A04-8F17-E437361C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30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F27-4D99-20A6-495E-C425DE9A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56F-7CCC-5607-0F47-63E4309A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AC54-FC6B-046A-47D7-A26C24F8E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F3C8-3CD9-E5A2-0456-B5F0D3E7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8C1D-BA04-FBD9-8B88-D80E23F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4DA0-AA0A-23E3-6DDA-2E27D05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13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A568-CAA2-4B0C-CC3B-E530A7CF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45C79-C96D-72E9-01F0-430EF647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9BA5-20D9-FE30-E1C3-7955337E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5F7-019D-1DC0-2E28-4C3C2026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A751-E5A7-30BD-7FA8-70865CA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8F16-7963-FD07-A609-57E374DB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91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27CCB-CFCC-442A-70D2-9E3D052D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5B91-0BE4-4C0F-E46C-3D843E25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EFF9-F5C0-019A-8121-DB9502918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F203-D469-4648-9B67-AD2269CB5869}" type="datetimeFigureOut">
              <a:t>11/4/25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87AF-1C53-B7E6-31A3-071F78DE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0D3D-28CF-C23C-4285-C16CA5E9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82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41ABC288-EC54-3604-1D3F-5FBCEFCF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04" y="2414226"/>
            <a:ext cx="1344534" cy="1344534"/>
          </a:xfrm>
        </p:spPr>
      </p:pic>
      <p:pic>
        <p:nvPicPr>
          <p:cNvPr id="16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9E212D21-2E8F-DF70-6A18-566332D3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0" y="1862833"/>
            <a:ext cx="2182792" cy="21827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EBD765-6295-6275-2234-F76FDEC231B7}"/>
              </a:ext>
            </a:extLst>
          </p:cNvPr>
          <p:cNvCxnSpPr/>
          <p:nvPr/>
        </p:nvCxnSpPr>
        <p:spPr>
          <a:xfrm>
            <a:off x="4040827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E71166-303F-0071-2B07-78ACAEB86357}"/>
              </a:ext>
            </a:extLst>
          </p:cNvPr>
          <p:cNvCxnSpPr/>
          <p:nvPr/>
        </p:nvCxnSpPr>
        <p:spPr>
          <a:xfrm>
            <a:off x="4770459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9A3B20-DB46-2B00-28A2-D189D95AAC3A}"/>
              </a:ext>
            </a:extLst>
          </p:cNvPr>
          <p:cNvCxnSpPr>
            <a:cxnSpLocks/>
          </p:cNvCxnSpPr>
          <p:nvPr/>
        </p:nvCxnSpPr>
        <p:spPr>
          <a:xfrm>
            <a:off x="3172521" y="2527855"/>
            <a:ext cx="23170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68039C-9548-F400-95CA-A7AE01745DE5}"/>
              </a:ext>
            </a:extLst>
          </p:cNvPr>
          <p:cNvCxnSpPr>
            <a:cxnSpLocks/>
          </p:cNvCxnSpPr>
          <p:nvPr/>
        </p:nvCxnSpPr>
        <p:spPr>
          <a:xfrm>
            <a:off x="3163081" y="3305288"/>
            <a:ext cx="23265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/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Divide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5ED98-7559-7414-D4F2-18E8AFAE3697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3109834" y="1707611"/>
            <a:ext cx="2578033" cy="2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/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600" b="1"/>
                  <a:t>Image </a:t>
                </a:r>
                <a14:m>
                  <m:oMath xmlns:m="http://schemas.openxmlformats.org/officeDocument/2006/math">
                    <m:r>
                      <a:rPr lang="en-VN" sz="16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VN" sz="1600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blipFill>
                <a:blip r:embed="rId4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0F6972-6B7F-7A71-8185-B1E9B5E70EF5}"/>
              </a:ext>
            </a:extLst>
          </p:cNvPr>
          <p:cNvSpPr txBox="1"/>
          <p:nvPr/>
        </p:nvSpPr>
        <p:spPr>
          <a:xfrm>
            <a:off x="3306801" y="4051684"/>
            <a:ext cx="218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/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364FF5-7DA7-4DAE-4D38-0B723C41A954}"/>
              </a:ext>
            </a:extLst>
          </p:cNvPr>
          <p:cNvCxnSpPr>
            <a:cxnSpLocks/>
            <a:stCxn id="32" idx="3"/>
            <a:endCxn id="70" idx="1"/>
          </p:cNvCxnSpPr>
          <p:nvPr/>
        </p:nvCxnSpPr>
        <p:spPr>
          <a:xfrm>
            <a:off x="6652595" y="1707611"/>
            <a:ext cx="909247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/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.43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/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.27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/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/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DF5381E-879B-3BA3-5B1D-A44BFF4ECD12}"/>
              </a:ext>
            </a:extLst>
          </p:cNvPr>
          <p:cNvSpPr txBox="1"/>
          <p:nvPr/>
        </p:nvSpPr>
        <p:spPr>
          <a:xfrm>
            <a:off x="6467557" y="1363208"/>
            <a:ext cx="128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/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blipFill>
                <a:blip r:embed="rId10"/>
                <a:stretch>
                  <a:fillRect t="-1724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/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blipFill>
                <a:blip r:embed="rId11"/>
                <a:stretch>
                  <a:fillRect t="-3390"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/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AD60050F-2DFB-DB0A-9C30-62DEE2300A50}"/>
              </a:ext>
            </a:extLst>
          </p:cNvPr>
          <p:cNvSpPr txBox="1"/>
          <p:nvPr/>
        </p:nvSpPr>
        <p:spPr>
          <a:xfrm>
            <a:off x="8567185" y="1359826"/>
            <a:ext cx="170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VN" sz="1600" b="1"/>
              <a:t>uantum states</a:t>
            </a:r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8985E77E-204C-9C58-4612-97AE51E51EE2}"/>
              </a:ext>
            </a:extLst>
          </p:cNvPr>
          <p:cNvSpPr/>
          <p:nvPr/>
        </p:nvSpPr>
        <p:spPr>
          <a:xfrm rot="10800000">
            <a:off x="9470970" y="2871650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/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</a:rPr>
                        <m:t>SP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/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8C18DD3D-BAEF-9F53-758F-D75B47721103}"/>
              </a:ext>
            </a:extLst>
          </p:cNvPr>
          <p:cNvSpPr txBox="1"/>
          <p:nvPr/>
        </p:nvSpPr>
        <p:spPr>
          <a:xfrm>
            <a:off x="8135685" y="4850442"/>
            <a:ext cx="134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</a:t>
            </a:r>
            <a:r>
              <a:rPr lang="en-VN" sz="1600" b="1"/>
              <a:t>cale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/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vi-VN" sz="1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6B022A0F-06BB-689E-F70C-477CDDAA17D4}"/>
              </a:ext>
            </a:extLst>
          </p:cNvPr>
          <p:cNvSpPr txBox="1"/>
          <p:nvPr/>
        </p:nvSpPr>
        <p:spPr>
          <a:xfrm>
            <a:off x="8150855" y="5689668"/>
            <a:ext cx="136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/>
              <a:t>Parameters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2B628A5-8E57-EE96-6BEF-06A13AEAB4E5}"/>
              </a:ext>
            </a:extLst>
          </p:cNvPr>
          <p:cNvCxnSpPr>
            <a:cxnSpLocks/>
            <a:stCxn id="84" idx="0"/>
            <a:endCxn id="100" idx="3"/>
          </p:cNvCxnSpPr>
          <p:nvPr/>
        </p:nvCxnSpPr>
        <p:spPr>
          <a:xfrm rot="5400000">
            <a:off x="8691139" y="4219339"/>
            <a:ext cx="2326330" cy="51665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CA5907-F822-9FB4-C553-05216F9EF9B6}"/>
              </a:ext>
            </a:extLst>
          </p:cNvPr>
          <p:cNvSpPr/>
          <p:nvPr/>
        </p:nvSpPr>
        <p:spPr>
          <a:xfrm>
            <a:off x="7835657" y="5259085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2" name="Trapezoid 101">
            <a:extLst>
              <a:ext uri="{FF2B5EF4-FFF2-40B4-BE49-F238E27FC236}">
                <a16:creationId xmlns:a16="http://schemas.microsoft.com/office/drawing/2014/main" id="{03D44EDC-DB21-ED78-A458-F2EC033DCCDC}"/>
              </a:ext>
            </a:extLst>
          </p:cNvPr>
          <p:cNvSpPr/>
          <p:nvPr/>
        </p:nvSpPr>
        <p:spPr>
          <a:xfrm rot="5400000">
            <a:off x="6693964" y="5419405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/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90D6A-63B5-E3F6-4E81-011FF7106590}"/>
              </a:ext>
            </a:extLst>
          </p:cNvPr>
          <p:cNvCxnSpPr>
            <a:cxnSpLocks/>
            <a:stCxn id="100" idx="1"/>
            <a:endCxn id="102" idx="0"/>
          </p:cNvCxnSpPr>
          <p:nvPr/>
        </p:nvCxnSpPr>
        <p:spPr>
          <a:xfrm flipH="1">
            <a:off x="7557048" y="5640829"/>
            <a:ext cx="27860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/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5CD2DC-D00B-4EE8-B8D4-E1BF7F84F388}"/>
              </a:ext>
            </a:extLst>
          </p:cNvPr>
          <p:cNvCxnSpPr>
            <a:cxnSpLocks/>
            <a:stCxn id="102" idx="2"/>
            <a:endCxn id="107" idx="3"/>
          </p:cNvCxnSpPr>
          <p:nvPr/>
        </p:nvCxnSpPr>
        <p:spPr>
          <a:xfrm flipH="1" flipV="1">
            <a:off x="5864152" y="5637054"/>
            <a:ext cx="1250047" cy="3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D9CCCB-C8C1-3041-643E-CF8ECD0A791D}"/>
              </a:ext>
            </a:extLst>
          </p:cNvPr>
          <p:cNvSpPr/>
          <p:nvPr/>
        </p:nvSpPr>
        <p:spPr>
          <a:xfrm>
            <a:off x="7821550" y="4446434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82C756-6C97-3DDD-6140-7374A4713452}"/>
              </a:ext>
            </a:extLst>
          </p:cNvPr>
          <p:cNvSpPr txBox="1"/>
          <p:nvPr/>
        </p:nvSpPr>
        <p:spPr>
          <a:xfrm>
            <a:off x="5995175" y="5177961"/>
            <a:ext cx="98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Q</a:t>
            </a:r>
            <a:r>
              <a:rPr lang="en-VN" sz="1200" b="1"/>
              <a:t>uantum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/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Reshape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vi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30BD8D-2EF7-DE67-8461-915DF4DD90CE}"/>
              </a:ext>
            </a:extLst>
          </p:cNvPr>
          <p:cNvCxnSpPr>
            <a:cxnSpLocks/>
            <a:stCxn id="107" idx="1"/>
            <a:endCxn id="125" idx="3"/>
          </p:cNvCxnSpPr>
          <p:nvPr/>
        </p:nvCxnSpPr>
        <p:spPr>
          <a:xfrm flipH="1">
            <a:off x="3109835" y="5637054"/>
            <a:ext cx="1322915" cy="3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2F998A-A25B-3252-7332-F48C7F63038B}"/>
              </a:ext>
            </a:extLst>
          </p:cNvPr>
          <p:cNvSpPr txBox="1"/>
          <p:nvPr/>
        </p:nvSpPr>
        <p:spPr>
          <a:xfrm>
            <a:off x="3369276" y="5292441"/>
            <a:ext cx="84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36D5C3C-85CD-430F-DBA8-31D819CD49C1}"/>
              </a:ext>
            </a:extLst>
          </p:cNvPr>
          <p:cNvCxnSpPr>
            <a:cxnSpLocks/>
            <a:stCxn id="119" idx="1"/>
            <a:endCxn id="107" idx="2"/>
          </p:cNvCxnSpPr>
          <p:nvPr/>
        </p:nvCxnSpPr>
        <p:spPr>
          <a:xfrm rot="10800000" flipV="1">
            <a:off x="5148452" y="4828177"/>
            <a:ext cx="2673099" cy="1025901"/>
          </a:xfrm>
          <a:prstGeom prst="bentConnector4">
            <a:avLst>
              <a:gd name="adj1" fmla="val 36613"/>
              <a:gd name="adj2" fmla="val 122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70D2EA2-C839-603E-A550-D2147EAE3F26}"/>
              </a:ext>
            </a:extLst>
          </p:cNvPr>
          <p:cNvCxnSpPr>
            <a:cxnSpLocks/>
            <a:stCxn id="125" idx="0"/>
            <a:endCxn id="138" idx="2"/>
          </p:cNvCxnSpPr>
          <p:nvPr/>
        </p:nvCxnSpPr>
        <p:spPr>
          <a:xfrm flipH="1" flipV="1">
            <a:off x="2437567" y="4976027"/>
            <a:ext cx="1" cy="447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/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Reconstruct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blocks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A356BCAC-BEF3-8653-7476-D241A58181B7}"/>
              </a:ext>
            </a:extLst>
          </p:cNvPr>
          <p:cNvSpPr txBox="1"/>
          <p:nvPr/>
        </p:nvSpPr>
        <p:spPr>
          <a:xfrm>
            <a:off x="2561656" y="5030650"/>
            <a:ext cx="73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72D238E-78B4-5B3C-34E4-5D5DB022EA44}"/>
              </a:ext>
            </a:extLst>
          </p:cNvPr>
          <p:cNvSpPr/>
          <p:nvPr/>
        </p:nvSpPr>
        <p:spPr>
          <a:xfrm>
            <a:off x="7727794" y="4355217"/>
            <a:ext cx="1985723" cy="17611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D3D248F-03E0-1A51-BA6D-0EDD0928C377}"/>
              </a:ext>
            </a:extLst>
          </p:cNvPr>
          <p:cNvSpPr txBox="1"/>
          <p:nvPr/>
        </p:nvSpPr>
        <p:spPr>
          <a:xfrm>
            <a:off x="7727794" y="6240621"/>
            <a:ext cx="19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Compressed image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10B75E4-DAB6-B467-20C5-7E4812A3C45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8105696" y="1924636"/>
            <a:ext cx="1" cy="25008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85563B1-CF18-BD83-B52A-A99AB950E454}"/>
              </a:ext>
            </a:extLst>
          </p:cNvPr>
          <p:cNvCxnSpPr>
            <a:cxnSpLocks/>
            <a:stCxn id="138" idx="0"/>
            <a:endCxn id="30" idx="2"/>
          </p:cNvCxnSpPr>
          <p:nvPr/>
        </p:nvCxnSpPr>
        <p:spPr>
          <a:xfrm flipH="1" flipV="1">
            <a:off x="2435110" y="4112390"/>
            <a:ext cx="2457" cy="429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3A4AB57-A803-C9B8-52F3-281978A7B718}"/>
              </a:ext>
            </a:extLst>
          </p:cNvPr>
          <p:cNvCxnSpPr>
            <a:cxnSpLocks/>
            <a:stCxn id="70" idx="3"/>
            <a:endCxn id="84" idx="2"/>
          </p:cNvCxnSpPr>
          <p:nvPr/>
        </p:nvCxnSpPr>
        <p:spPr>
          <a:xfrm>
            <a:off x="8649551" y="1707611"/>
            <a:ext cx="1463078" cy="11640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3A841DB-DF3F-D18D-D511-F0709885E3A2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V="1">
            <a:off x="2435071" y="1924901"/>
            <a:ext cx="1248" cy="48932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97FE3221-AB93-8AC0-1B8B-672E128F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12" y="586409"/>
            <a:ext cx="5144320" cy="2083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074B9-E5DD-CA55-302C-B0061583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7464" y="3370164"/>
            <a:ext cx="6041768" cy="1130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8D6767-50CC-C8BC-EB42-84B5BAE63942}"/>
              </a:ext>
            </a:extLst>
          </p:cNvPr>
          <p:cNvSpPr/>
          <p:nvPr/>
        </p:nvSpPr>
        <p:spPr>
          <a:xfrm>
            <a:off x="2715521" y="360423"/>
            <a:ext cx="5017123" cy="23522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9EF59-47F2-AA5B-89B7-E43EA07005DC}"/>
              </a:ext>
            </a:extLst>
          </p:cNvPr>
          <p:cNvSpPr/>
          <p:nvPr/>
        </p:nvSpPr>
        <p:spPr>
          <a:xfrm>
            <a:off x="1690876" y="3043566"/>
            <a:ext cx="6041767" cy="15519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121C1D-96F8-E549-A4B1-03C42C7A1A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H="1">
            <a:off x="1690876" y="1536564"/>
            <a:ext cx="6041768" cy="2282979"/>
          </a:xfrm>
          <a:prstGeom prst="bentConnector5">
            <a:avLst>
              <a:gd name="adj1" fmla="val -2797"/>
              <a:gd name="adj2" fmla="val 58764"/>
              <a:gd name="adj3" fmla="val 10378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/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F3CCA4-35CF-5AA4-877B-DC8A2D018A95}"/>
              </a:ext>
            </a:extLst>
          </p:cNvPr>
          <p:cNvCxnSpPr>
            <a:stCxn id="15" idx="3"/>
          </p:cNvCxnSpPr>
          <p:nvPr/>
        </p:nvCxnSpPr>
        <p:spPr>
          <a:xfrm>
            <a:off x="2341500" y="1750983"/>
            <a:ext cx="3250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/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Measurement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CCA5E2-F533-8B74-F04F-FC129BD7F254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732643" y="3812803"/>
            <a:ext cx="413777" cy="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/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Optimizer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620D2-985C-999A-2BC7-592B28E7BAE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flipV="1">
            <a:off x="8761127" y="2765272"/>
            <a:ext cx="0" cy="8305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/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vi-VN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VN" sz="1200" b="1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2F243D3-BE3B-C52E-49FC-09F2E3B5593C}"/>
              </a:ext>
            </a:extLst>
          </p:cNvPr>
          <p:cNvCxnSpPr>
            <a:cxnSpLocks/>
            <a:stCxn id="24" idx="0"/>
            <a:endCxn id="10" idx="0"/>
          </p:cNvCxnSpPr>
          <p:nvPr/>
        </p:nvCxnSpPr>
        <p:spPr>
          <a:xfrm rot="16200000" flipV="1">
            <a:off x="6614033" y="-1029527"/>
            <a:ext cx="757144" cy="3537044"/>
          </a:xfrm>
          <a:prstGeom prst="bentConnector3">
            <a:avLst>
              <a:gd name="adj1" fmla="val 130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/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1200" b="1" i="1">
                        <a:latin typeface="Cambria Math" panose="02040503050406030204" pitchFamily="18" charset="0"/>
                      </a:rPr>
                      <m:t>Optimizer</m:t>
                    </m:r>
                    <m:r>
                      <a:rPr lang="vi-VN" sz="1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b="1" i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12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1200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/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blipFill>
                <a:blip r:embed="rId9"/>
                <a:stretch>
                  <a:fillRect l="-9091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/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blipFill>
                <a:blip r:embed="rId10"/>
                <a:stretch>
                  <a:fillRect l="-16000" t="-4348" r="-12000"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2AE95E0-F272-8D77-083B-9EA343FF1D03}"/>
              </a:ext>
            </a:extLst>
          </p:cNvPr>
          <p:cNvSpPr/>
          <p:nvPr/>
        </p:nvSpPr>
        <p:spPr>
          <a:xfrm>
            <a:off x="8146420" y="2331221"/>
            <a:ext cx="1229414" cy="4340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solidFill>
                  <a:schemeClr val="tx1"/>
                </a:solidFill>
              </a:rPr>
              <a:t>Cost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F33A3D-2417-F296-762C-7838BDB67F7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V="1">
            <a:off x="8761127" y="1551618"/>
            <a:ext cx="0" cy="779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/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Cost value </a:t>
                </a:r>
                <a14:m>
                  <m:oMath xmlns:m="http://schemas.openxmlformats.org/officeDocument/2006/math">
                    <m:r>
                      <a:rPr lang="en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VN" sz="1200" b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680F82-A5C6-4543-8D3D-F43DC6E1D013}"/>
              </a:ext>
            </a:extLst>
          </p:cNvPr>
          <p:cNvCxnSpPr>
            <a:cxnSpLocks/>
          </p:cNvCxnSpPr>
          <p:nvPr/>
        </p:nvCxnSpPr>
        <p:spPr>
          <a:xfrm>
            <a:off x="6172199" y="806722"/>
            <a:ext cx="0" cy="17758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/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blipFill>
                <a:blip r:embed="rId12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/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blipFill>
                <a:blip r:embed="rId13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AD435F-5D67-3974-F413-425F9978C164}"/>
              </a:ext>
            </a:extLst>
          </p:cNvPr>
          <p:cNvCxnSpPr>
            <a:cxnSpLocks/>
          </p:cNvCxnSpPr>
          <p:nvPr/>
        </p:nvCxnSpPr>
        <p:spPr>
          <a:xfrm>
            <a:off x="8014251" y="39167"/>
            <a:ext cx="0" cy="49800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A7E79E-47C6-6CA7-4734-EBFA6C8CA4B0}"/>
              </a:ext>
            </a:extLst>
          </p:cNvPr>
          <p:cNvSpPr txBox="1"/>
          <p:nvPr/>
        </p:nvSpPr>
        <p:spPr>
          <a:xfrm>
            <a:off x="4132352" y="4749820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Quantum computer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0C15B-88AC-CDA9-2F26-552BF8199EEC}"/>
              </a:ext>
            </a:extLst>
          </p:cNvPr>
          <p:cNvSpPr txBox="1"/>
          <p:nvPr/>
        </p:nvSpPr>
        <p:spPr>
          <a:xfrm>
            <a:off x="8154008" y="4742262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Classical computer</a:t>
            </a:r>
          </a:p>
        </p:txBody>
      </p:sp>
    </p:spTree>
    <p:extLst>
      <p:ext uri="{BB962C8B-B14F-4D97-AF65-F5344CB8AC3E}">
        <p14:creationId xmlns:p14="http://schemas.microsoft.com/office/powerpoint/2010/main" val="372513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BACDA705-621C-0B02-F301-606FBAAA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63" y="1144576"/>
            <a:ext cx="1404000" cy="140400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E89EC8-FA6F-FAE1-7CB6-AD2645EA05A2}"/>
              </a:ext>
            </a:extLst>
          </p:cNvPr>
          <p:cNvCxnSpPr>
            <a:cxnSpLocks/>
          </p:cNvCxnSpPr>
          <p:nvPr/>
        </p:nvCxnSpPr>
        <p:spPr>
          <a:xfrm flipH="1">
            <a:off x="5839912" y="2838733"/>
            <a:ext cx="2241477" cy="13130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95A6A6E-AA67-F47F-2DC3-7D437E980ABE}"/>
              </a:ext>
            </a:extLst>
          </p:cNvPr>
          <p:cNvSpPr/>
          <p:nvPr/>
        </p:nvSpPr>
        <p:spPr>
          <a:xfrm>
            <a:off x="7009357" y="3084236"/>
            <a:ext cx="2601006" cy="70116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525C4D-ADC3-7FE5-D2C7-E59B81C4B621}"/>
              </a:ext>
            </a:extLst>
          </p:cNvPr>
          <p:cNvCxnSpPr>
            <a:cxnSpLocks/>
          </p:cNvCxnSpPr>
          <p:nvPr/>
        </p:nvCxnSpPr>
        <p:spPr>
          <a:xfrm>
            <a:off x="4143433" y="1140356"/>
            <a:ext cx="0" cy="14221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58C5A-584C-582F-2FB4-EB8F50C7541E}"/>
              </a:ext>
            </a:extLst>
          </p:cNvPr>
          <p:cNvCxnSpPr>
            <a:cxnSpLocks/>
          </p:cNvCxnSpPr>
          <p:nvPr/>
        </p:nvCxnSpPr>
        <p:spPr>
          <a:xfrm>
            <a:off x="3654525" y="1140356"/>
            <a:ext cx="0" cy="13989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21238-9181-B5E2-BD2B-F8C2DD461D94}"/>
              </a:ext>
            </a:extLst>
          </p:cNvPr>
          <p:cNvCxnSpPr>
            <a:cxnSpLocks/>
          </p:cNvCxnSpPr>
          <p:nvPr/>
        </p:nvCxnSpPr>
        <p:spPr>
          <a:xfrm>
            <a:off x="3212323" y="1572974"/>
            <a:ext cx="1371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879FD4-EFDA-8F86-6EEF-7167566A3ED9}"/>
              </a:ext>
            </a:extLst>
          </p:cNvPr>
          <p:cNvCxnSpPr>
            <a:cxnSpLocks/>
          </p:cNvCxnSpPr>
          <p:nvPr/>
        </p:nvCxnSpPr>
        <p:spPr>
          <a:xfrm>
            <a:off x="3179363" y="2075971"/>
            <a:ext cx="140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B638-EFEA-ECDD-F8C5-EB35AD1CA569}"/>
                  </a:ext>
                </a:extLst>
              </p:cNvPr>
              <p:cNvSpPr txBox="1"/>
              <p:nvPr/>
            </p:nvSpPr>
            <p:spPr>
              <a:xfrm>
                <a:off x="3170442" y="2539258"/>
                <a:ext cx="14314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B638-EFEA-ECDD-F8C5-EB35AD1C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2" y="2539258"/>
                <a:ext cx="14314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AE2CBC-69C5-E54A-1B21-F6D8201AD78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15016" y="2289410"/>
            <a:ext cx="101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1546E5-A2DE-1370-F383-ABB597FEF5EC}"/>
                  </a:ext>
                </a:extLst>
              </p:cNvPr>
              <p:cNvSpPr txBox="1"/>
              <p:nvPr/>
            </p:nvSpPr>
            <p:spPr>
              <a:xfrm>
                <a:off x="5726738" y="2160111"/>
                <a:ext cx="525839" cy="25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1546E5-A2DE-1370-F383-ABB597FE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38" y="2160111"/>
                <a:ext cx="525839" cy="258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281054-F8DA-817A-2A6A-C8EBF19E81CA}"/>
                  </a:ext>
                </a:extLst>
              </p:cNvPr>
              <p:cNvSpPr txBox="1"/>
              <p:nvPr/>
            </p:nvSpPr>
            <p:spPr>
              <a:xfrm>
                <a:off x="8950314" y="2148136"/>
                <a:ext cx="486544" cy="25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281054-F8DA-817A-2A6A-C8EBF19E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314" y="2148136"/>
                <a:ext cx="486544" cy="258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6CBEC1-0BC7-F036-4C31-EF701FDE18FA}"/>
                  </a:ext>
                </a:extLst>
              </p:cNvPr>
              <p:cNvSpPr txBox="1"/>
              <p:nvPr/>
            </p:nvSpPr>
            <p:spPr>
              <a:xfrm>
                <a:off x="9306123" y="3373212"/>
                <a:ext cx="370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6CBEC1-0BC7-F036-4C31-EF701FDE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123" y="3373212"/>
                <a:ext cx="37051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iamond 47">
            <a:extLst>
              <a:ext uri="{FF2B5EF4-FFF2-40B4-BE49-F238E27FC236}">
                <a16:creationId xmlns:a16="http://schemas.microsoft.com/office/drawing/2014/main" id="{1EDC2296-473F-C141-07E8-6BEE9565A855}"/>
              </a:ext>
            </a:extLst>
          </p:cNvPr>
          <p:cNvSpPr/>
          <p:nvPr/>
        </p:nvSpPr>
        <p:spPr>
          <a:xfrm>
            <a:off x="8386648" y="2484963"/>
            <a:ext cx="1135856" cy="4121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74D43E-74A3-8194-016B-4E6439D93FB1}"/>
                  </a:ext>
                </a:extLst>
              </p:cNvPr>
              <p:cNvSpPr txBox="1"/>
              <p:nvPr/>
            </p:nvSpPr>
            <p:spPr>
              <a:xfrm>
                <a:off x="8506465" y="2562499"/>
                <a:ext cx="890346" cy="258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VN" sz="1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74D43E-74A3-8194-016B-4E6439D93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465" y="2562499"/>
                <a:ext cx="890346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30238A-6696-EA1F-D0C7-1C0DCF37DF8C}"/>
                  </a:ext>
                </a:extLst>
              </p:cNvPr>
              <p:cNvSpPr txBox="1"/>
              <p:nvPr/>
            </p:nvSpPr>
            <p:spPr>
              <a:xfrm>
                <a:off x="4858620" y="2539335"/>
                <a:ext cx="748468" cy="25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vi-VN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30238A-6696-EA1F-D0C7-1C0DCF3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20" y="2539335"/>
                <a:ext cx="748468" cy="258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BA52A1-6712-1633-FF5C-18A10AFB206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954576" y="2897101"/>
            <a:ext cx="0" cy="18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51671B-0562-33A1-6209-F859D624F9C9}"/>
                  </a:ext>
                </a:extLst>
              </p:cNvPr>
              <p:cNvSpPr txBox="1"/>
              <p:nvPr/>
            </p:nvSpPr>
            <p:spPr>
              <a:xfrm>
                <a:off x="7553123" y="3079339"/>
                <a:ext cx="1610143" cy="25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[for each </a:t>
                </a:r>
                <a14:m>
                  <m:oMath xmlns:m="http://schemas.openxmlformats.org/officeDocument/2006/math">
                    <m:r>
                      <a:rPr lang="vi-VN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51671B-0562-33A1-6209-F859D624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23" y="3079339"/>
                <a:ext cx="1610143" cy="258597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2454F2-E337-E55E-ED0F-7C54ED8D05C8}"/>
              </a:ext>
            </a:extLst>
          </p:cNvPr>
          <p:cNvCxnSpPr>
            <a:cxnSpLocks/>
            <a:stCxn id="43" idx="1"/>
            <a:endCxn id="71" idx="3"/>
          </p:cNvCxnSpPr>
          <p:nvPr/>
        </p:nvCxnSpPr>
        <p:spPr>
          <a:xfrm flipH="1" flipV="1">
            <a:off x="7740470" y="3473696"/>
            <a:ext cx="1565653" cy="2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1618C2-FBCB-E3A8-FDCD-9C6FA94BEDD9}"/>
                  </a:ext>
                </a:extLst>
              </p:cNvPr>
              <p:cNvSpPr txBox="1"/>
              <p:nvPr/>
            </p:nvSpPr>
            <p:spPr>
              <a:xfrm>
                <a:off x="7015318" y="3350585"/>
                <a:ext cx="725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1618C2-FBCB-E3A8-FDCD-9C6FA94B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18" y="3350585"/>
                <a:ext cx="72515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1D51CC-DFCB-4CB5-68D4-629D90B7E0EF}"/>
                  </a:ext>
                </a:extLst>
              </p:cNvPr>
              <p:cNvSpPr txBox="1"/>
              <p:nvPr/>
            </p:nvSpPr>
            <p:spPr>
              <a:xfrm>
                <a:off x="8007620" y="3343840"/>
                <a:ext cx="1116086" cy="287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𝔈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vi-VN" sz="1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1D51CC-DFCB-4CB5-68D4-629D90B7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20" y="3343840"/>
                <a:ext cx="1116086" cy="2876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C672CBF-01B3-63F5-3DD9-478325D5892F}"/>
              </a:ext>
            </a:extLst>
          </p:cNvPr>
          <p:cNvCxnSpPr>
            <a:cxnSpLocks/>
            <a:stCxn id="86" idx="2"/>
            <a:endCxn id="401" idx="3"/>
          </p:cNvCxnSpPr>
          <p:nvPr/>
        </p:nvCxnSpPr>
        <p:spPr>
          <a:xfrm rot="5400000">
            <a:off x="8029660" y="2997301"/>
            <a:ext cx="125875" cy="1711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F4DFC7C-3DC6-D3FA-9FE3-C990813A7FD0}"/>
              </a:ext>
            </a:extLst>
          </p:cNvPr>
          <p:cNvSpPr/>
          <p:nvPr/>
        </p:nvSpPr>
        <p:spPr>
          <a:xfrm>
            <a:off x="8787816" y="3734968"/>
            <a:ext cx="321447" cy="5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33A03D-B286-8323-1473-272AAAC1D106}"/>
              </a:ext>
            </a:extLst>
          </p:cNvPr>
          <p:cNvSpPr/>
          <p:nvPr/>
        </p:nvSpPr>
        <p:spPr>
          <a:xfrm>
            <a:off x="4859673" y="1834980"/>
            <a:ext cx="4829177" cy="21650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C4E381-8076-646B-A225-19669C6EF900}"/>
                  </a:ext>
                </a:extLst>
              </p:cNvPr>
              <p:cNvSpPr txBox="1"/>
              <p:nvPr/>
            </p:nvSpPr>
            <p:spPr>
              <a:xfrm>
                <a:off x="5411756" y="1825111"/>
                <a:ext cx="3158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suffer</a:t>
                </a:r>
                <a14:m>
                  <m:oMath xmlns:m="http://schemas.openxmlformats.org/officeDocument/2006/math">
                    <m:r>
                      <a:rPr lang="en-VN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vi-V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1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vi-V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vi-V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1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vi-V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VN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C4E381-8076-646B-A225-19669C6E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56" y="1825111"/>
                <a:ext cx="3158277" cy="246221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1859C9-0C7A-464E-382D-D9257372CE3D}"/>
              </a:ext>
            </a:extLst>
          </p:cNvPr>
          <p:cNvCxnSpPr>
            <a:cxnSpLocks/>
            <a:stCxn id="34" idx="3"/>
            <a:endCxn id="327" idx="1"/>
          </p:cNvCxnSpPr>
          <p:nvPr/>
        </p:nvCxnSpPr>
        <p:spPr>
          <a:xfrm flipV="1">
            <a:off x="6252577" y="2273005"/>
            <a:ext cx="2057468" cy="1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F8FC9F-2E44-5573-3111-5F0758014DEC}"/>
              </a:ext>
            </a:extLst>
          </p:cNvPr>
          <p:cNvSpPr/>
          <p:nvPr/>
        </p:nvSpPr>
        <p:spPr>
          <a:xfrm>
            <a:off x="977237" y="2885202"/>
            <a:ext cx="4862855" cy="12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80A745-E5C8-7358-95CA-E1FB2F26A634}"/>
              </a:ext>
            </a:extLst>
          </p:cNvPr>
          <p:cNvCxnSpPr>
            <a:cxnSpLocks/>
            <a:stCxn id="105" idx="3"/>
            <a:endCxn id="109" idx="3"/>
          </p:cNvCxnSpPr>
          <p:nvPr/>
        </p:nvCxnSpPr>
        <p:spPr>
          <a:xfrm>
            <a:off x="1997289" y="3117262"/>
            <a:ext cx="1932210" cy="530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307EB59-48FA-A7C0-9305-75FF8AFC6E9A}"/>
                  </a:ext>
                </a:extLst>
              </p:cNvPr>
              <p:cNvSpPr txBox="1"/>
              <p:nvPr/>
            </p:nvSpPr>
            <p:spPr>
              <a:xfrm>
                <a:off x="1701725" y="2994151"/>
                <a:ext cx="2955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vi-VN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vi-VN" sz="1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307EB59-48FA-A7C0-9305-75FF8AFC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25" y="2994151"/>
                <a:ext cx="295564" cy="246221"/>
              </a:xfrm>
              <a:prstGeom prst="rect">
                <a:avLst/>
              </a:prstGeom>
              <a:blipFill>
                <a:blip r:embed="rId1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A01CEA-C5D9-260A-8339-177112899976}"/>
                  </a:ext>
                </a:extLst>
              </p:cNvPr>
              <p:cNvSpPr/>
              <p:nvPr/>
            </p:nvSpPr>
            <p:spPr>
              <a:xfrm>
                <a:off x="2294221" y="2929092"/>
                <a:ext cx="792000" cy="4823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A01CEA-C5D9-260A-8339-177112899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221" y="2929092"/>
                <a:ext cx="792000" cy="4823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6667D69-4DAF-D5ED-E96D-8C4C205D0A88}"/>
                  </a:ext>
                </a:extLst>
              </p:cNvPr>
              <p:cNvSpPr/>
              <p:nvPr/>
            </p:nvSpPr>
            <p:spPr>
              <a:xfrm>
                <a:off x="3175630" y="2929092"/>
                <a:ext cx="753869" cy="48235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6667D69-4DAF-D5ED-E96D-8C4C205D0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30" y="2929092"/>
                <a:ext cx="753869" cy="4823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E30133-A5A4-036C-F7E7-3C1C488CBEDB}"/>
              </a:ext>
            </a:extLst>
          </p:cNvPr>
          <p:cNvCxnSpPr/>
          <p:nvPr/>
        </p:nvCxnSpPr>
        <p:spPr>
          <a:xfrm>
            <a:off x="2098581" y="3061578"/>
            <a:ext cx="86400" cy="10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A91E4BE-6512-3CFE-9216-8AB74F88ABD0}"/>
                  </a:ext>
                </a:extLst>
              </p:cNvPr>
              <p:cNvSpPr txBox="1"/>
              <p:nvPr/>
            </p:nvSpPr>
            <p:spPr>
              <a:xfrm>
                <a:off x="5166421" y="3254131"/>
                <a:ext cx="55393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A91E4BE-6512-3CFE-9216-8AB74F88A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421" y="3254131"/>
                <a:ext cx="553931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D0C58AB-2FBD-6FF9-3101-C5B2FD622E63}"/>
              </a:ext>
            </a:extLst>
          </p:cNvPr>
          <p:cNvCxnSpPr>
            <a:cxnSpLocks/>
            <a:stCxn id="214" idx="2"/>
            <a:endCxn id="120" idx="1"/>
          </p:cNvCxnSpPr>
          <p:nvPr/>
        </p:nvCxnSpPr>
        <p:spPr>
          <a:xfrm rot="16200000" flipH="1">
            <a:off x="5045667" y="3256487"/>
            <a:ext cx="81291" cy="160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C22945-FD1B-81F9-92CE-1D9B080E9592}"/>
                  </a:ext>
                </a:extLst>
              </p:cNvPr>
              <p:cNvSpPr txBox="1"/>
              <p:nvPr/>
            </p:nvSpPr>
            <p:spPr>
              <a:xfrm>
                <a:off x="2548239" y="3705006"/>
                <a:ext cx="2880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VN" sz="1000" b="1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C22945-FD1B-81F9-92CE-1D9B080E9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39" y="3705006"/>
                <a:ext cx="28800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24B2B7A-B769-1391-3AC6-86CF98ED8A2E}"/>
              </a:ext>
            </a:extLst>
          </p:cNvPr>
          <p:cNvCxnSpPr>
            <a:cxnSpLocks/>
            <a:stCxn id="158" idx="2"/>
            <a:endCxn id="173" idx="0"/>
          </p:cNvCxnSpPr>
          <p:nvPr/>
        </p:nvCxnSpPr>
        <p:spPr>
          <a:xfrm>
            <a:off x="5100763" y="4030580"/>
            <a:ext cx="3131" cy="226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C8CC81B-0058-BEB7-D9FF-D81A5674EC34}"/>
              </a:ext>
            </a:extLst>
          </p:cNvPr>
          <p:cNvCxnSpPr>
            <a:cxnSpLocks/>
            <a:stCxn id="127" idx="0"/>
            <a:endCxn id="108" idx="2"/>
          </p:cNvCxnSpPr>
          <p:nvPr/>
        </p:nvCxnSpPr>
        <p:spPr>
          <a:xfrm flipH="1" flipV="1">
            <a:off x="2690221" y="3411450"/>
            <a:ext cx="2018" cy="2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004B0-F8D3-8A38-FB2E-7F155C1B7B6C}"/>
              </a:ext>
            </a:extLst>
          </p:cNvPr>
          <p:cNvSpPr txBox="1"/>
          <p:nvPr/>
        </p:nvSpPr>
        <p:spPr>
          <a:xfrm>
            <a:off x="1003283" y="2996268"/>
            <a:ext cx="48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74C035-2055-B3D0-5899-DDB623FC752D}"/>
              </a:ext>
            </a:extLst>
          </p:cNvPr>
          <p:cNvSpPr txBox="1"/>
          <p:nvPr/>
        </p:nvSpPr>
        <p:spPr>
          <a:xfrm>
            <a:off x="727052" y="1727668"/>
            <a:ext cx="489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80834C4-ADD5-0426-F603-75134135F3B3}"/>
                  </a:ext>
                </a:extLst>
              </p:cNvPr>
              <p:cNvSpPr txBox="1"/>
              <p:nvPr/>
            </p:nvSpPr>
            <p:spPr>
              <a:xfrm>
                <a:off x="4623264" y="3691720"/>
                <a:ext cx="9405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vi-VN" sz="1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vi-VN" sz="1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80834C4-ADD5-0426-F603-75134135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64" y="3691720"/>
                <a:ext cx="940598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Diamond 157">
            <a:extLst>
              <a:ext uri="{FF2B5EF4-FFF2-40B4-BE49-F238E27FC236}">
                <a16:creationId xmlns:a16="http://schemas.microsoft.com/office/drawing/2014/main" id="{5F062333-48AB-61A8-E9BC-CACDB4C5EC3A}"/>
              </a:ext>
            </a:extLst>
          </p:cNvPr>
          <p:cNvSpPr/>
          <p:nvPr/>
        </p:nvSpPr>
        <p:spPr>
          <a:xfrm>
            <a:off x="4532835" y="3618442"/>
            <a:ext cx="1135856" cy="4121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B3796FF-916C-DDD6-C16E-6C724E13B974}"/>
                  </a:ext>
                </a:extLst>
              </p:cNvPr>
              <p:cNvSpPr txBox="1"/>
              <p:nvPr/>
            </p:nvSpPr>
            <p:spPr>
              <a:xfrm>
                <a:off x="4945915" y="4256890"/>
                <a:ext cx="31595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B3796FF-916C-DDD6-C16E-6C724E13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15" y="4256890"/>
                <a:ext cx="315958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4BE726DA-7B76-9286-B2E9-87148E0C5046}"/>
              </a:ext>
            </a:extLst>
          </p:cNvPr>
          <p:cNvSpPr txBox="1"/>
          <p:nvPr/>
        </p:nvSpPr>
        <p:spPr>
          <a:xfrm>
            <a:off x="4209717" y="4256889"/>
            <a:ext cx="428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BB1FDDF-FF00-1E34-679F-3996A931B076}"/>
                  </a:ext>
                </a:extLst>
              </p:cNvPr>
              <p:cNvSpPr txBox="1"/>
              <p:nvPr/>
            </p:nvSpPr>
            <p:spPr>
              <a:xfrm>
                <a:off x="4824707" y="3049730"/>
                <a:ext cx="36299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BB1FDDF-FF00-1E34-679F-3996A931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707" y="3049730"/>
                <a:ext cx="362994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47A686C-2689-246F-FEF3-8177F663CE4C}"/>
              </a:ext>
            </a:extLst>
          </p:cNvPr>
          <p:cNvCxnSpPr>
            <a:cxnSpLocks/>
            <a:stCxn id="109" idx="3"/>
            <a:endCxn id="214" idx="1"/>
          </p:cNvCxnSpPr>
          <p:nvPr/>
        </p:nvCxnSpPr>
        <p:spPr>
          <a:xfrm>
            <a:off x="3929499" y="3170271"/>
            <a:ext cx="895208" cy="25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EEF11E88-4588-C578-C22C-C9F53188C253}"/>
              </a:ext>
            </a:extLst>
          </p:cNvPr>
          <p:cNvSpPr/>
          <p:nvPr/>
        </p:nvSpPr>
        <p:spPr>
          <a:xfrm rot="5400000">
            <a:off x="3807741" y="359348"/>
            <a:ext cx="147240" cy="1403997"/>
          </a:xfrm>
          <a:prstGeom prst="leftBrace">
            <a:avLst>
              <a:gd name="adj1" fmla="val 2969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067CF4E-85B9-7DBD-6317-EBE1AC909FCE}"/>
                  </a:ext>
                </a:extLst>
              </p:cNvPr>
              <p:cNvSpPr txBox="1"/>
              <p:nvPr/>
            </p:nvSpPr>
            <p:spPr>
              <a:xfrm>
                <a:off x="3647568" y="748642"/>
                <a:ext cx="45617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0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067CF4E-85B9-7DBD-6317-EBE1AC909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568" y="748642"/>
                <a:ext cx="456177" cy="1538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Left Brace 235">
            <a:extLst>
              <a:ext uri="{FF2B5EF4-FFF2-40B4-BE49-F238E27FC236}">
                <a16:creationId xmlns:a16="http://schemas.microsoft.com/office/drawing/2014/main" id="{FDDF56C7-F173-5549-3FD5-57E37FE1B062}"/>
              </a:ext>
            </a:extLst>
          </p:cNvPr>
          <p:cNvSpPr/>
          <p:nvPr/>
        </p:nvSpPr>
        <p:spPr>
          <a:xfrm rot="10800000">
            <a:off x="4596116" y="1155167"/>
            <a:ext cx="131904" cy="1384090"/>
          </a:xfrm>
          <a:prstGeom prst="leftBrace">
            <a:avLst>
              <a:gd name="adj1" fmla="val 29695"/>
              <a:gd name="adj2" fmla="val 875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C93FC7C-A52C-BF82-99BA-4E52856AE65F}"/>
                  </a:ext>
                </a:extLst>
              </p:cNvPr>
              <p:cNvSpPr txBox="1"/>
              <p:nvPr/>
            </p:nvSpPr>
            <p:spPr>
              <a:xfrm>
                <a:off x="4654096" y="1194984"/>
                <a:ext cx="45617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0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C93FC7C-A52C-BF82-99BA-4E52856A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96" y="1194984"/>
                <a:ext cx="456177" cy="153888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TextBox 238">
            <a:extLst>
              <a:ext uri="{FF2B5EF4-FFF2-40B4-BE49-F238E27FC236}">
                <a16:creationId xmlns:a16="http://schemas.microsoft.com/office/drawing/2014/main" id="{AFEED2BB-55DF-1124-BF3D-7BBC7C151A6E}"/>
              </a:ext>
            </a:extLst>
          </p:cNvPr>
          <p:cNvSpPr txBox="1"/>
          <p:nvPr/>
        </p:nvSpPr>
        <p:spPr>
          <a:xfrm>
            <a:off x="9204424" y="1840472"/>
            <a:ext cx="48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7E99649-11A6-B4F8-2246-062F300BF9A5}"/>
              </a:ext>
            </a:extLst>
          </p:cNvPr>
          <p:cNvSpPr txBox="1"/>
          <p:nvPr/>
        </p:nvSpPr>
        <p:spPr>
          <a:xfrm>
            <a:off x="5379273" y="2875299"/>
            <a:ext cx="463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0FCE20F-6B30-7A85-8BB4-7D4F741EC6DC}"/>
              </a:ext>
            </a:extLst>
          </p:cNvPr>
          <p:cNvSpPr/>
          <p:nvPr/>
        </p:nvSpPr>
        <p:spPr>
          <a:xfrm>
            <a:off x="888053" y="5917703"/>
            <a:ext cx="8856000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C7FA45A-26F4-4E7C-D40C-FFADD2A45F77}"/>
              </a:ext>
            </a:extLst>
          </p:cNvPr>
          <p:cNvCxnSpPr>
            <a:cxnSpLocks/>
          </p:cNvCxnSpPr>
          <p:nvPr/>
        </p:nvCxnSpPr>
        <p:spPr>
          <a:xfrm flipH="1">
            <a:off x="5839912" y="2564464"/>
            <a:ext cx="272350" cy="320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3A5FCF0-2C4C-599D-0170-875B9B9CDC7D}"/>
              </a:ext>
            </a:extLst>
          </p:cNvPr>
          <p:cNvCxnSpPr>
            <a:cxnSpLocks/>
          </p:cNvCxnSpPr>
          <p:nvPr/>
        </p:nvCxnSpPr>
        <p:spPr>
          <a:xfrm flipH="1">
            <a:off x="802198" y="3218470"/>
            <a:ext cx="757661" cy="2711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2297C1C-B75A-A0D7-45A0-F3A64F1A9D86}"/>
              </a:ext>
            </a:extLst>
          </p:cNvPr>
          <p:cNvCxnSpPr>
            <a:cxnSpLocks/>
          </p:cNvCxnSpPr>
          <p:nvPr/>
        </p:nvCxnSpPr>
        <p:spPr>
          <a:xfrm flipH="1">
            <a:off x="2477060" y="3417899"/>
            <a:ext cx="597585" cy="12160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14F5AFE-3EB9-3A0F-EDF1-B7F9E2DDE848}"/>
              </a:ext>
            </a:extLst>
          </p:cNvPr>
          <p:cNvSpPr/>
          <p:nvPr/>
        </p:nvSpPr>
        <p:spPr>
          <a:xfrm>
            <a:off x="810838" y="3481523"/>
            <a:ext cx="1667068" cy="1152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8FB0188-34E9-7A86-DB88-6189313B62B2}"/>
              </a:ext>
            </a:extLst>
          </p:cNvPr>
          <p:cNvSpPr txBox="1"/>
          <p:nvPr/>
        </p:nvSpPr>
        <p:spPr>
          <a:xfrm>
            <a:off x="2300600" y="3489313"/>
            <a:ext cx="1764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265" name="Đường nối Thẳng 9">
            <a:extLst>
              <a:ext uri="{FF2B5EF4-FFF2-40B4-BE49-F238E27FC236}">
                <a16:creationId xmlns:a16="http://schemas.microsoft.com/office/drawing/2014/main" id="{4D58C92A-4FB2-BFB9-9451-1E7B6BD18C3C}"/>
              </a:ext>
            </a:extLst>
          </p:cNvPr>
          <p:cNvCxnSpPr>
            <a:cxnSpLocks/>
          </p:cNvCxnSpPr>
          <p:nvPr/>
        </p:nvCxnSpPr>
        <p:spPr>
          <a:xfrm>
            <a:off x="835584" y="3806459"/>
            <a:ext cx="140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Đường nối Thẳng 9">
            <a:extLst>
              <a:ext uri="{FF2B5EF4-FFF2-40B4-BE49-F238E27FC236}">
                <a16:creationId xmlns:a16="http://schemas.microsoft.com/office/drawing/2014/main" id="{4AF01116-4ACB-0559-5228-0D3B0C842E68}"/>
              </a:ext>
            </a:extLst>
          </p:cNvPr>
          <p:cNvCxnSpPr>
            <a:cxnSpLocks/>
          </p:cNvCxnSpPr>
          <p:nvPr/>
        </p:nvCxnSpPr>
        <p:spPr>
          <a:xfrm>
            <a:off x="835584" y="4069984"/>
            <a:ext cx="140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Đường nối Thẳng 9">
            <a:extLst>
              <a:ext uri="{FF2B5EF4-FFF2-40B4-BE49-F238E27FC236}">
                <a16:creationId xmlns:a16="http://schemas.microsoft.com/office/drawing/2014/main" id="{F0D73F44-54F4-4E41-0948-8BD086950BC8}"/>
              </a:ext>
            </a:extLst>
          </p:cNvPr>
          <p:cNvCxnSpPr>
            <a:cxnSpLocks/>
          </p:cNvCxnSpPr>
          <p:nvPr/>
        </p:nvCxnSpPr>
        <p:spPr>
          <a:xfrm>
            <a:off x="842357" y="4333509"/>
            <a:ext cx="140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55BDBD2-BAAF-25E2-8F40-5BFF2717B55F}"/>
              </a:ext>
            </a:extLst>
          </p:cNvPr>
          <p:cNvCxnSpPr/>
          <p:nvPr/>
        </p:nvCxnSpPr>
        <p:spPr>
          <a:xfrm>
            <a:off x="994200" y="3813557"/>
            <a:ext cx="0" cy="2690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BC218134-1371-D7EE-E0B2-B5ABD40BED88}"/>
                  </a:ext>
                </a:extLst>
              </p:cNvPr>
              <p:cNvSpPr txBox="1"/>
              <p:nvPr/>
            </p:nvSpPr>
            <p:spPr>
              <a:xfrm>
                <a:off x="846357" y="3943449"/>
                <a:ext cx="304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BC218134-1371-D7EE-E0B2-B5ABD40B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57" y="3943449"/>
                <a:ext cx="304918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FA19FF5-6E71-6671-82A7-2E9A941DA19B}"/>
              </a:ext>
            </a:extLst>
          </p:cNvPr>
          <p:cNvCxnSpPr>
            <a:cxnSpLocks/>
          </p:cNvCxnSpPr>
          <p:nvPr/>
        </p:nvCxnSpPr>
        <p:spPr>
          <a:xfrm flipV="1">
            <a:off x="1175933" y="3798176"/>
            <a:ext cx="0" cy="5467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794E309-2EF8-1C48-333C-8AF77B49D87E}"/>
                  </a:ext>
                </a:extLst>
              </p:cNvPr>
              <p:cNvSpPr txBox="1"/>
              <p:nvPr/>
            </p:nvSpPr>
            <p:spPr>
              <a:xfrm>
                <a:off x="1027093" y="3674752"/>
                <a:ext cx="3086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794E309-2EF8-1C48-333C-8AF77B49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93" y="3674752"/>
                <a:ext cx="308678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0B8F69E-33EF-67FB-FC17-7C585506D445}"/>
              </a:ext>
            </a:extLst>
          </p:cNvPr>
          <p:cNvCxnSpPr/>
          <p:nvPr/>
        </p:nvCxnSpPr>
        <p:spPr>
          <a:xfrm>
            <a:off x="1085699" y="4076298"/>
            <a:ext cx="0" cy="2690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9003D29-793E-F345-7FB2-501DA2EAF1A2}"/>
                  </a:ext>
                </a:extLst>
              </p:cNvPr>
              <p:cNvSpPr txBox="1"/>
              <p:nvPr/>
            </p:nvSpPr>
            <p:spPr>
              <a:xfrm>
                <a:off x="950064" y="4207112"/>
                <a:ext cx="259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9003D29-793E-F345-7FB2-501DA2EAF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64" y="4207112"/>
                <a:ext cx="259433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8380C250-004D-9D19-8EB8-ECFA4A6541C0}"/>
                  </a:ext>
                </a:extLst>
              </p:cNvPr>
              <p:cNvSpPr/>
              <p:nvPr/>
            </p:nvSpPr>
            <p:spPr>
              <a:xfrm>
                <a:off x="1267938" y="3708389"/>
                <a:ext cx="903186" cy="19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8380C250-004D-9D19-8EB8-ECFA4A65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38" y="3708389"/>
                <a:ext cx="903186" cy="197886"/>
              </a:xfrm>
              <a:prstGeom prst="rect">
                <a:avLst/>
              </a:prstGeom>
              <a:blipFill>
                <a:blip r:embed="rId26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1402C9A-3A85-2EA7-C65F-A4546953099D}"/>
                  </a:ext>
                </a:extLst>
              </p:cNvPr>
              <p:cNvSpPr txBox="1"/>
              <p:nvPr/>
            </p:nvSpPr>
            <p:spPr>
              <a:xfrm>
                <a:off x="2136658" y="4445620"/>
                <a:ext cx="39187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1402C9A-3A85-2EA7-C65F-A45469530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658" y="4445620"/>
                <a:ext cx="391876" cy="153888"/>
              </a:xfrm>
              <a:prstGeom prst="rect">
                <a:avLst/>
              </a:prstGeom>
              <a:blipFill>
                <a:blip r:embed="rId27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Left Bracket 295">
            <a:extLst>
              <a:ext uri="{FF2B5EF4-FFF2-40B4-BE49-F238E27FC236}">
                <a16:creationId xmlns:a16="http://schemas.microsoft.com/office/drawing/2014/main" id="{D3790E77-2D9E-2BEF-E5DD-E1F1886EFA5D}"/>
              </a:ext>
            </a:extLst>
          </p:cNvPr>
          <p:cNvSpPr/>
          <p:nvPr/>
        </p:nvSpPr>
        <p:spPr>
          <a:xfrm flipH="1">
            <a:off x="2130332" y="3594898"/>
            <a:ext cx="85387" cy="940404"/>
          </a:xfrm>
          <a:prstGeom prst="leftBracket">
            <a:avLst>
              <a:gd name="adj" fmla="val 8289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5EA6FE91-2C20-076D-B154-4620DEA94A44}"/>
                  </a:ext>
                </a:extLst>
              </p:cNvPr>
              <p:cNvSpPr/>
              <p:nvPr/>
            </p:nvSpPr>
            <p:spPr>
              <a:xfrm>
                <a:off x="1271730" y="3972024"/>
                <a:ext cx="899395" cy="19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5EA6FE91-2C20-076D-B154-4620DEA94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30" y="3972024"/>
                <a:ext cx="899395" cy="197886"/>
              </a:xfrm>
              <a:prstGeom prst="rect">
                <a:avLst/>
              </a:prstGeom>
              <a:blipFill>
                <a:blip r:embed="rId28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DBCC3565-E349-E095-9FB0-F18EBAF6AC7F}"/>
                  </a:ext>
                </a:extLst>
              </p:cNvPr>
              <p:cNvSpPr/>
              <p:nvPr/>
            </p:nvSpPr>
            <p:spPr>
              <a:xfrm>
                <a:off x="1271730" y="4234494"/>
                <a:ext cx="897000" cy="19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DBCC3565-E349-E095-9FB0-F18EBAF6A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30" y="4234494"/>
                <a:ext cx="897000" cy="197886"/>
              </a:xfrm>
              <a:prstGeom prst="rect">
                <a:avLst/>
              </a:prstGeom>
              <a:blipFill>
                <a:blip r:embed="rId29"/>
                <a:stretch>
                  <a:fillRect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Left Bracket 308">
            <a:extLst>
              <a:ext uri="{FF2B5EF4-FFF2-40B4-BE49-F238E27FC236}">
                <a16:creationId xmlns:a16="http://schemas.microsoft.com/office/drawing/2014/main" id="{34869517-60F7-DF17-8527-A4A474F633DC}"/>
              </a:ext>
            </a:extLst>
          </p:cNvPr>
          <p:cNvSpPr/>
          <p:nvPr/>
        </p:nvSpPr>
        <p:spPr>
          <a:xfrm>
            <a:off x="891850" y="3602469"/>
            <a:ext cx="85387" cy="940404"/>
          </a:xfrm>
          <a:prstGeom prst="leftBracket">
            <a:avLst>
              <a:gd name="adj" fmla="val 8289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D5442A92-7077-D926-9B37-54A00BF851CF}"/>
              </a:ext>
            </a:extLst>
          </p:cNvPr>
          <p:cNvCxnSpPr>
            <a:cxnSpLocks/>
          </p:cNvCxnSpPr>
          <p:nvPr/>
        </p:nvCxnSpPr>
        <p:spPr>
          <a:xfrm flipH="1">
            <a:off x="2022017" y="2923617"/>
            <a:ext cx="278583" cy="1010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D1962542-AACF-E35F-E3AB-7647E6B9177B}"/>
                  </a:ext>
                </a:extLst>
              </p:cNvPr>
              <p:cNvSpPr txBox="1"/>
              <p:nvPr/>
            </p:nvSpPr>
            <p:spPr>
              <a:xfrm>
                <a:off x="8310045" y="2143706"/>
                <a:ext cx="485678" cy="25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V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</m:d>
                        </m:e>
                        <m:sub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D1962542-AACF-E35F-E3AB-7647E6B9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45" y="2143706"/>
                <a:ext cx="485678" cy="2585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D08189AA-B079-4CF5-4CDD-D2F3AE273CD1}"/>
              </a:ext>
            </a:extLst>
          </p:cNvPr>
          <p:cNvCxnSpPr>
            <a:cxnSpLocks/>
            <a:stCxn id="327" idx="3"/>
            <a:endCxn id="37" idx="1"/>
          </p:cNvCxnSpPr>
          <p:nvPr/>
        </p:nvCxnSpPr>
        <p:spPr>
          <a:xfrm>
            <a:off x="8795723" y="2273005"/>
            <a:ext cx="154591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C2719D-9F48-DBD4-E84D-C5945DEA7D70}"/>
                  </a:ext>
                </a:extLst>
              </p:cNvPr>
              <p:cNvSpPr txBox="1"/>
              <p:nvPr/>
            </p:nvSpPr>
            <p:spPr>
              <a:xfrm>
                <a:off x="4935218" y="2165219"/>
                <a:ext cx="590989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get(</a:t>
                </a:r>
                <a14:m>
                  <m:oMath xmlns:m="http://schemas.openxmlformats.org/officeDocument/2006/math">
                    <m:r>
                      <a:rPr lang="en-VN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1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vi-VN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C2719D-9F48-DBD4-E84D-C5945DEA7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18" y="2165219"/>
                <a:ext cx="590989" cy="246221"/>
              </a:xfrm>
              <a:prstGeom prst="rect">
                <a:avLst/>
              </a:prstGeom>
              <a:blipFill>
                <a:blip r:embed="rId31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606A94-FBF0-FB85-0062-DF04032CAA17}"/>
                  </a:ext>
                </a:extLst>
              </p:cNvPr>
              <p:cNvSpPr txBox="1"/>
              <p:nvPr/>
            </p:nvSpPr>
            <p:spPr>
              <a:xfrm>
                <a:off x="6346717" y="2155119"/>
                <a:ext cx="17640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getNeighbor(</a:t>
                </a:r>
                <a14:m>
                  <m:oMath xmlns:m="http://schemas.openxmlformats.org/officeDocument/2006/math">
                    <m:r>
                      <a:rPr lang="en-VN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1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vi-VN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VN" sz="1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VN" sz="1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606A94-FBF0-FB85-0062-DF04032C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17" y="2155119"/>
                <a:ext cx="1764000" cy="246221"/>
              </a:xfrm>
              <a:prstGeom prst="rect">
                <a:avLst/>
              </a:prstGeom>
              <a:blipFill>
                <a:blip r:embed="rId3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Card 352">
            <a:extLst>
              <a:ext uri="{FF2B5EF4-FFF2-40B4-BE49-F238E27FC236}">
                <a16:creationId xmlns:a16="http://schemas.microsoft.com/office/drawing/2014/main" id="{1369A2A4-69E7-A881-9699-382D4FA70D5A}"/>
              </a:ext>
            </a:extLst>
          </p:cNvPr>
          <p:cNvSpPr/>
          <p:nvPr/>
        </p:nvSpPr>
        <p:spPr>
          <a:xfrm flipH="1" flipV="1">
            <a:off x="4860117" y="1832535"/>
            <a:ext cx="541840" cy="246220"/>
          </a:xfrm>
          <a:prstGeom prst="flowChartPunchedCar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rgbClr val="FF0000"/>
              </a:solidFill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F540A21-A495-98FA-D914-82BD8BE62C3F}"/>
              </a:ext>
            </a:extLst>
          </p:cNvPr>
          <p:cNvSpPr txBox="1"/>
          <p:nvPr/>
        </p:nvSpPr>
        <p:spPr>
          <a:xfrm>
            <a:off x="4870940" y="1831136"/>
            <a:ext cx="518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662F340-0F71-71A2-1303-E748D45472E4}"/>
              </a:ext>
            </a:extLst>
          </p:cNvPr>
          <p:cNvSpPr txBox="1"/>
          <p:nvPr/>
        </p:nvSpPr>
        <p:spPr>
          <a:xfrm>
            <a:off x="7021602" y="3081830"/>
            <a:ext cx="518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357" name="Card 356">
            <a:extLst>
              <a:ext uri="{FF2B5EF4-FFF2-40B4-BE49-F238E27FC236}">
                <a16:creationId xmlns:a16="http://schemas.microsoft.com/office/drawing/2014/main" id="{9FAFE55C-F7A0-52D8-1917-331B178ED5B1}"/>
              </a:ext>
            </a:extLst>
          </p:cNvPr>
          <p:cNvSpPr/>
          <p:nvPr/>
        </p:nvSpPr>
        <p:spPr>
          <a:xfrm flipH="1" flipV="1">
            <a:off x="7011847" y="3087053"/>
            <a:ext cx="541840" cy="246220"/>
          </a:xfrm>
          <a:prstGeom prst="flowChartPunchedCar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rgbClr val="FF0000"/>
              </a:solidFill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62C512-4690-D00F-0AB3-54D6F47F597C}"/>
              </a:ext>
            </a:extLst>
          </p:cNvPr>
          <p:cNvSpPr txBox="1"/>
          <p:nvPr/>
        </p:nvSpPr>
        <p:spPr>
          <a:xfrm>
            <a:off x="3926550" y="2924399"/>
            <a:ext cx="928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endParaRPr lang="en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D13F8871-40F4-0809-8A58-75D40E55024F}"/>
              </a:ext>
            </a:extLst>
          </p:cNvPr>
          <p:cNvSpPr txBox="1"/>
          <p:nvPr/>
        </p:nvSpPr>
        <p:spPr>
          <a:xfrm>
            <a:off x="5186395" y="274618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VN" sz="1000"/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3697EB40-6BF7-0378-087A-5FFCDFB218EE}"/>
              </a:ext>
            </a:extLst>
          </p:cNvPr>
          <p:cNvSpPr/>
          <p:nvPr/>
        </p:nvSpPr>
        <p:spPr>
          <a:xfrm>
            <a:off x="6100797" y="3710113"/>
            <a:ext cx="1135856" cy="41213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C079943-D90D-05FB-564F-52AADE6D887F}"/>
                  </a:ext>
                </a:extLst>
              </p:cNvPr>
              <p:cNvSpPr txBox="1"/>
              <p:nvPr/>
            </p:nvSpPr>
            <p:spPr>
              <a:xfrm>
                <a:off x="6138404" y="3783371"/>
                <a:ext cx="11358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vi-VN" sz="1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VN" sz="1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C079943-D90D-05FB-564F-52AADE6D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404" y="3783371"/>
                <a:ext cx="1135857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2" name="Elbow Connector 411">
            <a:extLst>
              <a:ext uri="{FF2B5EF4-FFF2-40B4-BE49-F238E27FC236}">
                <a16:creationId xmlns:a16="http://schemas.microsoft.com/office/drawing/2014/main" id="{3FEFF7E0-DC2F-560E-A845-849288BA529C}"/>
              </a:ext>
            </a:extLst>
          </p:cNvPr>
          <p:cNvCxnSpPr>
            <a:cxnSpLocks/>
            <a:stCxn id="401" idx="1"/>
            <a:endCxn id="53" idx="3"/>
          </p:cNvCxnSpPr>
          <p:nvPr/>
        </p:nvCxnSpPr>
        <p:spPr>
          <a:xfrm rot="10800000">
            <a:off x="5607089" y="2668634"/>
            <a:ext cx="493709" cy="1247548"/>
          </a:xfrm>
          <a:prstGeom prst="bentConnector3">
            <a:avLst>
              <a:gd name="adj1" fmla="val 157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ABFA460-3596-F9BE-FD85-0F763C373FEC}"/>
                  </a:ext>
                </a:extLst>
              </p:cNvPr>
              <p:cNvSpPr txBox="1"/>
              <p:nvPr/>
            </p:nvSpPr>
            <p:spPr>
              <a:xfrm rot="16200000" flipH="1">
                <a:off x="5626053" y="3155226"/>
                <a:ext cx="7920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vi-VN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vi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VN" sz="1000"/>
                  <a:t>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ABFA460-3596-F9BE-FD85-0F763C373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5626053" y="3155226"/>
                <a:ext cx="792000" cy="2462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79224A32-8FD6-FCE9-9427-56A62785B1D5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 flipV="1">
            <a:off x="5607088" y="2668634"/>
            <a:ext cx="2779560" cy="22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487D5E-29F4-07FD-7191-D03DAFFF254B}"/>
                  </a:ext>
                </a:extLst>
              </p:cNvPr>
              <p:cNvSpPr txBox="1"/>
              <p:nvPr/>
            </p:nvSpPr>
            <p:spPr>
              <a:xfrm>
                <a:off x="6108288" y="2551590"/>
                <a:ext cx="1980000" cy="258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VN" sz="1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compilation</m:t>
                        </m:r>
                      </m:e>
                      <m:sub>
                        <m:r>
                          <a:rPr lang="en-V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vi-VN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vi-V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vi-VN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  <m:sub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487D5E-29F4-07FD-7191-D03DAFFF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88" y="2551590"/>
                <a:ext cx="1980000" cy="258597"/>
              </a:xfrm>
              <a:prstGeom prst="rect">
                <a:avLst/>
              </a:prstGeom>
              <a:blipFill>
                <a:blip r:embed="rId35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9713F30-0A79-6031-AB2B-BE54A46AC45C}"/>
                  </a:ext>
                </a:extLst>
              </p:cNvPr>
              <p:cNvSpPr txBox="1"/>
              <p:nvPr/>
            </p:nvSpPr>
            <p:spPr>
              <a:xfrm>
                <a:off x="1472086" y="2554482"/>
                <a:ext cx="1404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9713F30-0A79-6031-AB2B-BE54A46AC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6" y="2554482"/>
                <a:ext cx="1404000" cy="24622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4560311-8DD3-087B-C982-E2157F7D71EB}"/>
              </a:ext>
            </a:extLst>
          </p:cNvPr>
          <p:cNvCxnSpPr>
            <a:cxnSpLocks/>
            <a:endCxn id="479" idx="1"/>
          </p:cNvCxnSpPr>
          <p:nvPr/>
        </p:nvCxnSpPr>
        <p:spPr>
          <a:xfrm flipV="1">
            <a:off x="4583360" y="1441900"/>
            <a:ext cx="3854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E9EAA11C-6093-E3E9-78FC-E2C26894DDEF}"/>
                  </a:ext>
                </a:extLst>
              </p:cNvPr>
              <p:cNvSpPr txBox="1"/>
              <p:nvPr/>
            </p:nvSpPr>
            <p:spPr>
              <a:xfrm>
                <a:off x="5974635" y="1327399"/>
                <a:ext cx="2138437" cy="2462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multi</m:t>
                          </m:r>
                          <m:r>
                            <m:rPr>
                              <m:nor/>
                            </m:rPr>
                            <a:rPr lang="en-US" sz="1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VN" sz="1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ompilation</m:t>
                          </m:r>
                          <m:r>
                            <m:rPr>
                              <m:nor/>
                            </m:rPr>
                            <a:rPr lang="en-VN" sz="1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V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E9EAA11C-6093-E3E9-78FC-E2C26894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35" y="1327399"/>
                <a:ext cx="2138437" cy="246221"/>
              </a:xfrm>
              <a:prstGeom prst="rect">
                <a:avLst/>
              </a:prstGeom>
              <a:blipFill>
                <a:blip r:embed="rId37"/>
                <a:stretch>
                  <a:fillRect b="-47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624852E-3734-E26E-46FA-5D1F4FBA8D3B}"/>
                  </a:ext>
                </a:extLst>
              </p:cNvPr>
              <p:cNvSpPr txBox="1"/>
              <p:nvPr/>
            </p:nvSpPr>
            <p:spPr>
              <a:xfrm>
                <a:off x="8437988" y="1318789"/>
                <a:ext cx="4561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624852E-3734-E26E-46FA-5D1F4FBA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88" y="1318789"/>
                <a:ext cx="456177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2272475-026C-E6D9-2BB2-0F4DB513FDD6}"/>
              </a:ext>
            </a:extLst>
          </p:cNvPr>
          <p:cNvCxnSpPr>
            <a:cxnSpLocks/>
          </p:cNvCxnSpPr>
          <p:nvPr/>
        </p:nvCxnSpPr>
        <p:spPr>
          <a:xfrm flipH="1">
            <a:off x="4873597" y="1585288"/>
            <a:ext cx="1104761" cy="2462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530CECD-615A-D28A-2A5F-E0B9943D7BB3}"/>
              </a:ext>
            </a:extLst>
          </p:cNvPr>
          <p:cNvCxnSpPr>
            <a:cxnSpLocks/>
          </p:cNvCxnSpPr>
          <p:nvPr/>
        </p:nvCxnSpPr>
        <p:spPr>
          <a:xfrm flipH="1" flipV="1">
            <a:off x="8093330" y="1572974"/>
            <a:ext cx="1583310" cy="27539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44E1F0C9-1AAB-57A5-C657-C3A416162D7A}"/>
              </a:ext>
            </a:extLst>
          </p:cNvPr>
          <p:cNvCxnSpPr>
            <a:cxnSpLocks/>
            <a:stCxn id="37" idx="3"/>
            <a:endCxn id="48" idx="3"/>
          </p:cNvCxnSpPr>
          <p:nvPr/>
        </p:nvCxnSpPr>
        <p:spPr>
          <a:xfrm>
            <a:off x="9436858" y="2277435"/>
            <a:ext cx="85646" cy="413597"/>
          </a:xfrm>
          <a:prstGeom prst="bentConnector3">
            <a:avLst>
              <a:gd name="adj1" fmla="val 2357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Elbow Connector 508">
            <a:extLst>
              <a:ext uri="{FF2B5EF4-FFF2-40B4-BE49-F238E27FC236}">
                <a16:creationId xmlns:a16="http://schemas.microsoft.com/office/drawing/2014/main" id="{5262CFD6-425F-57EA-CBC6-DF03D7BCDF88}"/>
              </a:ext>
            </a:extLst>
          </p:cNvPr>
          <p:cNvCxnSpPr>
            <a:cxnSpLocks/>
            <a:stCxn id="120" idx="3"/>
            <a:endCxn id="158" idx="3"/>
          </p:cNvCxnSpPr>
          <p:nvPr/>
        </p:nvCxnSpPr>
        <p:spPr>
          <a:xfrm flipH="1">
            <a:off x="5668691" y="3377242"/>
            <a:ext cx="51661" cy="447269"/>
          </a:xfrm>
          <a:prstGeom prst="bentConnector3">
            <a:avLst>
              <a:gd name="adj1" fmla="val -1423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6E459DA8-B03A-4B4E-B644-FE79BC4AAD45}"/>
              </a:ext>
            </a:extLst>
          </p:cNvPr>
          <p:cNvCxnSpPr>
            <a:cxnSpLocks/>
          </p:cNvCxnSpPr>
          <p:nvPr/>
        </p:nvCxnSpPr>
        <p:spPr>
          <a:xfrm flipV="1">
            <a:off x="6668725" y="2847766"/>
            <a:ext cx="0" cy="86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467EB753-99F0-50E1-2EBF-00A42653DD34}"/>
              </a:ext>
            </a:extLst>
          </p:cNvPr>
          <p:cNvSpPr txBox="1"/>
          <p:nvPr/>
        </p:nvSpPr>
        <p:spPr>
          <a:xfrm>
            <a:off x="9300401" y="1318011"/>
            <a:ext cx="48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551" name="Elbow Connector 550">
            <a:extLst>
              <a:ext uri="{FF2B5EF4-FFF2-40B4-BE49-F238E27FC236}">
                <a16:creationId xmlns:a16="http://schemas.microsoft.com/office/drawing/2014/main" id="{0187AF87-6755-5B3D-5435-0C28970F7F5B}"/>
              </a:ext>
            </a:extLst>
          </p:cNvPr>
          <p:cNvCxnSpPr>
            <a:cxnSpLocks/>
            <a:stCxn id="552" idx="3"/>
            <a:endCxn id="554" idx="1"/>
          </p:cNvCxnSpPr>
          <p:nvPr/>
        </p:nvCxnSpPr>
        <p:spPr>
          <a:xfrm flipV="1">
            <a:off x="2669206" y="1230116"/>
            <a:ext cx="510156" cy="1253746"/>
          </a:xfrm>
          <a:prstGeom prst="bentConnector3">
            <a:avLst>
              <a:gd name="adj1" fmla="val 646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45011A2-7175-383F-0761-80AEB7532DF5}"/>
              </a:ext>
            </a:extLst>
          </p:cNvPr>
          <p:cNvSpPr/>
          <p:nvPr/>
        </p:nvSpPr>
        <p:spPr>
          <a:xfrm>
            <a:off x="2620716" y="2425243"/>
            <a:ext cx="48490" cy="117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E3F73B3A-9035-BACB-E5EF-17C57934337C}"/>
              </a:ext>
            </a:extLst>
          </p:cNvPr>
          <p:cNvSpPr/>
          <p:nvPr/>
        </p:nvSpPr>
        <p:spPr>
          <a:xfrm>
            <a:off x="3179362" y="1171497"/>
            <a:ext cx="48490" cy="117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71329E-37C0-99FC-0D0D-69FF6B669B7C}"/>
                  </a:ext>
                </a:extLst>
              </p:cNvPr>
              <p:cNvSpPr txBox="1"/>
              <p:nvPr/>
            </p:nvSpPr>
            <p:spPr>
              <a:xfrm rot="16200000" flipH="1">
                <a:off x="2523315" y="1755045"/>
                <a:ext cx="9720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divide(</a:t>
                </a:r>
                <a14:m>
                  <m:oMath xmlns:m="http://schemas.openxmlformats.org/officeDocument/2006/math">
                    <m:r>
                      <a:rPr lang="en-VN" sz="1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71329E-37C0-99FC-0D0D-69FF6B66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2523315" y="1755045"/>
                <a:ext cx="972000" cy="246221"/>
              </a:xfrm>
              <a:prstGeom prst="rect">
                <a:avLst/>
              </a:prstGeom>
              <a:blipFill>
                <a:blip r:embed="rId39"/>
                <a:stretch>
                  <a:fillRect r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202AA0-E6DE-B1EE-9967-1C238ABCCB49}"/>
              </a:ext>
            </a:extLst>
          </p:cNvPr>
          <p:cNvCxnSpPr>
            <a:cxnSpLocks/>
            <a:stCxn id="479" idx="3"/>
            <a:endCxn id="534" idx="1"/>
          </p:cNvCxnSpPr>
          <p:nvPr/>
        </p:nvCxnSpPr>
        <p:spPr>
          <a:xfrm flipV="1">
            <a:off x="8894165" y="1441122"/>
            <a:ext cx="406236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A57595-B8DC-5EE6-6A26-073AB5472468}"/>
              </a:ext>
            </a:extLst>
          </p:cNvPr>
          <p:cNvCxnSpPr>
            <a:cxnSpLocks/>
            <a:stCxn id="173" idx="1"/>
            <a:endCxn id="176" idx="3"/>
          </p:cNvCxnSpPr>
          <p:nvPr/>
        </p:nvCxnSpPr>
        <p:spPr>
          <a:xfrm flipH="1" flipV="1">
            <a:off x="4638260" y="4380000"/>
            <a:ext cx="307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53E333-FFCA-CFD4-AB40-30D5B9BBE16C}"/>
              </a:ext>
            </a:extLst>
          </p:cNvPr>
          <p:cNvCxnSpPr>
            <a:cxnSpLocks/>
            <a:stCxn id="138" idx="3"/>
            <a:endCxn id="105" idx="1"/>
          </p:cNvCxnSpPr>
          <p:nvPr/>
        </p:nvCxnSpPr>
        <p:spPr>
          <a:xfrm flipV="1">
            <a:off x="1492738" y="3117262"/>
            <a:ext cx="208987" cy="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1953C36-CC9D-A03E-EAF5-ABD99AB5D919}"/>
              </a:ext>
            </a:extLst>
          </p:cNvPr>
          <p:cNvCxnSpPr>
            <a:cxnSpLocks/>
            <a:stCxn id="158" idx="1"/>
            <a:endCxn id="127" idx="3"/>
          </p:cNvCxnSpPr>
          <p:nvPr/>
        </p:nvCxnSpPr>
        <p:spPr>
          <a:xfrm flipH="1">
            <a:off x="2836239" y="3824511"/>
            <a:ext cx="1696596" cy="3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913B691-949A-74A7-470A-54FBECBC6BF8}"/>
                  </a:ext>
                </a:extLst>
              </p:cNvPr>
              <p:cNvSpPr txBox="1"/>
              <p:nvPr/>
            </p:nvSpPr>
            <p:spPr>
              <a:xfrm>
                <a:off x="3342299" y="3692580"/>
                <a:ext cx="909413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AdamOpt</a:t>
                </a:r>
                <a14:m>
                  <m:oMath xmlns:m="http://schemas.openxmlformats.org/officeDocument/2006/math">
                    <m:r>
                      <a:rPr lang="en-VN" sz="1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1000" b="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VN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913B691-949A-74A7-470A-54FBECBC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99" y="3692580"/>
                <a:ext cx="909413" cy="246221"/>
              </a:xfrm>
              <a:prstGeom prst="rect">
                <a:avLst/>
              </a:prstGeom>
              <a:blipFill>
                <a:blip r:embed="rId4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326D8585-ADA7-CBC7-D523-F69AEA2967B1}"/>
              </a:ext>
            </a:extLst>
          </p:cNvPr>
          <p:cNvCxnSpPr>
            <a:cxnSpLocks/>
            <a:stCxn id="144" idx="3"/>
            <a:endCxn id="4" idx="1"/>
          </p:cNvCxnSpPr>
          <p:nvPr/>
        </p:nvCxnSpPr>
        <p:spPr>
          <a:xfrm>
            <a:off x="1216506" y="1850779"/>
            <a:ext cx="213359" cy="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AD4429B3-9342-5FA4-9B69-8D998955EC8E}"/>
              </a:ext>
            </a:extLst>
          </p:cNvPr>
          <p:cNvCxnSpPr>
            <a:cxnSpLocks/>
          </p:cNvCxnSpPr>
          <p:nvPr/>
        </p:nvCxnSpPr>
        <p:spPr>
          <a:xfrm>
            <a:off x="8816072" y="4319289"/>
            <a:ext cx="383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5B0AD5B-F695-E1C8-C733-0FD8EE937354}"/>
              </a:ext>
            </a:extLst>
          </p:cNvPr>
          <p:cNvCxnSpPr>
            <a:cxnSpLocks/>
          </p:cNvCxnSpPr>
          <p:nvPr/>
        </p:nvCxnSpPr>
        <p:spPr>
          <a:xfrm>
            <a:off x="8816072" y="4151335"/>
            <a:ext cx="38393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CA07EF34-792B-4F30-730B-ABD533EC300E}"/>
              </a:ext>
            </a:extLst>
          </p:cNvPr>
          <p:cNvSpPr txBox="1"/>
          <p:nvPr/>
        </p:nvSpPr>
        <p:spPr>
          <a:xfrm>
            <a:off x="9217275" y="4034439"/>
            <a:ext cx="47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pic>
        <p:nvPicPr>
          <p:cNvPr id="4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846A6134-496B-0853-6F1B-D179BB67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65" y="1149431"/>
            <a:ext cx="1404000" cy="1404000"/>
          </a:xfrm>
        </p:spPr>
      </p:pic>
    </p:spTree>
    <p:extLst>
      <p:ext uri="{BB962C8B-B14F-4D97-AF65-F5344CB8AC3E}">
        <p14:creationId xmlns:p14="http://schemas.microsoft.com/office/powerpoint/2010/main" val="29094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A69B241-E369-AE55-5626-4BE8307BFE0C}"/>
              </a:ext>
            </a:extLst>
          </p:cNvPr>
          <p:cNvCxnSpPr>
            <a:cxnSpLocks/>
            <a:stCxn id="11" idx="1"/>
            <a:endCxn id="81" idx="2"/>
          </p:cNvCxnSpPr>
          <p:nvPr/>
        </p:nvCxnSpPr>
        <p:spPr>
          <a:xfrm rot="10800000">
            <a:off x="1612110" y="2199805"/>
            <a:ext cx="4063797" cy="12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52BAF01E-DEB3-AB4F-A8A2-69FE88295756}"/>
              </a:ext>
            </a:extLst>
          </p:cNvPr>
          <p:cNvCxnSpPr>
            <a:cxnSpLocks/>
            <a:stCxn id="81" idx="0"/>
            <a:endCxn id="11" idx="0"/>
          </p:cNvCxnSpPr>
          <p:nvPr/>
        </p:nvCxnSpPr>
        <p:spPr>
          <a:xfrm rot="16200000" flipH="1">
            <a:off x="3663232" y="-189873"/>
            <a:ext cx="299150" cy="4401396"/>
          </a:xfrm>
          <a:prstGeom prst="bentConnector3">
            <a:avLst>
              <a:gd name="adj1" fmla="val -23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9E2B4C-481F-3722-2EDF-7F5853B36F26}"/>
              </a:ext>
            </a:extLst>
          </p:cNvPr>
          <p:cNvSpPr/>
          <p:nvPr/>
        </p:nvSpPr>
        <p:spPr>
          <a:xfrm>
            <a:off x="1765552" y="2106202"/>
            <a:ext cx="3830178" cy="4629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7FD8B-9EC7-3202-F6D3-8690E98FC338}"/>
              </a:ext>
            </a:extLst>
          </p:cNvPr>
          <p:cNvSpPr/>
          <p:nvPr/>
        </p:nvSpPr>
        <p:spPr>
          <a:xfrm>
            <a:off x="1763579" y="1604550"/>
            <a:ext cx="4189960" cy="4424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0E4E1A-EE17-CA01-404B-E9BE79F70555}"/>
                  </a:ext>
                </a:extLst>
              </p:cNvPr>
              <p:cNvSpPr txBox="1"/>
              <p:nvPr/>
            </p:nvSpPr>
            <p:spPr>
              <a:xfrm>
                <a:off x="5675906" y="2160400"/>
                <a:ext cx="6751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vi-VN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600" b="1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0E4E1A-EE17-CA01-404B-E9BE79F7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06" y="2160400"/>
                <a:ext cx="67519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5195987-4CAE-1E9A-3561-2657DADCA174}"/>
              </a:ext>
            </a:extLst>
          </p:cNvPr>
          <p:cNvSpPr txBox="1"/>
          <p:nvPr/>
        </p:nvSpPr>
        <p:spPr>
          <a:xfrm>
            <a:off x="1763579" y="1185480"/>
            <a:ext cx="144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Compress flow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7C9FC-89BD-9D50-9922-B8047951EF5E}"/>
              </a:ext>
            </a:extLst>
          </p:cNvPr>
          <p:cNvSpPr/>
          <p:nvPr/>
        </p:nvSpPr>
        <p:spPr>
          <a:xfrm>
            <a:off x="1566506" y="4347981"/>
            <a:ext cx="4446000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678FC-2D6C-019A-E325-61268A67A5B2}"/>
              </a:ext>
            </a:extLst>
          </p:cNvPr>
          <p:cNvSpPr txBox="1"/>
          <p:nvPr/>
        </p:nvSpPr>
        <p:spPr>
          <a:xfrm>
            <a:off x="4034863" y="2681797"/>
            <a:ext cx="171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Decompress flow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EBECAB-65B9-0BE1-F8C7-1AE5D0F7E34B}"/>
                  </a:ext>
                </a:extLst>
              </p:cNvPr>
              <p:cNvSpPr txBox="1"/>
              <p:nvPr/>
            </p:nvSpPr>
            <p:spPr>
              <a:xfrm>
                <a:off x="1819072" y="1656582"/>
                <a:ext cx="97200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divide(</a:t>
                </a:r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EBECAB-65B9-0BE1-F8C7-1AE5D0F7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72" y="1656582"/>
                <a:ext cx="972000" cy="338554"/>
              </a:xfrm>
              <a:prstGeom prst="rect">
                <a:avLst/>
              </a:prstGeom>
              <a:blipFill>
                <a:blip r:embed="rId3"/>
                <a:stretch>
                  <a:fillRect l="-1266" t="-3571" r="-6329" b="-17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799FA53D-0678-964D-6A95-A02849C89D11}"/>
              </a:ext>
            </a:extLst>
          </p:cNvPr>
          <p:cNvSpPr txBox="1"/>
          <p:nvPr/>
        </p:nvSpPr>
        <p:spPr>
          <a:xfrm>
            <a:off x="2867555" y="1651231"/>
            <a:ext cx="61114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ec()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B5BE82-ED6F-80CC-84A9-C7FD563D9211}"/>
              </a:ext>
            </a:extLst>
          </p:cNvPr>
          <p:cNvSpPr txBox="1"/>
          <p:nvPr/>
        </p:nvSpPr>
        <p:spPr>
          <a:xfrm>
            <a:off x="3555179" y="1646564"/>
            <a:ext cx="828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AFD208-9EE2-BBC3-A8E5-C7F43B594849}"/>
              </a:ext>
            </a:extLst>
          </p:cNvPr>
          <p:cNvSpPr txBox="1"/>
          <p:nvPr/>
        </p:nvSpPr>
        <p:spPr>
          <a:xfrm>
            <a:off x="4438671" y="1646564"/>
            <a:ext cx="14422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DCFC89-1732-556A-1E37-EF993B4E6E23}"/>
                  </a:ext>
                </a:extLst>
              </p:cNvPr>
              <p:cNvSpPr txBox="1"/>
              <p:nvPr/>
            </p:nvSpPr>
            <p:spPr>
              <a:xfrm>
                <a:off x="3876259" y="2170656"/>
                <a:ext cx="165600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vi-V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vi-V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DCFC89-1732-556A-1E37-EF993B4E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59" y="2170656"/>
                <a:ext cx="1656000" cy="338554"/>
              </a:xfrm>
              <a:prstGeom prst="rect">
                <a:avLst/>
              </a:prstGeom>
              <a:blipFill>
                <a:blip r:embed="rId4"/>
                <a:stretch>
                  <a:fillRect l="-752" t="-3448"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5A78EC-3DB5-12EF-B111-942AD603D9FA}"/>
                  </a:ext>
                </a:extLst>
              </p:cNvPr>
              <p:cNvSpPr txBox="1"/>
              <p:nvPr/>
            </p:nvSpPr>
            <p:spPr>
              <a:xfrm>
                <a:off x="2951919" y="2167143"/>
                <a:ext cx="86400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5A78EC-3DB5-12EF-B111-942AD603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919" y="2167143"/>
                <a:ext cx="864000" cy="338554"/>
              </a:xfrm>
              <a:prstGeom prst="rect">
                <a:avLst/>
              </a:prstGeom>
              <a:blipFill>
                <a:blip r:embed="rId5"/>
                <a:stretch>
                  <a:fillRect t="-3571" r="-1429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D672FA-40E1-103F-9B1C-4F7E83EFA305}"/>
                  </a:ext>
                </a:extLst>
              </p:cNvPr>
              <p:cNvSpPr txBox="1"/>
              <p:nvPr/>
            </p:nvSpPr>
            <p:spPr>
              <a:xfrm>
                <a:off x="1819073" y="2160400"/>
                <a:ext cx="1069375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reshape</a:t>
                </a:r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D672FA-40E1-103F-9B1C-4F7E83EF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73" y="2160400"/>
                <a:ext cx="1069375" cy="338554"/>
              </a:xfrm>
              <a:prstGeom prst="rect">
                <a:avLst/>
              </a:prstGeom>
              <a:blipFill>
                <a:blip r:embed="rId6"/>
                <a:stretch>
                  <a:fillRect l="-1149" t="-3448" r="-1149"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0F64FD-6011-4F6B-793B-EC866907BB7F}"/>
                  </a:ext>
                </a:extLst>
              </p:cNvPr>
              <p:cNvSpPr txBox="1"/>
              <p:nvPr/>
            </p:nvSpPr>
            <p:spPr>
              <a:xfrm>
                <a:off x="1436881" y="1861250"/>
                <a:ext cx="3504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0F64FD-6011-4F6B-793B-EC866907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81" y="1861250"/>
                <a:ext cx="35045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5AC719-ADA1-C627-66E0-5CCA6AD8961A}"/>
              </a:ext>
            </a:extLst>
          </p:cNvPr>
          <p:cNvCxnSpPr/>
          <p:nvPr/>
        </p:nvCxnSpPr>
        <p:spPr>
          <a:xfrm>
            <a:off x="1763578" y="1516946"/>
            <a:ext cx="15396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7DD6D8-EBE8-A108-EAA4-D44CB16011D1}"/>
              </a:ext>
            </a:extLst>
          </p:cNvPr>
          <p:cNvCxnSpPr>
            <a:cxnSpLocks/>
          </p:cNvCxnSpPr>
          <p:nvPr/>
        </p:nvCxnSpPr>
        <p:spPr>
          <a:xfrm flipH="1">
            <a:off x="4056127" y="2669736"/>
            <a:ext cx="15396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25877</TotalTime>
  <Words>256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Nguyen Thi Le  Thuy - Y19</cp:lastModifiedBy>
  <cp:revision>7</cp:revision>
  <dcterms:created xsi:type="dcterms:W3CDTF">2024-01-03T07:53:52Z</dcterms:created>
  <dcterms:modified xsi:type="dcterms:W3CDTF">2025-04-11T07:04:02Z</dcterms:modified>
</cp:coreProperties>
</file>