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15"/>
    <p:restoredTop sz="96842"/>
  </p:normalViewPr>
  <p:slideViewPr>
    <p:cSldViewPr snapToGrid="0">
      <p:cViewPr>
        <p:scale>
          <a:sx n="127" d="100"/>
          <a:sy n="127" d="100"/>
        </p:scale>
        <p:origin x="2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19B7-B81F-66A7-CA8F-6BC4C903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E44D7-CCE2-9D08-D091-A8E91BF1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1B51-D983-5969-6B63-9450AC8F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B769-A358-C47D-3164-1E6325E6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7FE3-5804-6730-0B62-043B8E9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691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20-2AD9-F1C1-0E31-8E701A6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3DDD-057B-C225-69AA-72F7DBB1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41E6-9ACD-4D13-AB00-001C13A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BA21-AE2B-09A2-CB36-33EE537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8814-4C91-E03A-ED5A-BA064AE1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20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B7A83-43F2-6DB3-7A0C-7AED31423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2D77-AF45-6243-9366-27242BB7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E23A-681C-6C9E-670D-DE8B3BAD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D1D-7855-9BE2-07FF-EF4F1970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008F-FB5A-0237-0DD7-6A8129A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3079-32AD-6948-03C8-BA073979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3499-0126-052F-9A3B-C8291E65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7C81-C05E-666E-6EB8-5060945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488E-778F-345C-C604-407D847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8FCE-3875-C4AA-71C5-453F4D6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80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EE6-0404-4AC9-BFF5-1D1AC2E8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EB9F-CA9E-CEB9-1236-CFAF8FAB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2C51-E4E7-5A27-A049-082B5DE8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4657-3D59-5ACF-0CA2-D75C0E0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F018-0643-DB36-DAB3-D3049722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02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7844-B819-9CB2-EE2E-46E6DD5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7511-B61E-64FF-8D1A-B98F37E04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6CFE-F75A-2714-6A1A-9DBA1452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D3B9-073A-2D63-9050-25AE2B97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38F3-B374-9724-FB68-801563F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C0F5-0C35-3CFC-D4B4-D61F6AA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79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967C-1026-92D7-4FC6-5A31DC00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7080-7FC7-C2DA-F298-107A2601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6FE2-E628-1F22-E4DE-6C1664CA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1F10C-C902-408B-8038-E8EA4AB42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5F5C-F969-8C22-D06B-8D9D19B3F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B9E19-0F86-0094-32BE-06873B74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307BE-E866-DEED-C1F7-64BFD42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5697C-56FC-2494-4538-67A28EF1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23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107-4914-516D-C89B-2118D440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C1A1-3EE3-8554-7513-22EE48B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A09F5-74DA-74F1-7B6C-5F81C05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E862-41D4-721C-FF02-44F2B7B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0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1D5C-4855-4EE9-6AA5-32FA156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84468-40A9-FE6A-029B-A5D1BD3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A0F1-4142-2A04-8F17-E437361C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30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F27-4D99-20A6-495E-C425DE9A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56F-7CCC-5607-0F47-63E4309A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AC54-FC6B-046A-47D7-A26C24F8E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F3C8-3CD9-E5A2-0456-B5F0D3E7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8C1D-BA04-FBD9-8B88-D80E23F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4DA0-AA0A-23E3-6DDA-2E27D05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13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A568-CAA2-4B0C-CC3B-E530A7CF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45C79-C96D-72E9-01F0-430EF647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9BA5-20D9-FE30-E1C3-7955337E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5F7-019D-1DC0-2E28-4C3C2026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A751-E5A7-30BD-7FA8-70865CA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8F16-7963-FD07-A609-57E374DB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91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27CCB-CFCC-442A-70D2-9E3D052D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5B91-0BE4-4C0F-E46C-3D843E25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EFF9-F5C0-019A-8121-DB9502918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F203-D469-4648-9B67-AD2269CB5869}" type="datetimeFigureOut">
              <a:t>6/2/25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87AF-1C53-B7E6-31A3-071F78DE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0D3D-28CF-C23C-4285-C16CA5E9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82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41ABC288-EC54-3604-1D3F-5FBCEFCF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04" y="2414226"/>
            <a:ext cx="1344534" cy="1344534"/>
          </a:xfrm>
        </p:spPr>
      </p:pic>
      <p:pic>
        <p:nvPicPr>
          <p:cNvPr id="16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9E212D21-2E8F-DF70-6A18-566332D3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0" y="1862833"/>
            <a:ext cx="2182792" cy="21827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EBD765-6295-6275-2234-F76FDEC231B7}"/>
              </a:ext>
            </a:extLst>
          </p:cNvPr>
          <p:cNvCxnSpPr/>
          <p:nvPr/>
        </p:nvCxnSpPr>
        <p:spPr>
          <a:xfrm>
            <a:off x="4040827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E71166-303F-0071-2B07-78ACAEB86357}"/>
              </a:ext>
            </a:extLst>
          </p:cNvPr>
          <p:cNvCxnSpPr/>
          <p:nvPr/>
        </p:nvCxnSpPr>
        <p:spPr>
          <a:xfrm>
            <a:off x="4770459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9A3B20-DB46-2B00-28A2-D189D95AAC3A}"/>
              </a:ext>
            </a:extLst>
          </p:cNvPr>
          <p:cNvCxnSpPr>
            <a:cxnSpLocks/>
          </p:cNvCxnSpPr>
          <p:nvPr/>
        </p:nvCxnSpPr>
        <p:spPr>
          <a:xfrm>
            <a:off x="3172521" y="2527855"/>
            <a:ext cx="23170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68039C-9548-F400-95CA-A7AE01745DE5}"/>
              </a:ext>
            </a:extLst>
          </p:cNvPr>
          <p:cNvCxnSpPr>
            <a:cxnSpLocks/>
          </p:cNvCxnSpPr>
          <p:nvPr/>
        </p:nvCxnSpPr>
        <p:spPr>
          <a:xfrm>
            <a:off x="3163081" y="3305288"/>
            <a:ext cx="23265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/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Divide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5ED98-7559-7414-D4F2-18E8AFAE3697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3109834" y="1707611"/>
            <a:ext cx="2578033" cy="2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/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600" b="1"/>
                  <a:t>Image </a:t>
                </a:r>
                <a14:m>
                  <m:oMath xmlns:m="http://schemas.openxmlformats.org/officeDocument/2006/math">
                    <m:r>
                      <a:rPr lang="en-VN" sz="16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VN" sz="1600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blipFill>
                <a:blip r:embed="rId4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0F6972-6B7F-7A71-8185-B1E9B5E70EF5}"/>
              </a:ext>
            </a:extLst>
          </p:cNvPr>
          <p:cNvSpPr txBox="1"/>
          <p:nvPr/>
        </p:nvSpPr>
        <p:spPr>
          <a:xfrm>
            <a:off x="3306801" y="4051684"/>
            <a:ext cx="218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/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364FF5-7DA7-4DAE-4D38-0B723C41A954}"/>
              </a:ext>
            </a:extLst>
          </p:cNvPr>
          <p:cNvCxnSpPr>
            <a:cxnSpLocks/>
            <a:stCxn id="32" idx="3"/>
            <a:endCxn id="70" idx="1"/>
          </p:cNvCxnSpPr>
          <p:nvPr/>
        </p:nvCxnSpPr>
        <p:spPr>
          <a:xfrm>
            <a:off x="6652595" y="1707611"/>
            <a:ext cx="909247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/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.43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/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.27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/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/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DF5381E-879B-3BA3-5B1D-A44BFF4ECD12}"/>
              </a:ext>
            </a:extLst>
          </p:cNvPr>
          <p:cNvSpPr txBox="1"/>
          <p:nvPr/>
        </p:nvSpPr>
        <p:spPr>
          <a:xfrm>
            <a:off x="6467557" y="1363208"/>
            <a:ext cx="128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/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blipFill>
                <a:blip r:embed="rId10"/>
                <a:stretch>
                  <a:fillRect t="-1724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/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blipFill>
                <a:blip r:embed="rId11"/>
                <a:stretch>
                  <a:fillRect t="-3390"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/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AD60050F-2DFB-DB0A-9C30-62DEE2300A50}"/>
              </a:ext>
            </a:extLst>
          </p:cNvPr>
          <p:cNvSpPr txBox="1"/>
          <p:nvPr/>
        </p:nvSpPr>
        <p:spPr>
          <a:xfrm>
            <a:off x="8567185" y="1359826"/>
            <a:ext cx="170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VN" sz="1600" b="1"/>
              <a:t>uantum states</a:t>
            </a:r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8985E77E-204C-9C58-4612-97AE51E51EE2}"/>
              </a:ext>
            </a:extLst>
          </p:cNvPr>
          <p:cNvSpPr/>
          <p:nvPr/>
        </p:nvSpPr>
        <p:spPr>
          <a:xfrm rot="10800000">
            <a:off x="9470970" y="2871650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/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</a:rPr>
                        <m:t>SP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/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8C18DD3D-BAEF-9F53-758F-D75B47721103}"/>
              </a:ext>
            </a:extLst>
          </p:cNvPr>
          <p:cNvSpPr txBox="1"/>
          <p:nvPr/>
        </p:nvSpPr>
        <p:spPr>
          <a:xfrm>
            <a:off x="8135685" y="4850442"/>
            <a:ext cx="134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</a:t>
            </a:r>
            <a:r>
              <a:rPr lang="en-VN" sz="1600" b="1"/>
              <a:t>cale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/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vi-VN" sz="1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6B022A0F-06BB-689E-F70C-477CDDAA17D4}"/>
              </a:ext>
            </a:extLst>
          </p:cNvPr>
          <p:cNvSpPr txBox="1"/>
          <p:nvPr/>
        </p:nvSpPr>
        <p:spPr>
          <a:xfrm>
            <a:off x="8150855" y="5689668"/>
            <a:ext cx="136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/>
              <a:t>Parameters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2B628A5-8E57-EE96-6BEF-06A13AEAB4E5}"/>
              </a:ext>
            </a:extLst>
          </p:cNvPr>
          <p:cNvCxnSpPr>
            <a:cxnSpLocks/>
            <a:stCxn id="84" idx="0"/>
            <a:endCxn id="100" idx="3"/>
          </p:cNvCxnSpPr>
          <p:nvPr/>
        </p:nvCxnSpPr>
        <p:spPr>
          <a:xfrm rot="5400000">
            <a:off x="8691139" y="4219339"/>
            <a:ext cx="2326330" cy="51665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CA5907-F822-9FB4-C553-05216F9EF9B6}"/>
              </a:ext>
            </a:extLst>
          </p:cNvPr>
          <p:cNvSpPr/>
          <p:nvPr/>
        </p:nvSpPr>
        <p:spPr>
          <a:xfrm>
            <a:off x="7835657" y="5259085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2" name="Trapezoid 101">
            <a:extLst>
              <a:ext uri="{FF2B5EF4-FFF2-40B4-BE49-F238E27FC236}">
                <a16:creationId xmlns:a16="http://schemas.microsoft.com/office/drawing/2014/main" id="{03D44EDC-DB21-ED78-A458-F2EC033DCCDC}"/>
              </a:ext>
            </a:extLst>
          </p:cNvPr>
          <p:cNvSpPr/>
          <p:nvPr/>
        </p:nvSpPr>
        <p:spPr>
          <a:xfrm rot="5400000">
            <a:off x="6693964" y="5419405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/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90D6A-63B5-E3F6-4E81-011FF7106590}"/>
              </a:ext>
            </a:extLst>
          </p:cNvPr>
          <p:cNvCxnSpPr>
            <a:cxnSpLocks/>
            <a:stCxn id="100" idx="1"/>
            <a:endCxn id="102" idx="0"/>
          </p:cNvCxnSpPr>
          <p:nvPr/>
        </p:nvCxnSpPr>
        <p:spPr>
          <a:xfrm flipH="1">
            <a:off x="7557048" y="5640829"/>
            <a:ext cx="27860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/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5CD2DC-D00B-4EE8-B8D4-E1BF7F84F388}"/>
              </a:ext>
            </a:extLst>
          </p:cNvPr>
          <p:cNvCxnSpPr>
            <a:cxnSpLocks/>
            <a:stCxn id="102" idx="2"/>
            <a:endCxn id="107" idx="3"/>
          </p:cNvCxnSpPr>
          <p:nvPr/>
        </p:nvCxnSpPr>
        <p:spPr>
          <a:xfrm flipH="1" flipV="1">
            <a:off x="5864152" y="5637054"/>
            <a:ext cx="1250047" cy="3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D9CCCB-C8C1-3041-643E-CF8ECD0A791D}"/>
              </a:ext>
            </a:extLst>
          </p:cNvPr>
          <p:cNvSpPr/>
          <p:nvPr/>
        </p:nvSpPr>
        <p:spPr>
          <a:xfrm>
            <a:off x="7821550" y="4446434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82C756-6C97-3DDD-6140-7374A4713452}"/>
              </a:ext>
            </a:extLst>
          </p:cNvPr>
          <p:cNvSpPr txBox="1"/>
          <p:nvPr/>
        </p:nvSpPr>
        <p:spPr>
          <a:xfrm>
            <a:off x="5995175" y="5177961"/>
            <a:ext cx="98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Q</a:t>
            </a:r>
            <a:r>
              <a:rPr lang="en-VN" sz="1200" b="1"/>
              <a:t>uantum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/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Reshape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vi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30BD8D-2EF7-DE67-8461-915DF4DD90CE}"/>
              </a:ext>
            </a:extLst>
          </p:cNvPr>
          <p:cNvCxnSpPr>
            <a:cxnSpLocks/>
            <a:stCxn id="107" idx="1"/>
            <a:endCxn id="125" idx="3"/>
          </p:cNvCxnSpPr>
          <p:nvPr/>
        </p:nvCxnSpPr>
        <p:spPr>
          <a:xfrm flipH="1">
            <a:off x="3109835" y="5637054"/>
            <a:ext cx="1322915" cy="3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2F998A-A25B-3252-7332-F48C7F63038B}"/>
              </a:ext>
            </a:extLst>
          </p:cNvPr>
          <p:cNvSpPr txBox="1"/>
          <p:nvPr/>
        </p:nvSpPr>
        <p:spPr>
          <a:xfrm>
            <a:off x="3369276" y="5292441"/>
            <a:ext cx="84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36D5C3C-85CD-430F-DBA8-31D819CD49C1}"/>
              </a:ext>
            </a:extLst>
          </p:cNvPr>
          <p:cNvCxnSpPr>
            <a:cxnSpLocks/>
            <a:stCxn id="119" idx="1"/>
            <a:endCxn id="107" idx="2"/>
          </p:cNvCxnSpPr>
          <p:nvPr/>
        </p:nvCxnSpPr>
        <p:spPr>
          <a:xfrm rot="10800000" flipV="1">
            <a:off x="5148452" y="4828177"/>
            <a:ext cx="2673099" cy="1025901"/>
          </a:xfrm>
          <a:prstGeom prst="bentConnector4">
            <a:avLst>
              <a:gd name="adj1" fmla="val 36613"/>
              <a:gd name="adj2" fmla="val 122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70D2EA2-C839-603E-A550-D2147EAE3F26}"/>
              </a:ext>
            </a:extLst>
          </p:cNvPr>
          <p:cNvCxnSpPr>
            <a:cxnSpLocks/>
            <a:stCxn id="125" idx="0"/>
            <a:endCxn id="138" idx="2"/>
          </p:cNvCxnSpPr>
          <p:nvPr/>
        </p:nvCxnSpPr>
        <p:spPr>
          <a:xfrm flipH="1" flipV="1">
            <a:off x="2437567" y="4976027"/>
            <a:ext cx="1" cy="447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/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Reconstruct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blocks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A356BCAC-BEF3-8653-7476-D241A58181B7}"/>
              </a:ext>
            </a:extLst>
          </p:cNvPr>
          <p:cNvSpPr txBox="1"/>
          <p:nvPr/>
        </p:nvSpPr>
        <p:spPr>
          <a:xfrm>
            <a:off x="2561656" y="5030650"/>
            <a:ext cx="73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72D238E-78B4-5B3C-34E4-5D5DB022EA44}"/>
              </a:ext>
            </a:extLst>
          </p:cNvPr>
          <p:cNvSpPr/>
          <p:nvPr/>
        </p:nvSpPr>
        <p:spPr>
          <a:xfrm>
            <a:off x="7727794" y="4355217"/>
            <a:ext cx="1985723" cy="17611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D3D248F-03E0-1A51-BA6D-0EDD0928C377}"/>
              </a:ext>
            </a:extLst>
          </p:cNvPr>
          <p:cNvSpPr txBox="1"/>
          <p:nvPr/>
        </p:nvSpPr>
        <p:spPr>
          <a:xfrm>
            <a:off x="7727794" y="6240621"/>
            <a:ext cx="19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Compressed image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10B75E4-DAB6-B467-20C5-7E4812A3C45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8105696" y="1924636"/>
            <a:ext cx="1" cy="25008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85563B1-CF18-BD83-B52A-A99AB950E454}"/>
              </a:ext>
            </a:extLst>
          </p:cNvPr>
          <p:cNvCxnSpPr>
            <a:cxnSpLocks/>
            <a:stCxn id="138" idx="0"/>
            <a:endCxn id="30" idx="2"/>
          </p:cNvCxnSpPr>
          <p:nvPr/>
        </p:nvCxnSpPr>
        <p:spPr>
          <a:xfrm flipH="1" flipV="1">
            <a:off x="2435110" y="4112390"/>
            <a:ext cx="2457" cy="429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3A4AB57-A803-C9B8-52F3-281978A7B718}"/>
              </a:ext>
            </a:extLst>
          </p:cNvPr>
          <p:cNvCxnSpPr>
            <a:cxnSpLocks/>
            <a:stCxn id="70" idx="3"/>
            <a:endCxn id="84" idx="2"/>
          </p:cNvCxnSpPr>
          <p:nvPr/>
        </p:nvCxnSpPr>
        <p:spPr>
          <a:xfrm>
            <a:off x="8649551" y="1707611"/>
            <a:ext cx="1463078" cy="11640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3A841DB-DF3F-D18D-D511-F0709885E3A2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V="1">
            <a:off x="2435071" y="1924901"/>
            <a:ext cx="1248" cy="48932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97FE3221-AB93-8AC0-1B8B-672E128F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12" y="586409"/>
            <a:ext cx="5144320" cy="2083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074B9-E5DD-CA55-302C-B0061583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7464" y="3370164"/>
            <a:ext cx="6041768" cy="1130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8D6767-50CC-C8BC-EB42-84B5BAE63942}"/>
              </a:ext>
            </a:extLst>
          </p:cNvPr>
          <p:cNvSpPr/>
          <p:nvPr/>
        </p:nvSpPr>
        <p:spPr>
          <a:xfrm>
            <a:off x="2715521" y="360423"/>
            <a:ext cx="5017123" cy="23522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9EF59-47F2-AA5B-89B7-E43EA07005DC}"/>
              </a:ext>
            </a:extLst>
          </p:cNvPr>
          <p:cNvSpPr/>
          <p:nvPr/>
        </p:nvSpPr>
        <p:spPr>
          <a:xfrm>
            <a:off x="1690876" y="3043566"/>
            <a:ext cx="6041767" cy="15519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121C1D-96F8-E549-A4B1-03C42C7A1A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H="1">
            <a:off x="1690876" y="1536564"/>
            <a:ext cx="6041768" cy="2282979"/>
          </a:xfrm>
          <a:prstGeom prst="bentConnector5">
            <a:avLst>
              <a:gd name="adj1" fmla="val -2797"/>
              <a:gd name="adj2" fmla="val 58764"/>
              <a:gd name="adj3" fmla="val 10378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/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F3CCA4-35CF-5AA4-877B-DC8A2D018A95}"/>
              </a:ext>
            </a:extLst>
          </p:cNvPr>
          <p:cNvCxnSpPr>
            <a:stCxn id="15" idx="3"/>
          </p:cNvCxnSpPr>
          <p:nvPr/>
        </p:nvCxnSpPr>
        <p:spPr>
          <a:xfrm>
            <a:off x="2341500" y="1750983"/>
            <a:ext cx="3250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/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Measurement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CCA5E2-F533-8B74-F04F-FC129BD7F254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732643" y="3812803"/>
            <a:ext cx="413777" cy="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/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Optimizer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620D2-985C-999A-2BC7-592B28E7BAE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flipV="1">
            <a:off x="8761127" y="2765272"/>
            <a:ext cx="0" cy="8305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/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vi-VN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VN" sz="1200" b="1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2F243D3-BE3B-C52E-49FC-09F2E3B5593C}"/>
              </a:ext>
            </a:extLst>
          </p:cNvPr>
          <p:cNvCxnSpPr>
            <a:cxnSpLocks/>
            <a:stCxn id="24" idx="0"/>
            <a:endCxn id="10" idx="0"/>
          </p:cNvCxnSpPr>
          <p:nvPr/>
        </p:nvCxnSpPr>
        <p:spPr>
          <a:xfrm rot="16200000" flipV="1">
            <a:off x="6614033" y="-1029527"/>
            <a:ext cx="757144" cy="3537044"/>
          </a:xfrm>
          <a:prstGeom prst="bentConnector3">
            <a:avLst>
              <a:gd name="adj1" fmla="val 130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/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1200" b="1" i="1">
                        <a:latin typeface="Cambria Math" panose="02040503050406030204" pitchFamily="18" charset="0"/>
                      </a:rPr>
                      <m:t>Optimizer</m:t>
                    </m:r>
                    <m:r>
                      <a:rPr lang="vi-VN" sz="1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b="1" i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12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1200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/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blipFill>
                <a:blip r:embed="rId9"/>
                <a:stretch>
                  <a:fillRect l="-9091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/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blipFill>
                <a:blip r:embed="rId10"/>
                <a:stretch>
                  <a:fillRect l="-16000" t="-4348" r="-12000"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2AE95E0-F272-8D77-083B-9EA343FF1D03}"/>
              </a:ext>
            </a:extLst>
          </p:cNvPr>
          <p:cNvSpPr/>
          <p:nvPr/>
        </p:nvSpPr>
        <p:spPr>
          <a:xfrm>
            <a:off x="8146420" y="2331221"/>
            <a:ext cx="1229414" cy="4340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solidFill>
                  <a:schemeClr val="tx1"/>
                </a:solidFill>
              </a:rPr>
              <a:t>Cost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F33A3D-2417-F296-762C-7838BDB67F7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V="1">
            <a:off x="8761127" y="1551618"/>
            <a:ext cx="0" cy="779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/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Cost value </a:t>
                </a:r>
                <a14:m>
                  <m:oMath xmlns:m="http://schemas.openxmlformats.org/officeDocument/2006/math">
                    <m:r>
                      <a:rPr lang="en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VN" sz="1200" b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680F82-A5C6-4543-8D3D-F43DC6E1D013}"/>
              </a:ext>
            </a:extLst>
          </p:cNvPr>
          <p:cNvCxnSpPr>
            <a:cxnSpLocks/>
          </p:cNvCxnSpPr>
          <p:nvPr/>
        </p:nvCxnSpPr>
        <p:spPr>
          <a:xfrm>
            <a:off x="6172199" y="806722"/>
            <a:ext cx="0" cy="17758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/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blipFill>
                <a:blip r:embed="rId12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/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blipFill>
                <a:blip r:embed="rId13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AD435F-5D67-3974-F413-425F9978C164}"/>
              </a:ext>
            </a:extLst>
          </p:cNvPr>
          <p:cNvCxnSpPr>
            <a:cxnSpLocks/>
          </p:cNvCxnSpPr>
          <p:nvPr/>
        </p:nvCxnSpPr>
        <p:spPr>
          <a:xfrm>
            <a:off x="8014251" y="39167"/>
            <a:ext cx="0" cy="49800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A7E79E-47C6-6CA7-4734-EBFA6C8CA4B0}"/>
              </a:ext>
            </a:extLst>
          </p:cNvPr>
          <p:cNvSpPr txBox="1"/>
          <p:nvPr/>
        </p:nvSpPr>
        <p:spPr>
          <a:xfrm>
            <a:off x="4132352" y="4749820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Quantum computer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0C15B-88AC-CDA9-2F26-552BF8199EEC}"/>
              </a:ext>
            </a:extLst>
          </p:cNvPr>
          <p:cNvSpPr txBox="1"/>
          <p:nvPr/>
        </p:nvSpPr>
        <p:spPr>
          <a:xfrm>
            <a:off x="8154008" y="4742262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Classical computer</a:t>
            </a:r>
          </a:p>
        </p:txBody>
      </p:sp>
    </p:spTree>
    <p:extLst>
      <p:ext uri="{BB962C8B-B14F-4D97-AF65-F5344CB8AC3E}">
        <p14:creationId xmlns:p14="http://schemas.microsoft.com/office/powerpoint/2010/main" val="372513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846A6134-496B-0853-6F1B-D179BB673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249" y="1133463"/>
            <a:ext cx="1001565" cy="1001565"/>
          </a:xfrm>
        </p:spPr>
      </p:pic>
      <p:pic>
        <p:nvPicPr>
          <p:cNvPr id="5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8AFF81C0-7914-51AA-3475-1BB0B0C6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57" y="1133463"/>
            <a:ext cx="1008000" cy="100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525C4D-ADC3-7FE5-D2C7-E59B81C4B621}"/>
              </a:ext>
            </a:extLst>
          </p:cNvPr>
          <p:cNvCxnSpPr>
            <a:cxnSpLocks/>
          </p:cNvCxnSpPr>
          <p:nvPr/>
        </p:nvCxnSpPr>
        <p:spPr>
          <a:xfrm>
            <a:off x="4639794" y="1133463"/>
            <a:ext cx="0" cy="100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58C5A-584C-582F-2FB4-EB8F50C7541E}"/>
              </a:ext>
            </a:extLst>
          </p:cNvPr>
          <p:cNvCxnSpPr>
            <a:cxnSpLocks/>
          </p:cNvCxnSpPr>
          <p:nvPr/>
        </p:nvCxnSpPr>
        <p:spPr>
          <a:xfrm>
            <a:off x="4272811" y="1133463"/>
            <a:ext cx="0" cy="100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21238-9181-B5E2-BD2B-F8C2DD461D94}"/>
              </a:ext>
            </a:extLst>
          </p:cNvPr>
          <p:cNvCxnSpPr>
            <a:cxnSpLocks/>
          </p:cNvCxnSpPr>
          <p:nvPr/>
        </p:nvCxnSpPr>
        <p:spPr>
          <a:xfrm>
            <a:off x="3935457" y="1461578"/>
            <a:ext cx="10195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879FD4-EFDA-8F86-6EEF-7167566A3ED9}"/>
              </a:ext>
            </a:extLst>
          </p:cNvPr>
          <p:cNvCxnSpPr>
            <a:cxnSpLocks/>
          </p:cNvCxnSpPr>
          <p:nvPr/>
        </p:nvCxnSpPr>
        <p:spPr>
          <a:xfrm>
            <a:off x="3935457" y="1817837"/>
            <a:ext cx="10195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C06E8-89E4-0AD6-6DD3-5AAA6A176C0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80814" y="1634246"/>
            <a:ext cx="954643" cy="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B638-EFEA-ECDD-F8C5-EB35AD1CA569}"/>
                  </a:ext>
                </a:extLst>
              </p:cNvPr>
              <p:cNvSpPr txBox="1"/>
              <p:nvPr/>
            </p:nvSpPr>
            <p:spPr>
              <a:xfrm>
                <a:off x="4064288" y="2138418"/>
                <a:ext cx="900812" cy="34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vi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vi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vi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en-VN" sz="1600" i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E9B638-EFEA-ECDD-F8C5-EB35AD1CA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88" y="2138418"/>
                <a:ext cx="900812" cy="347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71329E-37C0-99FC-0D0D-69FF6B669B7C}"/>
                  </a:ext>
                </a:extLst>
              </p:cNvPr>
              <p:cNvSpPr txBox="1"/>
              <p:nvPr/>
            </p:nvSpPr>
            <p:spPr>
              <a:xfrm>
                <a:off x="2979349" y="1290354"/>
                <a:ext cx="954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divide(</a:t>
                </a:r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71329E-37C0-99FC-0D0D-69FF6B66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49" y="1290354"/>
                <a:ext cx="954095" cy="338554"/>
              </a:xfrm>
              <a:prstGeom prst="rect">
                <a:avLst/>
              </a:prstGeom>
              <a:blipFill>
                <a:blip r:embed="rId4"/>
                <a:stretch>
                  <a:fillRect l="-3947" t="-3571" r="-7895" b="-17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73E9F6-4AE9-ECCF-48F0-94C743E6D88B}"/>
                  </a:ext>
                </a:extLst>
              </p:cNvPr>
              <p:cNvSpPr txBox="1"/>
              <p:nvPr/>
            </p:nvSpPr>
            <p:spPr>
              <a:xfrm>
                <a:off x="1979249" y="2138418"/>
                <a:ext cx="10015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973E9F6-4AE9-ECCF-48F0-94C743E6D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249" y="2138418"/>
                <a:ext cx="100156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AE2CBC-69C5-E54A-1B21-F6D8201AD780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4943457" y="1637463"/>
            <a:ext cx="1027286" cy="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32ADBB8F-1F46-A338-6371-902AC3A3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3" t="37115" r="32143" b="27171"/>
          <a:stretch/>
        </p:blipFill>
        <p:spPr>
          <a:xfrm>
            <a:off x="5970743" y="1459631"/>
            <a:ext cx="360000" cy="360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C2719D-9F48-DBD4-E84D-C5945DEA7D70}"/>
                  </a:ext>
                </a:extLst>
              </p:cNvPr>
              <p:cNvSpPr txBox="1"/>
              <p:nvPr/>
            </p:nvSpPr>
            <p:spPr>
              <a:xfrm>
                <a:off x="5153379" y="1304718"/>
                <a:ext cx="809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get(</a:t>
                </a:r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vi-V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C2719D-9F48-DBD4-E84D-C5945DEA7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79" y="1304718"/>
                <a:ext cx="809171" cy="338554"/>
              </a:xfrm>
              <a:prstGeom prst="rect">
                <a:avLst/>
              </a:prstGeom>
              <a:blipFill>
                <a:blip r:embed="rId6"/>
                <a:stretch>
                  <a:fillRect l="-3077" t="-3571" r="-7692" b="-17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1546E5-A2DE-1370-F383-ABB597FEF5EC}"/>
                  </a:ext>
                </a:extLst>
              </p:cNvPr>
              <p:cNvSpPr txBox="1"/>
              <p:nvPr/>
            </p:nvSpPr>
            <p:spPr>
              <a:xfrm>
                <a:off x="5970743" y="1815516"/>
                <a:ext cx="425059" cy="361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1546E5-A2DE-1370-F383-ABB597FE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743" y="1815516"/>
                <a:ext cx="425059" cy="361381"/>
              </a:xfrm>
              <a:prstGeom prst="rect">
                <a:avLst/>
              </a:prstGeom>
              <a:blipFill>
                <a:blip r:embed="rId7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281054-F8DA-817A-2A6A-C8EBF19E81CA}"/>
                  </a:ext>
                </a:extLst>
              </p:cNvPr>
              <p:cNvSpPr txBox="1"/>
              <p:nvPr/>
            </p:nvSpPr>
            <p:spPr>
              <a:xfrm>
                <a:off x="7903032" y="1458326"/>
                <a:ext cx="752478" cy="361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281054-F8DA-817A-2A6A-C8EBF19E8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32" y="1458326"/>
                <a:ext cx="752478" cy="3613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606A94-FBF0-FB85-0062-DF04032CAA17}"/>
                  </a:ext>
                </a:extLst>
              </p:cNvPr>
              <p:cNvSpPr txBox="1"/>
              <p:nvPr/>
            </p:nvSpPr>
            <p:spPr>
              <a:xfrm>
                <a:off x="6338936" y="1285738"/>
                <a:ext cx="16188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getNeighbor(</a:t>
                </a:r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vi-VN" sz="16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vi-V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606A94-FBF0-FB85-0062-DF04032CA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36" y="1285738"/>
                <a:ext cx="1618864" cy="338554"/>
              </a:xfrm>
              <a:prstGeom prst="rect">
                <a:avLst/>
              </a:prstGeom>
              <a:blipFill>
                <a:blip r:embed="rId9"/>
                <a:stretch>
                  <a:fillRect l="-2344" t="-7407" r="-1563"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6CBEC1-0BC7-F036-4C31-EF701FDE18FA}"/>
                  </a:ext>
                </a:extLst>
              </p:cNvPr>
              <p:cNvSpPr txBox="1"/>
              <p:nvPr/>
            </p:nvSpPr>
            <p:spPr>
              <a:xfrm>
                <a:off x="8486440" y="3288438"/>
                <a:ext cx="370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B6CBEC1-0BC7-F036-4C31-EF701FDE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40" y="3288438"/>
                <a:ext cx="37051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A9D44D-62EE-EA9F-0975-9D3AA8E8E62E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>
            <a:off x="8279271" y="1819707"/>
            <a:ext cx="0" cy="54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1EDC2296-473F-C141-07E8-6BEE9565A855}"/>
              </a:ext>
            </a:extLst>
          </p:cNvPr>
          <p:cNvSpPr/>
          <p:nvPr/>
        </p:nvSpPr>
        <p:spPr>
          <a:xfrm>
            <a:off x="7711343" y="2362669"/>
            <a:ext cx="1135856" cy="4121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74D43E-74A3-8194-016B-4E6439D93FB1}"/>
                  </a:ext>
                </a:extLst>
              </p:cNvPr>
              <p:cNvSpPr txBox="1"/>
              <p:nvPr/>
            </p:nvSpPr>
            <p:spPr>
              <a:xfrm>
                <a:off x="7711342" y="2427593"/>
                <a:ext cx="1135857" cy="29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74D43E-74A3-8194-016B-4E6439D93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342" y="2427593"/>
                <a:ext cx="1135857" cy="2918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30238A-6696-EA1F-D0C7-1C0DCF37DF8C}"/>
                  </a:ext>
                </a:extLst>
              </p:cNvPr>
              <p:cNvSpPr txBox="1"/>
              <p:nvPr/>
            </p:nvSpPr>
            <p:spPr>
              <a:xfrm>
                <a:off x="4979942" y="2371215"/>
                <a:ext cx="748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vi-V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vi-V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30238A-6696-EA1F-D0C7-1C0DCF37D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42" y="2371215"/>
                <a:ext cx="748468" cy="391646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98362-3595-96B7-52C7-E45E1F929E33}"/>
              </a:ext>
            </a:extLst>
          </p:cNvPr>
          <p:cNvCxnSpPr>
            <a:cxnSpLocks/>
            <a:stCxn id="50" idx="1"/>
            <a:endCxn id="53" idx="3"/>
          </p:cNvCxnSpPr>
          <p:nvPr/>
        </p:nvCxnSpPr>
        <p:spPr>
          <a:xfrm flipH="1" flipV="1">
            <a:off x="5728410" y="2567038"/>
            <a:ext cx="1982932" cy="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487D5E-29F4-07FD-7191-D03DAFFF254B}"/>
                  </a:ext>
                </a:extLst>
              </p:cNvPr>
              <p:cNvSpPr txBox="1"/>
              <p:nvPr/>
            </p:nvSpPr>
            <p:spPr>
              <a:xfrm>
                <a:off x="5554681" y="2175753"/>
                <a:ext cx="2392403" cy="35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compilation  (vec(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),…)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2487D5E-29F4-07FD-7191-D03DAFFF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681" y="2175753"/>
                <a:ext cx="2392403" cy="358368"/>
              </a:xfrm>
              <a:prstGeom prst="rect">
                <a:avLst/>
              </a:prstGeom>
              <a:blipFill>
                <a:blip r:embed="rId13"/>
                <a:stretch>
                  <a:fillRect l="-1587" t="-6897" r="-529" b="-1379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41F2AA17-3268-2314-4FDB-096B11C20192}"/>
              </a:ext>
            </a:extLst>
          </p:cNvPr>
          <p:cNvSpPr txBox="1"/>
          <p:nvPr/>
        </p:nvSpPr>
        <p:spPr>
          <a:xfrm>
            <a:off x="6717273" y="2570947"/>
            <a:ext cx="748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5A6A6E-AA67-F47F-2DC3-7D437E980ABE}"/>
              </a:ext>
            </a:extLst>
          </p:cNvPr>
          <p:cNvSpPr/>
          <p:nvPr/>
        </p:nvSpPr>
        <p:spPr>
          <a:xfrm>
            <a:off x="6540305" y="3025974"/>
            <a:ext cx="2317745" cy="60917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BA52A1-6712-1633-FF5C-18A10AFB2063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279271" y="2774807"/>
            <a:ext cx="0" cy="26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51671B-0562-33A1-6209-F859D624F9C9}"/>
                  </a:ext>
                </a:extLst>
              </p:cNvPr>
              <p:cNvSpPr txBox="1"/>
              <p:nvPr/>
            </p:nvSpPr>
            <p:spPr>
              <a:xfrm>
                <a:off x="6517374" y="2750324"/>
                <a:ext cx="1380048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vi-VN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  <m:sub>
                        <m: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C51671B-0562-33A1-6209-F859D624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374" y="2750324"/>
                <a:ext cx="1380048" cy="291875"/>
              </a:xfrm>
              <a:prstGeom prst="rect">
                <a:avLst/>
              </a:prstGeom>
              <a:blipFill>
                <a:blip r:embed="rId14"/>
                <a:stretch>
                  <a:fillRect t="-4167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2454F2-E337-E55E-ED0F-7C54ED8D05C8}"/>
              </a:ext>
            </a:extLst>
          </p:cNvPr>
          <p:cNvCxnSpPr>
            <a:cxnSpLocks/>
            <a:stCxn id="43" idx="1"/>
            <a:endCxn id="71" idx="3"/>
          </p:cNvCxnSpPr>
          <p:nvPr/>
        </p:nvCxnSpPr>
        <p:spPr>
          <a:xfrm flipH="1" flipV="1">
            <a:off x="7312668" y="3450477"/>
            <a:ext cx="1173772" cy="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1618C2-FBCB-E3A8-FDCD-9C6FA94BEDD9}"/>
                  </a:ext>
                </a:extLst>
              </p:cNvPr>
              <p:cNvSpPr txBox="1"/>
              <p:nvPr/>
            </p:nvSpPr>
            <p:spPr>
              <a:xfrm>
                <a:off x="6587516" y="3265811"/>
                <a:ext cx="725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11618C2-FBCB-E3A8-FDCD-9C6FA94B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16" y="3265811"/>
                <a:ext cx="7251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1D51CC-DFCB-4CB5-68D4-629D90B7E0EF}"/>
                  </a:ext>
                </a:extLst>
              </p:cNvPr>
              <p:cNvSpPr txBox="1"/>
              <p:nvPr/>
            </p:nvSpPr>
            <p:spPr>
              <a:xfrm>
                <a:off x="7246207" y="3072966"/>
                <a:ext cx="128869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vi-V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𝔈</m:t>
                            </m:r>
                          </m:e>
                        </m:acc>
                      </m:e>
                      <m:sub>
                        <m:r>
                          <a:rPr lang="vi-V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vi-V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vi-V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d>
                          <m:dPr>
                            <m:ctrlPr>
                              <a:rPr lang="vi-VN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sz="1600" i="1"/>
                  <a:t> </a:t>
                </a: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F1D51CC-DFCB-4CB5-68D4-629D90B7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207" y="3072966"/>
                <a:ext cx="1288690" cy="376770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CC7664EC-BC32-0007-2530-288A546BCFD4}"/>
              </a:ext>
            </a:extLst>
          </p:cNvPr>
          <p:cNvSpPr txBox="1"/>
          <p:nvPr/>
        </p:nvSpPr>
        <p:spPr>
          <a:xfrm>
            <a:off x="8277335" y="2772734"/>
            <a:ext cx="43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ABFA460-3596-F9BE-FD85-0F763C373FEC}"/>
                  </a:ext>
                </a:extLst>
              </p:cNvPr>
              <p:cNvSpPr txBox="1"/>
              <p:nvPr/>
            </p:nvSpPr>
            <p:spPr>
              <a:xfrm>
                <a:off x="5576071" y="3700439"/>
                <a:ext cx="2026791" cy="362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vi-VN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vi-VN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vi-V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VN" sz="1600"/>
                  <a:t>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ABFA460-3596-F9BE-FD85-0F763C373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71" y="3700439"/>
                <a:ext cx="2026791" cy="362663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3C672CBF-01B3-63F5-3DD9-478325D5892F}"/>
              </a:ext>
            </a:extLst>
          </p:cNvPr>
          <p:cNvCxnSpPr>
            <a:cxnSpLocks/>
            <a:stCxn id="86" idx="2"/>
            <a:endCxn id="53" idx="2"/>
          </p:cNvCxnSpPr>
          <p:nvPr/>
        </p:nvCxnSpPr>
        <p:spPr>
          <a:xfrm rot="5400000" flipH="1">
            <a:off x="6384604" y="1732434"/>
            <a:ext cx="874530" cy="2935385"/>
          </a:xfrm>
          <a:prstGeom prst="bentConnector3">
            <a:avLst>
              <a:gd name="adj1" fmla="val -72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7F4DFC7C-3DC6-D3FA-9FE3-C990813A7FD0}"/>
              </a:ext>
            </a:extLst>
          </p:cNvPr>
          <p:cNvSpPr/>
          <p:nvPr/>
        </p:nvSpPr>
        <p:spPr>
          <a:xfrm>
            <a:off x="8128837" y="3582052"/>
            <a:ext cx="321447" cy="55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33A03D-B286-8323-1473-272AAAC1D106}"/>
              </a:ext>
            </a:extLst>
          </p:cNvPr>
          <p:cNvSpPr/>
          <p:nvPr/>
        </p:nvSpPr>
        <p:spPr>
          <a:xfrm>
            <a:off x="5015543" y="1145168"/>
            <a:ext cx="3925057" cy="291143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C4E381-8076-646B-A225-19669C6EF900}"/>
                  </a:ext>
                </a:extLst>
              </p:cNvPr>
              <p:cNvSpPr txBox="1"/>
              <p:nvPr/>
            </p:nvSpPr>
            <p:spPr>
              <a:xfrm>
                <a:off x="5004007" y="865922"/>
                <a:ext cx="31582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V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suffer</a:t>
                </a:r>
                <a14:m>
                  <m:oMath xmlns:m="http://schemas.openxmlformats.org/officeDocument/2006/math"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vi-V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vi-V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vi-VN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</m:t>
                        </m:r>
                        <m:r>
                          <a:rPr lang="vi-VN" sz="1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vi-VN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VN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VN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8C4E381-8076-646B-A225-19669C6E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07" y="865922"/>
                <a:ext cx="3158277" cy="276999"/>
              </a:xfrm>
              <a:prstGeom prst="rect">
                <a:avLst/>
              </a:prstGeom>
              <a:blipFill>
                <a:blip r:embed="rId18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08D36D04-A552-A25B-3936-301222879FF1}"/>
              </a:ext>
            </a:extLst>
          </p:cNvPr>
          <p:cNvSpPr/>
          <p:nvPr/>
        </p:nvSpPr>
        <p:spPr>
          <a:xfrm>
            <a:off x="5553663" y="2195677"/>
            <a:ext cx="1135857" cy="30200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1859C9-0C7A-464E-382D-D9257372CE3D}"/>
              </a:ext>
            </a:extLst>
          </p:cNvPr>
          <p:cNvCxnSpPr>
            <a:cxnSpLocks/>
            <a:stCxn id="30" idx="3"/>
            <a:endCxn id="37" idx="1"/>
          </p:cNvCxnSpPr>
          <p:nvPr/>
        </p:nvCxnSpPr>
        <p:spPr>
          <a:xfrm flipV="1">
            <a:off x="6330743" y="1639017"/>
            <a:ext cx="1572289" cy="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F8FC9F-2E44-5573-3111-5F0758014DEC}"/>
              </a:ext>
            </a:extLst>
          </p:cNvPr>
          <p:cNvSpPr/>
          <p:nvPr/>
        </p:nvSpPr>
        <p:spPr>
          <a:xfrm>
            <a:off x="1439852" y="2451363"/>
            <a:ext cx="3491633" cy="196340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80A745-E5C8-7358-95CA-E1FB2F26A634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883995" y="2764499"/>
            <a:ext cx="1843901" cy="5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307EB59-48FA-A7C0-9305-75FF8AFC6E9A}"/>
                  </a:ext>
                </a:extLst>
              </p:cNvPr>
              <p:cNvSpPr txBox="1"/>
              <p:nvPr/>
            </p:nvSpPr>
            <p:spPr>
              <a:xfrm>
                <a:off x="1489837" y="2585635"/>
                <a:ext cx="3941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307EB59-48FA-A7C0-9305-75FF8AFC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37" y="2585635"/>
                <a:ext cx="394158" cy="369332"/>
              </a:xfrm>
              <a:prstGeom prst="rect">
                <a:avLst/>
              </a:prstGeom>
              <a:blipFill>
                <a:blip r:embed="rId19"/>
                <a:stretch>
                  <a:fillRect l="-6250" r="-2500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A01CEA-C5D9-260A-8339-177112899976}"/>
                  </a:ext>
                </a:extLst>
              </p:cNvPr>
              <p:cNvSpPr/>
              <p:nvPr/>
            </p:nvSpPr>
            <p:spPr>
              <a:xfrm>
                <a:off x="2180927" y="2529122"/>
                <a:ext cx="626400" cy="4823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CA01CEA-C5D9-260A-8339-177112899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27" y="2529122"/>
                <a:ext cx="626400" cy="482358"/>
              </a:xfrm>
              <a:prstGeom prst="rect">
                <a:avLst/>
              </a:prstGeom>
              <a:blipFill>
                <a:blip r:embed="rId20"/>
                <a:stretch>
                  <a:fillRect l="-156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6667D69-4DAF-D5ED-E96D-8C4C205D0A88}"/>
                  </a:ext>
                </a:extLst>
              </p:cNvPr>
              <p:cNvSpPr/>
              <p:nvPr/>
            </p:nvSpPr>
            <p:spPr>
              <a:xfrm>
                <a:off x="2863556" y="2529122"/>
                <a:ext cx="753869" cy="4823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6667D69-4DAF-D5ED-E96D-8C4C205D0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56" y="2529122"/>
                <a:ext cx="753869" cy="482358"/>
              </a:xfrm>
              <a:prstGeom prst="rect">
                <a:avLst/>
              </a:prstGeom>
              <a:blipFill>
                <a:blip r:embed="rId21"/>
                <a:stretch>
                  <a:fillRect l="-11475" b="-25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E30133-A5A4-036C-F7E7-3C1C488CBEDB}"/>
              </a:ext>
            </a:extLst>
          </p:cNvPr>
          <p:cNvCxnSpPr/>
          <p:nvPr/>
        </p:nvCxnSpPr>
        <p:spPr>
          <a:xfrm>
            <a:off x="1985287" y="2673226"/>
            <a:ext cx="86400" cy="176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130CF1-D48C-8A0E-99DA-BFF15B1040E4}"/>
                  </a:ext>
                </a:extLst>
              </p:cNvPr>
              <p:cNvSpPr txBox="1"/>
              <p:nvPr/>
            </p:nvSpPr>
            <p:spPr>
              <a:xfrm>
                <a:off x="1799078" y="2486641"/>
                <a:ext cx="3817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VN" sz="800" i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4130CF1-D48C-8A0E-99DA-BFF15B10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8" y="2486641"/>
                <a:ext cx="381741" cy="21544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A91E4BE-6512-3CFE-9216-8AB74F88ABD0}"/>
                  </a:ext>
                </a:extLst>
              </p:cNvPr>
              <p:cNvSpPr txBox="1"/>
              <p:nvPr/>
            </p:nvSpPr>
            <p:spPr>
              <a:xfrm>
                <a:off x="3917496" y="3310604"/>
                <a:ext cx="810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A91E4BE-6512-3CFE-9216-8AB74F88A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496" y="3310604"/>
                <a:ext cx="81068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DD0C58AB-2FBD-6FF9-3101-C5B2FD622E63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3693837" y="2901723"/>
            <a:ext cx="629003" cy="408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8E6EEF-8CA2-2298-E6FB-02795547A955}"/>
                  </a:ext>
                </a:extLst>
              </p:cNvPr>
              <p:cNvSpPr txBox="1"/>
              <p:nvPr/>
            </p:nvSpPr>
            <p:spPr>
              <a:xfrm>
                <a:off x="3677975" y="2519728"/>
                <a:ext cx="810688" cy="394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8E6EEF-8CA2-2298-E6FB-02795547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75" y="2519728"/>
                <a:ext cx="810688" cy="39466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C22945-FD1B-81F9-92CE-1D9B080E9592}"/>
                  </a:ext>
                </a:extLst>
              </p:cNvPr>
              <p:cNvSpPr txBox="1"/>
              <p:nvPr/>
            </p:nvSpPr>
            <p:spPr>
              <a:xfrm>
                <a:off x="2302620" y="3310604"/>
                <a:ext cx="380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VN" b="1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0C22945-FD1B-81F9-92CE-1D9B080E9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620" y="3310604"/>
                <a:ext cx="38093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24B2B7A-B769-1391-3AC6-86CF98ED8A2E}"/>
              </a:ext>
            </a:extLst>
          </p:cNvPr>
          <p:cNvCxnSpPr>
            <a:cxnSpLocks/>
            <a:stCxn id="158" idx="2"/>
            <a:endCxn id="173" idx="0"/>
          </p:cNvCxnSpPr>
          <p:nvPr/>
        </p:nvCxnSpPr>
        <p:spPr>
          <a:xfrm>
            <a:off x="4322840" y="4227057"/>
            <a:ext cx="5620" cy="3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913B691-949A-74A7-470A-54FBECBC6BF8}"/>
                  </a:ext>
                </a:extLst>
              </p:cNvPr>
              <p:cNvSpPr txBox="1"/>
              <p:nvPr/>
            </p:nvSpPr>
            <p:spPr>
              <a:xfrm>
                <a:off x="2618261" y="3151881"/>
                <a:ext cx="17813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ptimizer</a:t>
                </a:r>
                <a14:m>
                  <m:oMath xmlns:m="http://schemas.openxmlformats.org/officeDocument/2006/math">
                    <m:r>
                      <a:rPr lang="en-V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vi-VN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6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sz="16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V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V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913B691-949A-74A7-470A-54FBECBC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61" y="3151881"/>
                <a:ext cx="1781366" cy="338554"/>
              </a:xfrm>
              <a:prstGeom prst="rect">
                <a:avLst/>
              </a:prstGeom>
              <a:blipFill>
                <a:blip r:embed="rId26"/>
                <a:stretch>
                  <a:fillRect l="-2128" t="-7143" b="-1785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C8CC81B-0058-BEB7-D9FF-D81A5674EC34}"/>
              </a:ext>
            </a:extLst>
          </p:cNvPr>
          <p:cNvCxnSpPr>
            <a:cxnSpLocks/>
            <a:stCxn id="127" idx="0"/>
            <a:endCxn id="108" idx="2"/>
          </p:cNvCxnSpPr>
          <p:nvPr/>
        </p:nvCxnSpPr>
        <p:spPr>
          <a:xfrm flipV="1">
            <a:off x="2493088" y="3011480"/>
            <a:ext cx="1039" cy="29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F016FFC-92E7-BAEA-47DF-7D2F6CCDB61E}"/>
              </a:ext>
            </a:extLst>
          </p:cNvPr>
          <p:cNvSpPr txBox="1"/>
          <p:nvPr/>
        </p:nvSpPr>
        <p:spPr>
          <a:xfrm>
            <a:off x="2492021" y="3048942"/>
            <a:ext cx="748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29004B0-F8D3-8A38-FB2E-7F155C1B7B6C}"/>
              </a:ext>
            </a:extLst>
          </p:cNvPr>
          <p:cNvSpPr txBox="1"/>
          <p:nvPr/>
        </p:nvSpPr>
        <p:spPr>
          <a:xfrm>
            <a:off x="1456422" y="3134514"/>
            <a:ext cx="466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B80B5C-EB8A-8844-DD1B-DBC259D10835}"/>
              </a:ext>
            </a:extLst>
          </p:cNvPr>
          <p:cNvCxnSpPr>
            <a:cxnSpLocks/>
            <a:stCxn id="138" idx="0"/>
            <a:endCxn id="105" idx="2"/>
          </p:cNvCxnSpPr>
          <p:nvPr/>
        </p:nvCxnSpPr>
        <p:spPr>
          <a:xfrm flipH="1" flipV="1">
            <a:off x="1686916" y="2954967"/>
            <a:ext cx="2774" cy="17954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F374C035-2055-B3D0-5899-DDB623FC752D}"/>
              </a:ext>
            </a:extLst>
          </p:cNvPr>
          <p:cNvSpPr txBox="1"/>
          <p:nvPr/>
        </p:nvSpPr>
        <p:spPr>
          <a:xfrm>
            <a:off x="1563113" y="1787607"/>
            <a:ext cx="466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89EDB279-B348-C4C9-1B3E-429523FB983F}"/>
              </a:ext>
            </a:extLst>
          </p:cNvPr>
          <p:cNvCxnSpPr>
            <a:stCxn id="144" idx="0"/>
            <a:endCxn id="4" idx="1"/>
          </p:cNvCxnSpPr>
          <p:nvPr/>
        </p:nvCxnSpPr>
        <p:spPr>
          <a:xfrm rot="5400000" flipH="1" flipV="1">
            <a:off x="1811135" y="1619493"/>
            <a:ext cx="153361" cy="182868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80834C4-ADD5-0426-F603-75134135F3B3}"/>
                  </a:ext>
                </a:extLst>
              </p:cNvPr>
              <p:cNvSpPr txBox="1"/>
              <p:nvPr/>
            </p:nvSpPr>
            <p:spPr>
              <a:xfrm>
                <a:off x="3845341" y="3868826"/>
                <a:ext cx="9405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vi-VN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vi-VN" sz="1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vi-VN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vi-VN" sz="1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80834C4-ADD5-0426-F603-75134135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341" y="3868826"/>
                <a:ext cx="940598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Diamond 157">
            <a:extLst>
              <a:ext uri="{FF2B5EF4-FFF2-40B4-BE49-F238E27FC236}">
                <a16:creationId xmlns:a16="http://schemas.microsoft.com/office/drawing/2014/main" id="{5F062333-48AB-61A8-E9BC-CACDB4C5EC3A}"/>
              </a:ext>
            </a:extLst>
          </p:cNvPr>
          <p:cNvSpPr/>
          <p:nvPr/>
        </p:nvSpPr>
        <p:spPr>
          <a:xfrm>
            <a:off x="3754912" y="3814919"/>
            <a:ext cx="1135856" cy="4121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12B7703-6082-7DD0-BD61-C0779F0CC40A}"/>
              </a:ext>
            </a:extLst>
          </p:cNvPr>
          <p:cNvCxnSpPr>
            <a:cxnSpLocks/>
            <a:stCxn id="120" idx="2"/>
            <a:endCxn id="158" idx="0"/>
          </p:cNvCxnSpPr>
          <p:nvPr/>
        </p:nvCxnSpPr>
        <p:spPr>
          <a:xfrm>
            <a:off x="4322840" y="3679936"/>
            <a:ext cx="0" cy="13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D12E60E1-7BAD-097D-6BB8-0E4A0F2608B8}"/>
              </a:ext>
            </a:extLst>
          </p:cNvPr>
          <p:cNvCxnSpPr>
            <a:cxnSpLocks/>
            <a:stCxn id="158" idx="1"/>
            <a:endCxn id="127" idx="3"/>
          </p:cNvCxnSpPr>
          <p:nvPr/>
        </p:nvCxnSpPr>
        <p:spPr>
          <a:xfrm rot="10800000">
            <a:off x="2683556" y="3495270"/>
            <a:ext cx="1071356" cy="525718"/>
          </a:xfrm>
          <a:prstGeom prst="bentConnector3">
            <a:avLst>
              <a:gd name="adj1" fmla="val 116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20B8282-CADA-1ADA-459C-0A7B9896B43F}"/>
              </a:ext>
            </a:extLst>
          </p:cNvPr>
          <p:cNvSpPr txBox="1"/>
          <p:nvPr/>
        </p:nvSpPr>
        <p:spPr>
          <a:xfrm>
            <a:off x="3613311" y="3621924"/>
            <a:ext cx="7484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C930BFE-C216-A79E-6A64-147D97EDFDB5}"/>
              </a:ext>
            </a:extLst>
          </p:cNvPr>
          <p:cNvSpPr txBox="1"/>
          <p:nvPr/>
        </p:nvSpPr>
        <p:spPr>
          <a:xfrm>
            <a:off x="4318226" y="4206314"/>
            <a:ext cx="431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B3796FF-916C-DDD6-C16E-6C724E13B974}"/>
                  </a:ext>
                </a:extLst>
              </p:cNvPr>
              <p:cNvSpPr txBox="1"/>
              <p:nvPr/>
            </p:nvSpPr>
            <p:spPr>
              <a:xfrm>
                <a:off x="4112681" y="4533991"/>
                <a:ext cx="4315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B3796FF-916C-DDD6-C16E-6C724E13B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681" y="4533991"/>
                <a:ext cx="43155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4BE726DA-7B76-9286-B2E9-87148E0C5046}"/>
              </a:ext>
            </a:extLst>
          </p:cNvPr>
          <p:cNvSpPr txBox="1"/>
          <p:nvPr/>
        </p:nvSpPr>
        <p:spPr>
          <a:xfrm>
            <a:off x="3547067" y="4610935"/>
            <a:ext cx="380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F3E2B6-9F2E-280D-0494-CD8BFAC2ABB4}"/>
              </a:ext>
            </a:extLst>
          </p:cNvPr>
          <p:cNvCxnSpPr>
            <a:cxnSpLocks/>
            <a:stCxn id="173" idx="1"/>
            <a:endCxn id="176" idx="3"/>
          </p:cNvCxnSpPr>
          <p:nvPr/>
        </p:nvCxnSpPr>
        <p:spPr>
          <a:xfrm flipH="1">
            <a:off x="3927104" y="4718657"/>
            <a:ext cx="185577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Down Arrow 183">
            <a:extLst>
              <a:ext uri="{FF2B5EF4-FFF2-40B4-BE49-F238E27FC236}">
                <a16:creationId xmlns:a16="http://schemas.microsoft.com/office/drawing/2014/main" id="{B178A113-3E50-6D31-8488-B3C9C1034692}"/>
              </a:ext>
            </a:extLst>
          </p:cNvPr>
          <p:cNvSpPr/>
          <p:nvPr/>
        </p:nvSpPr>
        <p:spPr>
          <a:xfrm>
            <a:off x="8111714" y="3868060"/>
            <a:ext cx="288000" cy="65942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1901FF1-5BB4-51A5-5509-8F7892318E75}"/>
                  </a:ext>
                </a:extLst>
              </p:cNvPr>
              <p:cNvSpPr txBox="1"/>
              <p:nvPr/>
            </p:nvSpPr>
            <p:spPr>
              <a:xfrm>
                <a:off x="7516479" y="4533991"/>
                <a:ext cx="1546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1901FF1-5BB4-51A5-5509-8F7892318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79" y="4533991"/>
                <a:ext cx="1546161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Box 186">
            <a:extLst>
              <a:ext uri="{FF2B5EF4-FFF2-40B4-BE49-F238E27FC236}">
                <a16:creationId xmlns:a16="http://schemas.microsoft.com/office/drawing/2014/main" id="{5BE0D10C-1657-675E-68AB-90B996F122E2}"/>
              </a:ext>
            </a:extLst>
          </p:cNvPr>
          <p:cNvSpPr txBox="1"/>
          <p:nvPr/>
        </p:nvSpPr>
        <p:spPr>
          <a:xfrm>
            <a:off x="7483164" y="4614178"/>
            <a:ext cx="38003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VN" sz="80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83A72BE-F610-F2C2-962E-195F600E3F99}"/>
              </a:ext>
            </a:extLst>
          </p:cNvPr>
          <p:cNvCxnSpPr>
            <a:cxnSpLocks/>
            <a:endCxn id="187" idx="3"/>
          </p:cNvCxnSpPr>
          <p:nvPr/>
        </p:nvCxnSpPr>
        <p:spPr>
          <a:xfrm flipH="1">
            <a:off x="7863201" y="4721900"/>
            <a:ext cx="18557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4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13150</TotalTime>
  <Words>187</Words>
  <Application>Microsoft Macintosh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Nguyễn Thị Lê Thủy</cp:lastModifiedBy>
  <cp:revision>5</cp:revision>
  <dcterms:created xsi:type="dcterms:W3CDTF">2024-01-03T07:53:52Z</dcterms:created>
  <dcterms:modified xsi:type="dcterms:W3CDTF">2025-02-06T13:12:00Z</dcterms:modified>
</cp:coreProperties>
</file>