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6327"/>
  </p:normalViewPr>
  <p:slideViewPr>
    <p:cSldViewPr snapToGrid="0">
      <p:cViewPr varScale="1">
        <p:scale>
          <a:sx n="117" d="100"/>
          <a:sy n="117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3T13:09:00.4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3872 12176 24575,'-3'2'0,"14"43"0,3-10 0,0-3 0,3 10 0,4 3 0,1 1-656,-1-5 1,3 2-1,0 1 1,1 0 0,-1 1 108,-5-5 1,0 0 0,0 1 0,0 0 0,1 2 0,2 2 181,-3-6 1,1 2 0,1 1 0,1 0 0,0 2 0,0-1 0,-1 1 0,-1-2 0,-1 0 177,0-1 1,-2 0 0,0-1 0,-1-1 0,-1 1-1,1 1 1,0 0 0,1 2 186,1 1 0,-1 1 0,1 2 0,0 0 0,0 0 0,0 1 0,0 0 0,-1-1 0,0 0-240,0 0 1,0 0-1,0 1 1,0-1 0,-1 0-1,0 0 1,0-1 0,-2-1-1,0-1 240,0 3 0,-1-2 0,0 0 0,-2-2 0,1 1 0,0 1 0,1 0-12,0-1 1,0 1 0,1 1 0,0-1-1,-1 1 1,0-1 0,0-1 0,-1-2 11,-1 3 0,0-2 0,-1-1 0,0 0 0,0 0 0,1 1-202,1-2 0,0 0 0,1 1 0,0 0 1,-1-1-1,0 0 0,-1 0 202,0 3 0,-1-1 0,0 0 0,-1 0 0,0-1 0,0-1 0,2 5 0,0-2 0,-1 0 0,0-1 0,-1-2 0,-1 1 0,-2-3 0,0 0 0,1 2 0,-1-1 0,2 2 0,-1 0 0,-1 0 0,-1-1 406,0 0 0,-3-1 0,0 0 0,1 2-406,0 0 0,1 2 0,-1 0 0,0 1 0,0-2 0,-1 7 0,1-1 0,-2 0 0,1-2 0,-2-7 0,0 0 0,0-1 0,1-1 519,4 9 0,1-1 0,-1-2-519,-5-9 0,0-1 0,2 0 0,4 8 0,2 0 0,-1 0 875,-4-1 1,0-1 0,0-2-876,4 8 0,1-5 0,-5-7 0,-1-8 2904,-2-18-2904,0-3 2195,0 3-2195,3-2 0,-3-1 0,3-2 0</inkml:trace>
  <inkml:trace contextRef="#ctx0" brushRef="#br0" timeOffset="846">4115 12093 8191,'-3'18'0,"-3"9"3276,5 16-2757,-4-13 0,0 1-519,0 1 0,1 1 568,0 4 0,-1 2-568,1-7 0,-1 0 0,-1 5 0,1-2 0,0 3 0,0 3 0,-2 1 0,1 1-304,-2-2 1,0 1 0,0 1 0,-1 1 0,0 0-1,0-1 304,-1 2 0,-1 1 0,1-1 0,-1 1 0,0-1 0,1 1 0,-1-2 0,1 2 0,0-1 0,0-1 0,0-1 0,0-1 0,-3 6 0,0-3 0,1-1 0,0 1-307,1 0 0,2-1 0,-1 2 0,-1 2 307,2-5 0,-1 3 0,0 2 0,0-1 0,0 0 0,0-3-261,1-1 0,0-3 0,0 0 0,0 1 0,0 1 261,0 3 0,0 1 0,1 2 0,-1 0 0,1-2 0,1-3 0,-2 5 0,2-2 0,0-2 0,0 1 0,2-2 0,0-1 0,0 1 0,0-1 100,0 1 0,0-1 1,0 0-1,0-1-100,0-1 0,1-1 0,-1 0 0,0 0 231,0 0 1,1 0 0,-1 0 0,-1 0-232,-3 9 0,0 0 0,0 0 0,3-10 0,1-1 0,0 2 0,-1 0 0,-2 7 0,-1 1 0,-1 1 0,2 1 0,3-5 0,1 0 0,0 1 0,0 1 0,0 1-185,-1-4 0,0 1 0,0 0 0,1 1 0,-1-1 0,2-2 185,0 2 0,1 0 0,0-2 0,0 0 0,0-1 0,-2 8 0,-1 0 0,1-3 0,1-2 585,2-3 1,1-4 0,-1 3-586,-4 9 0,-1 2 0,1-2 0,4-13 0,1-1 0,0-2 0,-4 16 0,1-6 2782,3-1-2782,3-28 703,1-7 1,0 4-1,-2-8 1</inkml:trace>
  <inkml:trace contextRef="#ctx0" brushRef="#br0" timeOffset="1950">8859 12326 8191,'-14'10'0,"4"-4"3276,-18 19-1489,12-8-1787,-6 13 0,2 5 0,9 4 244,1-10 0,0 4-244,-1 3 0,-1 4 0,4-4 0,-1 3 0,-2 1-323,1-5 1,-2 1 0,0 0-1,0 1 323,-1 5 0,1 0 0,-1 2 0,0-1 0,1-5 0,-1 1 0,0 0 0,1 1 0,0-1 0,1 0 0,0 0 0,1 0 0,0 1 0,-1 0-554,-1 3 1,-1 1-1,1 1 1,-1-1-1,2 1 554,1 0 0,1-1 0,1 1 0,-1 0 0,0 0-239,-1 2 0,-1 0 1,0 0-1,1 1 1,0-1 238,1-2 0,0 0 0,1 0 0,0-1 0,-1 0 0,1-1 0,0-1 0,-1 0 0,1-1 0,0 1-24,-3 7 1,1 0 0,0-1 0,-1 0 23,1-2 0,0 0 0,-1-1 0,2 1 0,0-3 0,2-1 0,-1 1 0,0-1 0,1 1 0,-1-1 0,1 0 0,1-1 148,0-1 1,1-1 0,1 0 0,-1 0-149,-1 9 0,-1 0 0,1 0 336,0-1 0,-1 1 0,1-2-336,0-2 0,0-1 0,-1 0 0,1 0 0,-1 0 0,2 1 0,1-1 0,1 1 0,0-2 0,-2-2 0,-1-1 0,1 0 0,-1 3 0,0 1 0,-1-1 0,1-2 0,-1-1 0,0 0 0,-1 0 0,-1 0 0,0 1 0,0 2 0,0 1 0,0-2 0,3-5 0,0-1 0,-1 1 0,-1 5 0,-2 3 0,1-3 0,1-5 0,-1-1 0,1 0 0,2 4 0,0 0 0,-1-2 874,-8 10 1,-1-2-875,4-1 0,-1 0 0,-2-5 0,-1-1 0,0 1 0,2-1 1557,3-14 0,2-1-1557,-8 17 3276,14-29-3176,1-3 3176,2 8-3155,0-9 553,0 0 0,0-6 0,0-6 0</inkml:trace>
  <inkml:trace contextRef="#ctx0" brushRef="#br0" timeOffset="2825">8011 12504 24575,'14'41'0,"0"1"0,-7-15 0,1 2 0,2 1 0,2 3 0,0 0-1093,-4-1 1,-1 1 0,2 1-1,7 8 1,3 2 0,0 2 272,-4-2 1,1 2 0,0 0 0,0 1 380,2-1 0,0 0 0,1 1 0,-1-1 439,-4-7 0,1 0 0,-1 0 0,0 0 0,0 0-314,-1 0 1,-1-1 0,0 1-1,0 0 1,0 0 313,1 1 0,-1-1 0,1 0 0,-1 1 0,0 0-486,1 1 1,-1 1 0,1 0 0,-1 0-1,1 0 486,0-1 0,0 1 0,-1 0 0,1 0 0,-1 0 0,-1 1 0,0 2 0,0-1 0,-1 0 0,1 1-147,-1-1 1,1 1-1,-1-1 1,1 1 0,-2 1 146,0 0 0,0 1 0,-1 1 0,1-1 0,-1 0-15,0 0 1,1 1 0,-1-1 0,1 0 0,0 0 14,1-2 0,0 0 0,1 0 0,-1-1 0,0 1 0,0-1 0,-2 1 0,1-1 0,0 0 0,0 0 0,1-4 0,0-1 0,1 1 0,-1-1 0,0 0 50,0 10 1,1 0 0,-2 0 0,2-2-51,-1-3 0,0-1 0,0-1 0,0 0 0,-1 1 0,1-1 0,0 0 0,0-1 0,0-1 0,0-1 0,-1 0 0,1-1 0,3 11 0,0-1 0,-1 0 270,-1-1 1,-1 0-1,-1 0-270,0-3 0,0-1 0,0 0 0,0 0 0,-1 1 0,1-2 0,0-1 0,1-2 0,-1-1 701,0-3 0,0-2 1,0 3-702,2 8 0,0 2 0,-2-2 0,0 0 0,0 0 0,-2-4 0,1 3 0,0-3 0,0 0 0,-1-4 0,1 12 3276,-1-11-2979,-3-21 2979,-1-8-2950,3 7 0,-3-11 1,0 1-1</inkml:trace>
  <inkml:trace contextRef="#ctx0" brushRef="#br0" timeOffset="3933">4604 7488 24575,'37'33'0,"-11"-11"0,3 3 0,4 1 0,-1-3 0,3 1 0,1 1 0,0 1-656,-3-2 1,0 1-1,0 1 1,1-1 0,1 1-1,2 1 1,1 0-1,1 0 1,-1 0 0,-1-1-165,2 2 1,-3-1 0,1 1 0,1-1 744,-4-5 0,1 1 1,0-1-1,-1 0 1,-1-1 74,2 1 0,-1 0 0,-1-2 0,1 1 276,9 3 0,-1 0 0,-4-4 1,-8-3-1,-6-5 0,-8-6 0</inkml:trace>
  <inkml:trace contextRef="#ctx0" brushRef="#br0" timeOffset="4776">6721 9820 24575,'13'13'0,"-1"-3"0,13 14 0,5 4 0,-8-7 0,1 2-771,9 6 1,4 3-1,-1-1 771,0 0 0,2 0-820,-2-3 1,4 2 0,3 1 0,0 0 811,-7-7 1,0-1-1,1 0 1,0 1-1,1-1-648,0 1 1,1 0-1,0 0 1,1 0 0,-2 0 529,2 1 1,1 1 0,-1-1 0,-3-2 0,-3-2 125,8 4 0,-5-3 0,-5-3 0,-9-3 0,-14-9 0,-5-7 0,-1 3 0</inkml:trace>
  <inkml:trace contextRef="#ctx0" brushRef="#br0" timeOffset="56027">2241 8227 24575,'-5'0'0,"-1"0"0,-1 0 0,-2 0 0,1 0 0,-5 0 0,-1 0 0,0 0 0,-10-4 0,1 4 0,-1-6 0,2 5 0,11-1 0,0 2 0,5 0 0,-9 0 0,-2 0 0,-12 0 0,-3 0 0,8 2 0,-2 1 0,6 2 0,0 1 0,0-1 0,7 3 0,2-5 0,-2 13 0,-3-9 0,1 7 0,0-4 0,4-1 0,0 2 0,-14 16 0,3-4 0,-5 9 0,12-10 0,9-11 0,1 7 0,4-10 0,-5 18 0,3-4 0,0 10 0,0-3 0,3-11 0,0-2 0,0-8 0,3 8 0,0-2 0,0 0 0,1-2 0,-1-6 0,5 9 0,5-5 0,2 5 0,6-2 0,-4-4 0,-2-1 0,8-6 0,11-2 0,-3 3 0,4 0 0,1-2 0,0-1-796,8 3 1,0 0 795,-12-3 0,1 0 0,14 0 0,2 0-99,-3 0 1,0 0 98,-2 0 0,-2 0 0,-7 0 0,-5 0 0,-9 0 0,-12-3 0,1 0 1574,-2-5-1574,3-2 214,0-2-214,2-7 0,-4 7 0,3-5 0,-8 4 0,3-3 0,-7 1 0,3-6 0,-3 3 0,0 2 0,0-10 0,0 15 0,0-16 0,0 17 0,-3-6 0,-2 7 0,-4-4 0,1 4 0,-19-9 0,10 5 0,-11-4 0,4 5 0,5 3 0,-1 2 0,6 3 0,6-1 0,5 4 0,0-1 0</inkml:trace>
  <inkml:trace contextRef="#ctx0" brushRef="#br0" timeOffset="56826">1945 8392 24575,'0'5'0,"0"3"0,0 3 0,0 2 0,2 1 0,1-1 0,0 4 0,-1-8 0,2 18 0,-3-16 0,2 13 0,0-11 0,-3 1 0,5-1 0,-4-4 0,1-4 0,-2-3 0</inkml:trace>
  <inkml:trace contextRef="#ctx0" brushRef="#br0" timeOffset="57359">2130 8411 8191,'-6'11'0,"3"8"3276,-3 2-1489,6 2 1031,-4-6-2818,4-4 1719,0-3-1719,0 2 3276,0-2-2457,0-2 0,0-5 0,0 0 0</inkml:trace>
  <inkml:trace contextRef="#ctx0" brushRef="#br0" timeOffset="57860">1974 8474 24575,'13'0'0,"14"0"0,1 0 0,8 0 0,-16 0 0,-4 0 0,-10 0 0,-1 0 0,-2 0 0</inkml:trace>
  <inkml:trace contextRef="#ctx0" brushRef="#br0" timeOffset="58808">2236 9086 24575,'7'25'0,"-1"1"0,4-2 0,0 0 0,-2 4 0,0 2 0,9 13 0,1 4 0,-6-11 0,0 0 0,1 3-820,0-1 1,1 1 0,1 2 0,-1 0 566,2 4 1,0 2 0,1-2 0,-1-2-404,3 1 1,0-3-1,-1-2 656,-2-4 0,-2-1 0,0-5 678,0-6 1,-1-3-679,1 7 0,-10-16 0,-1-8 0</inkml:trace>
  <inkml:trace contextRef="#ctx0" brushRef="#br0" timeOffset="59726">2336 9977 24575,'3'6'0,"15"9"0,5 9 0,6 2 0,-9-6 0,-1-2 0,-1 1 0,5 1 0,-13-12 0,-1-3 0,3 3 0,-5-2 0,5-1 0,-6 0 0,5-2 0,-3 0 0,11-3 0,-9-3 0,11-7 0,-7-10 0,-1-6 0,2-1 0,-6-5 0,-3 18 0,-1-4 0,-3 10 0,1 0 0,3-1 0,1-1 0,-3 6 0,1-1 0</inkml:trace>
  <inkml:trace contextRef="#ctx0" brushRef="#br0" timeOffset="62758">3150 10556 24575,'-8'-9'0,"0"2"0,2 1 0,1-2 0,-1 5 0,-1-5 0,-12 2 0,-3-4 0,1 0 0,-3-3 0,14 6 0,-9-3 0,5 5 0,-2-1 0,4 3 0,-8 1 0,7 2 0,-12 0 0,3 0 0,-2 0 0,4 0 0,-3 0 0,3 0 0,-9 0 0,-1 0 0,4 0 0,7 0 0,5 4 0,3 2 0,3 3 0,0-1 0,-1 7 0,2 2 0,-5 5 0,4 12 0,-3-17 0,6 8 0,-2-18 0,7 1 0,-5 3 0,-2 8 0,1-4 0,-3 9 0,6-12 0,-5 12 0,4-9 0,-5 13 0,3-11 0,-4 8 0,6-8 0,-3 0 0,7 7 0,0-2 0,2-1 0,1-3 0,3-10 0,-3 3 0,1 0 0,17 22 0,2-2 0,3 4 0,-5-7 0,3 1 0,-2-1 0,8 10 0,-2-3 0,-5-9 0,-3-4 0,-4-7 0,3-2 0,-3-1 0,5 1 0,-12-10 0,6-1 0,-4-2 0,9 3 0,-3-2 0,13 3 0,-6-4 0,4 0 0,0 0 0,-7 0 0,-1 0 0,2-4 0,-9 1 0,5-6 0,2-4 0,-5 3 0,4-5 0,-11 9 0,2-9 0,-1 3 0,16-21 0,-13 13 0,10-8 0,-14 13 0,0 3 0,7-9 0,-3 8 0,-1-12 0,-4 10 0,-6-2 0,6-1 0,-6 6 0,4-12 0,-5 9 0,0-11 0,0 9 0,0-10 0,0 8 0,0-11 0,-3 10 0,0-3 0,-2 10 0,0 0 0,-1 7 0,-2-7 0,2 7 0,-4-7 0,4 7 0,-2-2 0,0-2 0,0 1 0,-3-5 0,-5-1 0,4 3 0,-4-6 0,6 6 0,3 1 0,0 3 0,7 5 0,-3 1 0</inkml:trace>
  <inkml:trace contextRef="#ctx0" brushRef="#br0" timeOffset="63617">2820 10832 8191,'-8'0'0,"2"0"3276,-4 0-1489,-1 0 1031,-9 4-2818,7 2 1719,-5 5-1719,12-2 3276,1 4 0,2-5-3044,1 14-232,1 7 0,-1 7 0,2 0 0,0-14 0,2-8 0,8 2 0,-3-8 0,10 3 0,-8-6 0,27-5 0,-4 3 0,-5-3 0,0 0 0,12 0 0,-10-3 0,-15 3 0,-9-3 0</inkml:trace>
  <inkml:trace contextRef="#ctx0" brushRef="#br0" timeOffset="64183">2969 10892 24575,'13'10'0,"-5"-6"0,8 8 0,-10-8 0,1 6 0,12-1 0,0 1 0,9 8 0,-8-10 0,-7 3 0,-3-8 0,-6-3 0,0 0 0</inkml:trace>
  <inkml:trace contextRef="#ctx0" brushRef="#br0" timeOffset="64824">3093 10847 24575,'-6'6'0,"3"-1"0,1 0 0,-1 1 0,3 7 0,-10 0 0,5 12 0,-10-8 0,7 3 0,-2-9 0,3 4 0,1-5 0,0 7 0,-2-6 0,4-3 0,-3 2 0,6 1 0,-1 0 0,2 2 0,0-7 0,0-1 0</inkml:trace>
  <inkml:trace contextRef="#ctx0" brushRef="#br0" timeOffset="151494">16056 13143 24575,'8'-2'0,"0"-6"0,3-5 0,14-19 0,-5 15 0,2-9 0,-7 14 0,-6 1 0,7-1 0,9 1 0,21 2 0,0 6 0,-11-1 0,1 1 0,10 2 0,-16-1 0,-3 1 0,-1 1 0,1 0 0,-21-3 0,1 3 0,-4-5 0,0 4 0,-1-1 0</inkml:trace>
  <inkml:trace contextRef="#ctx0" brushRef="#br0" timeOffset="152266">15950 12970 24575,'-1'8'0,"3"11"0,1-3 0,1 11 0,-4-6 0,0-6 0,0 1 0,0-10 0,0 10 0,0-9 0,0 7 0,0-9 0,0 1 0,0-1 0,0 3 0,4 3 0,0-2 0,4-2 0,-3-4 0,9-3 0,-5 0 0,8 0 0,-1 0 0,-3 0 0,9 0 0,-10 0 0,0 0 0,-7 0 0</inkml:trace>
  <inkml:trace contextRef="#ctx0" brushRef="#br0" timeOffset="152974">16816 13823 24575,'3'-3'0,"-1"0"0,-2-10 0,0 3 0,3-12 0,12 2 0,5-1 0,-2-2 0,3-1-814,11-6 1,3 0 813,-1 2 0,1 3-1099,-1 1 1,1 2 1098,3 1 0,1 2 0,6-1 0,-1 1 0,-16 8 0,0 1 0,-1 0 0,-4 1 0,-1 2 0,-14 4 0,13-1 1437,-13 4-1437,5 0 596,-7 0 1,-4 0 0,1 0 0</inkml:trace>
  <inkml:trace contextRef="#ctx0" brushRef="#br0" timeOffset="153793">16707 13613 24575,'0'23'0,"0"-1"0,0 0 0,0-7 0,0 10 0,0-15 0,0 11 0,0-13 0,0 8 0,0-11 0,5 6 0,-2-5 0,10 1 0,12 0 0,1 0 0,12 1 0,9 3 0,-6 0 0,3 3 0,3 0-656,-9-4 1,3 1-1,2 1 1,-2-1 0,-2 0-438,9 4 1,-3-1 0,-1 0 1053,2-2 1,-1 1 0,-17-5-1,-23-6 1,-2-2 0</inkml:trace>
  <inkml:trace contextRef="#ctx0" brushRef="#br0" timeOffset="156975">15070 13213 24575,'-9'-16'0,"4"8"0,-8-8 0,8 11 0,-5-3 0,1 2 0,-5-2 0,6 5 0,-5-4 0,7 3 0,-23-5 0,6 6 0,-15-1 0,14 4 0,5 0 0,11 0 0,0 0 0,0 0 0,-3 5 0,0-1 0,-3 3 0,-2 3 0,4-1 0,-5 7 0,4 0 0,-3 9 0,1-7 0,-5 11 0,9-8 0,-5 8 0,11-2 0,-3-7 0,5-3 0,-3-7 0,3 4 0,1-1 0,2 17 0,0-12 0,0 14 0,0-22 0,0 14 0,3-5 0,-2 10 0,8 0 0,-5-6 0,10 2 0,-8-10 0,4 4 0,-4-8 0,-3 0 0,1-3 0,-3-3 0,6 5 0,-3-3 0,6 5 0,-2-6 0,3 0 0,0-1 0,2 0 0,-4-1 0,6 0 0,-4-1 0,11-3 0,4 3 0,6-3 0,-2 3 0,-8-2 0,1 3 0,-3-4 0,-2 0 0,4 0 0,-11 0 0,0 0 0,-3-3 0,-3 0 0,3-5 0,-2-3 0,4-2 0,-4-1 0,4-2 0,1 2 0,0 0 0,0 1 0,-3 2 0,-1-2 0,2-1 0,-1 0 0,2-1 0,-1 3 0,-4 1 0,0 3 0,-2-2 0,-3-1 0,5-3 0,-4 1 0,1 2 0,0 0 0,-1 0 0,1-2 0,-2-1 0,0-5 0,0 5 0,0-4 0,0 6 0,0-4 0,0 5 0,-2 0 0,-1-1 0,0 5 0,-2-6 0,2 2 0,-2 2 0,-1-1 0,3 5 0,1-1 0,-3-2 0,4 2 0,-6-2 0,2-5 0,2 5 0,-3-5 0,6 7 0,-3 1 0,3-1 0,0 1 0,0 2 0,0 1 0</inkml:trace>
  <inkml:trace contextRef="#ctx0" brushRef="#br0" timeOffset="160659">13955 12418 24575,'6'-3'0,"4"1"0,15 2 0,9 0 0,-9 0 0,3 0 0,1 0 0,4 0-1093,8 0 1,7 0 0,2 0 1022,-6 0 0,1 0 1,3 0-1,2 0-444,-8 0 1,3 0 0,1 0-1,1 0 1,0 0 0,0 0 513,-5 0 0,2 0 0,-1 0 0,1 0 0,-1 0 0,0 0 0,-2 0-656,10 0 1,-2 0-1,-1 1 1,0-1 0,-1-1 397,0 0 1,0-1-1,-1 0 1,-2 0-1,-2 0 258,7 1 0,-2 1 0,1-1-308,0-1 0,3 0 0,0-1 0,-2 1 308,-6 2 0,-3 0 0,1 0 0,2 0 0,-4 0 0,3 0 0,0 0 0,-1 0 0,-2 0 0,2 0 0,-2 0 0,-1 0 0,-3 0 0,14 0 0,-5 0 619,-6 0 0,-1 0-619,-8 0 0,0 0 0,7 0 0,0 0 0,0 0 0,-1 0 0,-7 0 0,-3 0 2620,-6 0-2620,-3 0 0,33 0 0,-22 0 0,2 0 1638,13 0 0,3 0-971,-9 0 1,2 0 0,-1 0-668,12 0 0,-2 0 0,-5 0 0,-3 0 0,-8 0 0,-6 0 0,-9 0 2631,4 0-2631,5-5 0,7 3 0,-9-4 0,4 6 0,-11 0 665,24 0-665,-6 0 0,-7 0 0,-2 0 0,5 0 0,-1 0 0,6 0 0,5 0 0,4 0 0,3 0 0,2 0 0,-4 0 0,2 0 0,0 0 0,-6 0 0,0 0 0,-3 0 0,2 0 0,-2 0 0,-5 0 0,-5 0 0,-9 0 0,-5 0 0,4 0 0,0 0 0,1 0 0,8 0 0,-12 0 0,32 0 0,-17 0 0,0 0 0,9 0 0,1 0-913,4 3 1,-1 1 912,-10-3 0,-1 0 0,-4 2 0,-1 0 0,12-3 0,-14 0 0,-3 0 0,-2 0 0,2 4 1825,-1-3-1825,1 2 0,-6-3 0,-4 0 0,-2 0 0,-5 0 0,3 3 0,-4-3 0,0 3 0</inkml:trace>
  <inkml:trace contextRef="#ctx0" brushRef="#br0" timeOffset="176699">13428 14663 24575,'0'14'0,"0"-7"0,0 7 0,0 1 0,0 4 0,-2 10 0,1-8 0,-3-2 0,3-8 0,-2 2 0,1 1 0,1 10 0,-3-8 0,1 2 0,-3-7 0,1 5 0,-4 7 0,-1 7 0,2-4 0,0-7 0,5-3 0,-2-2 0,2-1 0,-2-2 0,4-3 0,-1-3 0,2 9 0,-3-7 0,3 7 0,-5-9 0,2 5 0,-3 1 0,1 3 0,2-3 0,-2-1 0,5-4 0,-3 2 0,3 8 0,0-6 0,-2 7 0,1-10 0,-1-1 0,2-1 0,-3 1 0,3-3 0,-3-1 0</inkml:trace>
  <inkml:trace contextRef="#ctx0" brushRef="#br0" timeOffset="177939">13160 15122 24575,'0'8'0,"0"-2"0,0 1 0,0-1 0,0-1 0,0 1 0,0-1 0,0 3 0,0-2 0,0 10 0,0-9 0,0 9 0,0-2 0,0-4 0,0 3 0,0-7 0,0-1 0,0 3 0,2 0 0,-1 1 0,1 1 0,-2-2 0,0 3 0,0-3 0,0 2 0,0-4 0,0 2 0,2-3 0,4 1 0,2-3 0,1-1 0,1-2 0,4 0 0,-4 0 0,11 0 0,-5 0 0,2 0 0,15-3 0,-10-2 0,6-2 0,-13 3 0,-8 0 0,-3 3 0,1-2 0,-3 1 0,-1 1 0,-2-1 0</inkml:trace>
  <inkml:trace contextRef="#ctx0" brushRef="#br0" timeOffset="183415">13885 14886 24575,'0'8'0,"0"-2"0,0 4 0,3-2 0,4 11 0,7 4 0,0 5 0,3 6 0,2-3 0,1 3 0,1-1-948,-3-1 0,-1 1 0,1-1 948,3 3 0,-1 0 0,0-2 0,3 3 0,-2-5 0,2 5 0,4 1 0,-14-24 0,-2 0 0,-3-4 0,-2-4 0,-4-2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3T13:12:28.5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7254 6196 24575,'24'0'0,"-1"0"0,4 0 0,5 0-1639,-4 0 1,1 0 1300,13 0 1,5 0 337,-4 0 0,3 0 0,2 0 0,-4 0 0,1 0 0,2 0 0,1 0-576,-3 0 1,2 0-1,1 0 1,0 0-1,0 0 576,2 0 0,0 0 0,1 0 0,-2 0 0,-1 0 0,0 0 0,-2 0 0,0 0 0,1 0 0,-6 0 0,1 0 0,0 0 0,0 0 0,-3 0-203,12 0 0,-4 0 0,4 0 203,-12 0 0,2 0 0,2 0 0,-2 0 0,-2 0 0,12 0 0,-2 0 0,0 0-925,1 0 0,1 0 0,-3 0 925,-10 0 0,-1 0 0,3 0 0,1 0 0,2 0 0,3 0 0,-1 0 0,-5-1 0,-1-1 0,2 0 0,-1 0 0,2 1 0,4-1 0,1 0 0,1 0 0,0 0 0,-1 0 0,-2-1 0,0-1 0,-1 1 0,-1-1 0,-2 1 0,9-1 0,-2 1 0,0 1 0,-9-1 0,1 2 0,0-1 0,-3 1 74,0 0 0,-3 2 1,3-1-75,-1 0 0,2 0 0,0 0 0,0 0 0,9 0 0,0 0 0,1 0 0,-7 0 0,1 0 0,0 0 0,-2 0-55,6 0 1,-2 0 0,0 0 54,2 0 0,1 0 0,-3 0 0,-9 0 0,-2 0 0,2 0 67,10 0 1,1 0 0,1 0-68,-3 0 0,0 0 0,1 0 0,-1 0 0,1 0 0,0 0 0,-2 0 0,3 0 0,-2 0 0,0 0 306,3 0 1,0 0-1,-3 0-306,1-3 0,1-1 0,-3 1 0,3 0 0,-1 0 51,-4 0 1,-1 0-1,2 0-51,-5 1 0,2-1 0,1 1 0,-3 1 0,4 1 0,-3 0 0,-2 0 0,0 0 0,-3 0 1375,-5 0 0,-1 0-1375,0 0 0,1 0 0,9 0 0,3 0 0,-8 0 0,3 0 0,-2 0-96,12 0 1,0 0 95,-1 0 0,-1 0 0,-4 0 0,-1 0 850,-2 0 1,-2 0-851,9 0 297,-13 0 1,-27 0-1,-1 0 1</inkml:trace>
  <inkml:trace contextRef="#ctx0" brushRef="#br0" timeOffset="3000">16009 6275 24575,'27'0'0,"-4"0"0,6 0 0,9 0 0,-1 0-1639,7 0 1,2 0 818,-10 0 1,2 0 0,2 0 0,-2 0-28,10 0 0,-1 0 0,0 0 847,1 0 0,0 0 0,0 0 0,-10 0 0,0 0 0,1 0 0,2 0 0,5 0 0,4 0 0,1 0 0,1 0 0,-2 0 0,0 0 0,-2 0 0,1 0 0,1 0 0,2 0 0,-6 0 0,2 0 0,2 0 0,0 0 0,-1 0 0,-1 0 0,-3 0-448,4 0 0,-2 0 0,-1 0 0,-2 0 0,1 0 448,-1 0 0,-1 0 0,0 0 0,-1 0 0,-3 0 0,9 0 0,-2 0 0,1 0-412,-1 0 1,1 0 0,1 0 0,2 0 411,-6 0 0,1 0 0,1 0 0,-1 0 0,0 0-169,-3 0 1,-1 0 0,-1 0 0,1 0 0,0 0 168,10 0 0,1 0 0,-2 0 0,-4 0 0,-5 0 0,-3 0 0,1 0 94,3 0 1,0 0 0,0 0-95,-3 0 0,-1 0 0,3 0 351,3 0 0,3 0 0,1 0 0,0 0-351,-8 0 0,-1 0 0,1 0 0,1 0 0,1 0 0,0 0 0,2 0 0,0 0 0,1 0 0,-2 0 0,-2 0-171,9 0 0,-2 0 1,-2 0-1,0 0 171,-1 0 0,0 0 0,-2 0 0,-3 0 0,-3 0 0,-4 0 0,0 0 831,13 0 0,0 0-831,-3 3 0,2 1 411,-9-1 1,1 0 0,1-1-412,0 1 0,1 0 0,3 0 0,0 1 0,2 0 0,1 0 0,1-2 0,3 0 0,1-2 0,-1 0 0,-4 0 0,-1 3 0,-3 0 0,-1-1 0,1-2 0,-1 0 0,-13 0 526,-16 0 0,-5 0 1,-4 0-1</inkml:trace>
  <inkml:trace contextRef="#ctx0" brushRef="#br0" timeOffset="15834">18395 11950 24575,'-10'-11'0,"1"1"0,-4-1 0,4 2 0,1 1 0,1 3 0,-4-3 0,-3 0 0,0-1 0,-4-1 0,8 4 0,-7-2 0,-3 2 0,4 1 0,-11 2 0,17 1 0,-3 2 0,5-3 0,2 3 0,-4-3 0,-4 3 0,0 3 0,-2-3 0,2 5 0,6-4 0,0 3 0,-8 0 0,1 2 0,-3-2 0,-5 8 0,-4 1 0,2-1 0,-1 0 0,-11 4 0,0 0 0,27-13 0,4 2 0,1 0 0,0 1 0,1 4 0,0-4 0,3 10 0,-4-6 0,5 11 0,-3-1 0,3 6 0,0-5 0,0-5 0,-2-5 0,1-3 0,-4 5 0,5 7 0,-5-5 0,4 4 0,-1-9 0,2 9 0,0-4 0,0 13 0,2-13 0,-1 10 0,4-8 0,0 3 0,2 4 0,3-4 0,3 11 0,-1-11 0,2 10 0,2-6 0,-7-6 0,4-2 0,-8-10 0,3 1 0,0 2 0,3-1 0,0 0 0,-1-3 0,-1-2 0,1 0 0,-4-3 0,4 0 0,-4 0 0,4 0 0,1 0 0,8 0 0,-6 0 0,5 0 0,-9 0 0,10 0 0,-2-3 0,11 3 0,-8-3 0,-2 3 0,-8 0 0,-5 0 0,0 0 0,1 0 0,-1 0 0,1 0 0,-1 0 0,7 0 0,-4-2 0,7-1 0,-7 0 0,0-2 0,2 4 0,-4-1 0,5-3 0,-1 1 0,2-6 0,3 2 0,-6-1 0,4-1 0,-7 1 0,1-1 0,5-12 0,-6 11 0,10-16 0,-9 20 0,5-9 0,-3 7 0,-1 1 0,-3-2 0,0 1 0,-2-4 0,0 4 0,4-6 0,-6 8 0,4-5 0,-5 6 0,0-2 0,0 2 0,4-10 0,-3 1 0,2-8 0,-3 0 0,0 8 0,0-3 0,0 7 0,0 2 0,0 2 0,0 1 0,0 1 0,0-1 0,0 1 0,0-1 0,-2 1 0,1 0 0,-4-1 0,5 1 0,-3-1 0,3-2 0,0 5 0,0-2 0</inkml:trace>
  <inkml:trace contextRef="#ctx0" brushRef="#br0" timeOffset="28500">20323 11349 24575,'49'0'0,"-20"0"0,2 0 0,12 0 0,2 0-1639,2 0 1,2 0 545,-12 0 1,1 0 0,2 0 1065,3 0 0,4 0 0,1 0 0,2 0 27,-7 0 0,2 0 0,0 0 0,2 0 0,1 0 0,-2 0 0,3 0 0,0 0 0,0 0 0,0 0 0,-3 0-656,2 0 1,-2 0-1,0 0 1,-2 0 0,1 0 511,7 0 1,-1 0-1,-1 0 1,-4 0 143,-5 0 0,-4 0 0,3 0 404,9 0 0,2 0 1,-2 0-405,-13 0 0,-2 0 0,0 0 0,17 0 0,-5 0 0,0 0 2430,-36 0-2430,-2 0 3276,-3 0-975,1 0-1008,7-3-1293,3 2 0,4-3 0,-3 4 0,-6 0 0,-3 0 0,0 0 0,-2 0 0,1 0 0,-1 0 0,-3 0 0,-1 0 0</inkml:trace>
  <inkml:trace contextRef="#ctx0" brushRef="#br0" timeOffset="33467">26151 12776 24575,'28'-5'0,"-1"0"0,8 0 0,4-1 0,0 2 0,-4 2 0,1 3 0,3-2-820,5-2 1,4-2 0,2 0 0,-2 1-1,-2 1 1,-2 0 0,2 0 0,4 0 350,-8 1 1,2-1 0,3 0 0,1 0 0,1 0 0,-1 0 0,-1-1 99,-1 0 1,-1 0 0,0-1-1,0 1 1,1-1 0,0 1-1,1 0 369,0 1 0,1 0 0,2 0 0,0 0 0,-1 1 0,-1-1 0,-2 0 0,-4 0 0,5-1 0,-3 0 0,-2-1 0,-2 1 0,-2 1 0,13-1 0,-2 1 0,-19 1 2116,-22 2-2116,10 0 0,22 4 0,6 0 0,-6-4 0,2 2-711,5 2 1,5 2-1,-2-1 711,-10-1 0,-2-1 0,1 1 0,4-1 0,1 1 0,-1-1 0,1 0 0,1 0 0,-4-1 546,0-2 0,-3 0 0,-4 0 0,-9 0 0,-17 0 0</inkml:trace>
  <inkml:trace contextRef="#ctx0" brushRef="#br0" timeOffset="43777">13334 11837 24575,'-27'30'0,"12"0"0,-1-6 0,0 0 0,-3 22 0,4-10 0,7-13 0,-1 1 0,0 7 0,-1 4 0,-1-4 0,-2 3 0,2 2-978,-1 9 0,2 3 0,-1 1 978,0-5 0,-2 2 0,1 0 0,2-2-783,0 3 1,2-2-1,1 0 783,0 0 0,1 1 0,2-3 0,-1 1 0,3 0 0,1-2 0,1 2 0,1-4 0,-1-2 0,0-1 0,-1 11 0,2-9 0,1-26 0,1-5 0,0-5 0,0 0 0</inkml:trace>
  <inkml:trace contextRef="#ctx0" brushRef="#br0" timeOffset="44768">13625 12401 24575,'-9'-3'0,"1"-2"0,-4 5 0,-9-3 0,-2 3 0,-5 0 0,11 0 0,-5 7 0,-7 9 0,-8 16 0,11 4 0,0 4-906,4-5 0,3 0 906,3 3 0,4-1 0,-2 5 0,14-10 0,0-9 0,0 9 0,6-5 0,6-9 0,-1-3 1812,10-1-1812,-13-10 0,16 3 0,-8-1 0,2-5 0,-5 3 0,-7-4 0,-1 0 0,3 0 0,-2 0 0,2 0 0,-1 0 0,7-5 0,-2-1 0,1-5 0,-4-6 0,13-9 0,-3-11 0,8 0 0,-11-3 0,-6 8 0,-2 0 0,-4 8 0,0 3 0,-2 7 0,-1 2 0,1-3 0,-2 6 0,0-2 0,0 4 0,-2 1 0,1 3 0,-1 1 0</inkml:trace>
  <inkml:trace contextRef="#ctx0" brushRef="#br0" timeOffset="45367">13351 12635 24575,'26'12'0,"2"-1"0,14 9 0,-10-9 0,11 4 0,-23-11 0,-5-2 0,5 2 0,-5 0 0,-1-1 0,-9-3 0</inkml:trace>
  <inkml:trace contextRef="#ctx0" brushRef="#br0" timeOffset="46473">13820 11908 24575,'-3'6'0,"4"7"0,7 3 0,8 19 0,0 3-348,-4-13 1,0 1 347,-3-2 0,1 2 0,4 5 0,0 0 0,7 10 0,-5-2 171,-6-17-171,-9-12 0,2 17 0,-3-3 0,0 17 0,0 2-848,0-13 1,0 2 847,0 1 0,0-1 0,0 1 0,0-1-27,0 0 1,0-2 26,0 8 0,0-10 0,0-7 0,0-5 0,0 19 0,-5-4 0,-1-1 0,-1 8 0,-1-11 0,-2-3 0,-3-8 1690,2-6-1690,-2 4 582,-6-4-582,0-3 0,1 1 0,2-4 0,10-2 0,-2-1 0,3 3 0,-1-3 0,1 4 0,0-2 0,-1 5 0,-2-2 0,-12 16 0,9-13 0,-9 10 0,14-13 0,1-3 0,-1-1 0,1 0 0,2-1 0,1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00E67-79E4-7848-877C-E8C70D872B39}" type="datetimeFigureOut">
              <a:t>23/05/2023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7DCCB-6941-E945-BB20-6A873D7F445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6238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EB29-6069-05A4-E511-5F3615225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015B6-FC13-1648-942E-E10F588C7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9FB30-72A9-F912-443A-E9DA55399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4CA6-76A6-5448-8D91-609596296FA5}" type="datetime1">
              <a:t>5/23/23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927D2-941C-B6CB-819E-B551AC89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839A0-7983-33C8-7473-0BBB2C58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CE3-ADFE-3548-8E7C-607B4D8A6BD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3707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8994-E45E-980E-ED17-7494F4A4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0401D-C448-43D6-5AFC-CE8B05B1F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65BAD-DA87-6B5F-8DB1-0618AB26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4E01-FF61-8F4D-8F4A-57EAA38A56D8}" type="datetime1">
              <a:t>5/23/23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EFB95-6CCA-8BBB-0BE8-64847DB5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A3BD1-F4AB-5813-B72B-F273395D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CE3-ADFE-3548-8E7C-607B4D8A6BD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8095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DEF464-4DF4-7D72-66ED-D6E6022D0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3A344-F26C-DC9C-436D-F3E2CE1A3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86FC1-A949-DAB6-437F-9C672819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ECF2-DBF1-8C44-962D-638296441810}" type="datetime1">
              <a:t>5/23/23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32C71-BE2C-10D1-C300-8A4D3EFB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007A1-6DA7-BC13-D451-3F8D4458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CE3-ADFE-3548-8E7C-607B4D8A6BD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4183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FF9FC-B436-16EA-FEC8-D2E49C60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84618-2690-63DC-CA96-87D6BE210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6FF38-714C-FF06-46DD-5EC65EB4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5FBB-D671-B841-A0FE-02D1D79A9E5B}" type="datetime1">
              <a:t>5/23/23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0DE94-CAEE-4685-BE5A-C3F5AA04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03EED-86B4-5C7E-7926-78AAAC85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CE3-ADFE-3548-8E7C-607B4D8A6BD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5540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84137-86BA-EB32-63BE-FC92D82E7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B6E1C-C52E-1BA3-A72F-F28DEBEF0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3BCA4-BE64-E0F9-6A11-FA4D48D8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BE49-E42D-F446-9110-C2E11E93AC76}" type="datetime1">
              <a:t>5/23/23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BC398-F63A-5F90-8026-08171E12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6D5BE-AB5F-F11A-FC4A-088B3B01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CE3-ADFE-3548-8E7C-607B4D8A6BD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7831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57E7-6CC7-9AAB-82EC-4E0364EB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10C30-65FD-AB66-7E62-1963CBD5F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8FCA2-9854-02EB-9ACC-7D7E53B58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ACE52-A37D-3757-3FAF-92177C2E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73D1-A195-124A-9ABA-FCFCD6A9BE81}" type="datetime1">
              <a:t>5/23/23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7EA58-D8F0-D12E-DF40-0552DDE8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A1F07-2053-CF83-81C5-A8E772B0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CE3-ADFE-3548-8E7C-607B4D8A6BD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2295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81BA-565C-530D-8B37-79A9CB87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E7484-5A91-A582-8E35-09CF31D9B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E8F77-4FE1-081D-BEBB-7DFB4323A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6242F-E06D-9191-6F70-8ECD9C9AC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9E775-A4C4-8AC4-98A2-2E12C0F98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E23098-AD17-D732-3607-B893C9355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5265-9072-3141-B3C4-E0C45AD0A194}" type="datetime1">
              <a:t>5/23/23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2A70C-AD67-0E0F-3ED8-2E42783F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4DBF1-CA8D-95C0-4ABA-8C829981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CE3-ADFE-3548-8E7C-607B4D8A6BD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8332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E500-6D0D-A4CC-149A-9B1EF20FA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5AF8A-B5AF-B860-4537-0A84B892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0297-E8B9-6F4D-A78C-7AEDE6628B4C}" type="datetime1">
              <a:t>5/23/23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8FBDB-9C41-F8B4-B078-2DDFB1C4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EF1FA-EADB-0D6E-6971-67977DD3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CE3-ADFE-3548-8E7C-607B4D8A6BD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9525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CA4DDF-E977-3701-3402-75E1C9F1E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B825-5A1F-6B47-846B-E3028732FB7E}" type="datetime1">
              <a:t>5/23/23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36C30-EC80-1AF2-6AB4-6C9B1722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FB66A-A048-EDD2-F923-3864F7AB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CE3-ADFE-3548-8E7C-607B4D8A6BD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3073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48CA-0D11-8ECB-2D25-3D553E5DB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E25E9-7855-A201-1A06-B4583E9F8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B7AAB-129E-1294-44A1-1357FF70C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380A7-05B4-F917-C5CD-D244418C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3CF8-48E2-4047-BA3A-A8AAE65E4AE6}" type="datetime1">
              <a:t>5/23/23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BC529-63DF-3EA7-E920-2AB261C0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7C43D-5A02-38D5-F4B8-A52A697D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CE3-ADFE-3548-8E7C-607B4D8A6BD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7293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E792-430E-8531-7D87-566B1B3D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A9190A-58C5-6081-5634-A3A4F10C3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F0963-3AD1-D6B9-9F86-0574B632E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A4652-F665-A7E8-C316-6AAA6B97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4069-EF9C-D94E-BD43-6486AB59AFF4}" type="datetime1">
              <a:t>5/23/23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7B09F-38DF-335E-D03C-39495B8A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02DBE-A1E2-2E0D-6427-48CAA433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CE3-ADFE-3548-8E7C-607B4D8A6BD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85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677E01-1707-4C88-D5E4-385408372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D8147-5822-0618-72EF-CB2A1D379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BD6D2-32DD-236A-198E-E2B3F3282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CA3BB-5B5B-1341-BC29-9532CBEA7572}" type="datetime1">
              <a:t>5/23/23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2245F-81CA-7BF9-25A5-4E3A3F73E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230CC-5400-18CE-009A-F3AFF836D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E6CE3-ADFE-3548-8E7C-607B4D8A6BD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826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CDB2-4809-0DB5-526F-59EFDC2A30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/>
              <a:t>Architechture search policy gradient Qdas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30C40-5E52-D91D-C22B-0982065144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7900F-FCA3-652E-1002-ACF11341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CE3-ADFE-3548-8E7C-607B4D8A6BDF}" type="slidenum">
              <a:t>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8361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screenshot, font, document&#10;&#10;Description automatically generated">
            <a:extLst>
              <a:ext uri="{FF2B5EF4-FFF2-40B4-BE49-F238E27FC236}">
                <a16:creationId xmlns:a16="http://schemas.microsoft.com/office/drawing/2014/main" id="{3E7E9CF5-7A81-391B-A6B9-B805BB649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286" y="94837"/>
            <a:ext cx="7708583" cy="6668325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CE3AF-963D-263A-A2E9-28CBF8F3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CE3-ADFE-3548-8E7C-607B4D8A6BDF}" type="slidenum">
              <a:t>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7007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CB003D-E69A-1F8B-45E6-BBC8B40A275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VN"/>
                  <a:t>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</a:rPr>
                              <m:t>nn</m:t>
                            </m:r>
                          </m:sub>
                        </m:sSub>
                      </m:sub>
                    </m:sSub>
                    <m:r>
                      <a:rPr lang="vi-VN" b="0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</a:rPr>
                      <m:t>qc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ℝ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VN"/>
                  <a:t>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CB003D-E69A-1F8B-45E6-BBC8B40A27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D9968-940D-23FF-0E95-5C1280486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VN"/>
              <a:t>Step 1: convert a qc into </a:t>
            </a:r>
            <a:r>
              <a:rPr lang="en-US"/>
              <a:t>Directed Acyclic Graphs (DAG)</a:t>
            </a:r>
            <a:endParaRPr lang="en-VN"/>
          </a:p>
        </p:txBody>
      </p:sp>
      <p:pic>
        <p:nvPicPr>
          <p:cNvPr id="5" name="Picture 4" descr="A picture containing diagram, sketch, technical drawing, plan&#10;&#10;Description automatically generated">
            <a:extLst>
              <a:ext uri="{FF2B5EF4-FFF2-40B4-BE49-F238E27FC236}">
                <a16:creationId xmlns:a16="http://schemas.microsoft.com/office/drawing/2014/main" id="{831CDA37-6862-ECCD-A2C1-1399ED691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65" y="2541380"/>
            <a:ext cx="3302000" cy="1993900"/>
          </a:xfrm>
          <a:prstGeom prst="rect">
            <a:avLst/>
          </a:prstGeom>
        </p:spPr>
      </p:pic>
      <p:pic>
        <p:nvPicPr>
          <p:cNvPr id="7" name="Picture 6" descr="A picture containing drawing, circle, sketch, diagram&#10;&#10;Description automatically generated">
            <a:extLst>
              <a:ext uri="{FF2B5EF4-FFF2-40B4-BE49-F238E27FC236}">
                <a16:creationId xmlns:a16="http://schemas.microsoft.com/office/drawing/2014/main" id="{33458323-A78D-C2F8-5792-0BF1BDB13F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12" r="1"/>
          <a:stretch/>
        </p:blipFill>
        <p:spPr>
          <a:xfrm>
            <a:off x="5330029" y="2532132"/>
            <a:ext cx="3212750" cy="39607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EA6199-F2DB-5E4B-3FBF-38100B121646}"/>
              </a:ext>
            </a:extLst>
          </p:cNvPr>
          <p:cNvSpPr txBox="1"/>
          <p:nvPr/>
        </p:nvSpPr>
        <p:spPr>
          <a:xfrm>
            <a:off x="4512365" y="3429000"/>
            <a:ext cx="1219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3200"/>
              <a:t>=&gt;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CCC43B-C64D-1C4C-58AB-FAB4AFF7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CE3-ADFE-3548-8E7C-607B4D8A6BDF}" type="slidenum"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0248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CB003D-E69A-1F8B-45E6-BBC8B40A275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VN"/>
                  <a:t>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</a:rPr>
                              <m:t>nn</m:t>
                            </m:r>
                          </m:sub>
                        </m:sSub>
                      </m:sub>
                    </m:sSub>
                    <m:r>
                      <a:rPr lang="vi-VN" b="0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</a:rPr>
                      <m:t>qc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ℝ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VN"/>
                  <a:t>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CB003D-E69A-1F8B-45E6-BBC8B40A27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D9968-940D-23FF-0E95-5C1280486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526078" cy="4351338"/>
          </a:xfrm>
        </p:spPr>
        <p:txBody>
          <a:bodyPr/>
          <a:lstStyle/>
          <a:p>
            <a:pPr marL="0" indent="0">
              <a:buNone/>
            </a:pPr>
            <a:r>
              <a:rPr lang="en-VN"/>
              <a:t>Step 2: convert DAG to n x n </a:t>
            </a:r>
            <a:r>
              <a:rPr lang="en-US"/>
              <a:t>adjacency</a:t>
            </a:r>
            <a:r>
              <a:rPr lang="en-VN"/>
              <a:t> matrix and n node features vector</a:t>
            </a:r>
          </a:p>
        </p:txBody>
      </p:sp>
      <p:pic>
        <p:nvPicPr>
          <p:cNvPr id="7" name="Picture 6" descr="A picture containing drawing, circle, sketch, diagram&#10;&#10;Description automatically generated">
            <a:extLst>
              <a:ext uri="{FF2B5EF4-FFF2-40B4-BE49-F238E27FC236}">
                <a16:creationId xmlns:a16="http://schemas.microsoft.com/office/drawing/2014/main" id="{33458323-A78D-C2F8-5792-0BF1BDB13F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2" r="1"/>
          <a:stretch/>
        </p:blipFill>
        <p:spPr>
          <a:xfrm>
            <a:off x="838200" y="2532132"/>
            <a:ext cx="3212750" cy="39607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F93E52-20CC-A495-BF10-4B0244BEE31C}"/>
                  </a:ext>
                </a:extLst>
              </p:cNvPr>
              <p:cNvSpPr txBox="1"/>
              <p:nvPr/>
            </p:nvSpPr>
            <p:spPr>
              <a:xfrm>
                <a:off x="4762493" y="2532132"/>
                <a:ext cx="708848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VN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F93E52-20CC-A495-BF10-4B0244BEE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493" y="2532132"/>
                <a:ext cx="708848" cy="461921"/>
              </a:xfrm>
              <a:prstGeom prst="rect">
                <a:avLst/>
              </a:prstGeom>
              <a:blipFill>
                <a:blip r:embed="rId4"/>
                <a:stretch>
                  <a:fillRect t="-2703" b="-1621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83307E-390C-B1A5-6D98-B86689B24E67}"/>
              </a:ext>
            </a:extLst>
          </p:cNvPr>
          <p:cNvCxnSpPr/>
          <p:nvPr/>
        </p:nvCxnSpPr>
        <p:spPr>
          <a:xfrm flipV="1">
            <a:off x="3240157" y="2898418"/>
            <a:ext cx="1361660" cy="83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FF09E9-E42E-5231-DFE8-D194CCBCFD81}"/>
              </a:ext>
            </a:extLst>
          </p:cNvPr>
          <p:cNvCxnSpPr>
            <a:cxnSpLocks/>
          </p:cNvCxnSpPr>
          <p:nvPr/>
        </p:nvCxnSpPr>
        <p:spPr>
          <a:xfrm>
            <a:off x="3240157" y="3737113"/>
            <a:ext cx="1361660" cy="1202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84271B-EFC0-AF4E-2DAF-C55273152C7B}"/>
                  </a:ext>
                </a:extLst>
              </p:cNvPr>
              <p:cNvSpPr txBox="1"/>
              <p:nvPr/>
            </p:nvSpPr>
            <p:spPr>
              <a:xfrm>
                <a:off x="4762493" y="4714574"/>
                <a:ext cx="208556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b="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VN"/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VN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b="0" i="1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e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VN"/>
                  <a:t>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84271B-EFC0-AF4E-2DAF-C55273152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493" y="4714574"/>
                <a:ext cx="2085568" cy="553998"/>
              </a:xfrm>
              <a:prstGeom prst="rect">
                <a:avLst/>
              </a:prstGeom>
              <a:blipFill>
                <a:blip r:embed="rId5"/>
                <a:stretch>
                  <a:fillRect l="-3614" b="-909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86CF7F5-7DD2-E8A8-F148-29324A18AB95}"/>
              </a:ext>
            </a:extLst>
          </p:cNvPr>
          <p:cNvSpPr txBox="1"/>
          <p:nvPr/>
        </p:nvSpPr>
        <p:spPr>
          <a:xfrm>
            <a:off x="4762493" y="4100144"/>
            <a:ext cx="7083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effectLst/>
              </a:rPr>
              <a:t>[convert_string_to_int(operation), params]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E95DC9-4EF3-D1A5-3291-F5A70A2EA036}"/>
              </a:ext>
            </a:extLst>
          </p:cNvPr>
          <p:cNvSpPr txBox="1"/>
          <p:nvPr/>
        </p:nvSpPr>
        <p:spPr>
          <a:xfrm>
            <a:off x="4762493" y="3737113"/>
            <a:ext cx="547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How to encode a operation as features (vector)?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A7E5DBA-9C1C-EB22-FEE8-3FAFF941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CE3-ADFE-3548-8E7C-607B4D8A6BDF}" type="slidenum">
              <a:t>4</a:t>
            </a:fld>
            <a:endParaRPr lang="en-V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301EEEF-25E7-EE35-B87E-3FFCC5173897}"/>
                  </a:ext>
                </a:extLst>
              </p14:cNvPr>
              <p14:cNvContentPartPr/>
              <p14:nvPr/>
            </p14:nvContentPartPr>
            <p14:xfrm>
              <a:off x="583200" y="2695680"/>
              <a:ext cx="6287040" cy="3752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301EEEF-25E7-EE35-B87E-3FFCC517389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3840" y="2686320"/>
                <a:ext cx="6305760" cy="377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394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CB003D-E69A-1F8B-45E6-BBC8B40A275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VN"/>
                  <a:t>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</a:rPr>
                              <m:t>nn</m:t>
                            </m:r>
                          </m:sub>
                        </m:sSub>
                      </m:sub>
                    </m:sSub>
                    <m:r>
                      <a:rPr lang="vi-VN" b="0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</a:rPr>
                      <m:t>qc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ℝ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VN"/>
                  <a:t>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CB003D-E69A-1F8B-45E6-BBC8B40A27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D9968-940D-23FF-0E95-5C1280486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VN"/>
              <a:t>Step 3: put </a:t>
            </a:r>
            <a:r>
              <a:rPr lang="en-US"/>
              <a:t>adjacency</a:t>
            </a:r>
            <a:r>
              <a:rPr lang="en-VN"/>
              <a:t> matrix and node features into Graph Convolutional Neural Network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83307E-390C-B1A5-6D98-B86689B24E67}"/>
              </a:ext>
            </a:extLst>
          </p:cNvPr>
          <p:cNvCxnSpPr>
            <a:cxnSpLocks/>
          </p:cNvCxnSpPr>
          <p:nvPr/>
        </p:nvCxnSpPr>
        <p:spPr>
          <a:xfrm>
            <a:off x="2079000" y="3246288"/>
            <a:ext cx="1518966" cy="1072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FF09E9-E42E-5231-DFE8-D194CCBCFD81}"/>
              </a:ext>
            </a:extLst>
          </p:cNvPr>
          <p:cNvCxnSpPr>
            <a:cxnSpLocks/>
          </p:cNvCxnSpPr>
          <p:nvPr/>
        </p:nvCxnSpPr>
        <p:spPr>
          <a:xfrm flipV="1">
            <a:off x="1954696" y="4542182"/>
            <a:ext cx="1643270" cy="796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F4A6B20-BB22-A4CC-ECB0-F50414AD7458}"/>
              </a:ext>
            </a:extLst>
          </p:cNvPr>
          <p:cNvSpPr/>
          <p:nvPr/>
        </p:nvSpPr>
        <p:spPr>
          <a:xfrm>
            <a:off x="3737186" y="3877192"/>
            <a:ext cx="1302026" cy="10634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tx1"/>
                </a:solidFill>
              </a:rPr>
              <a:t>GCNN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631B0C-D5E5-C82C-F4DD-A6EDC912143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039212" y="4408936"/>
            <a:ext cx="1296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65B5E8-5AA6-047C-1E9E-EC50EBF5D107}"/>
                  </a:ext>
                </a:extLst>
              </p:cNvPr>
              <p:cNvSpPr txBox="1"/>
              <p:nvPr/>
            </p:nvSpPr>
            <p:spPr>
              <a:xfrm>
                <a:off x="6472037" y="4240864"/>
                <a:ext cx="609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i="1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VN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65B5E8-5AA6-047C-1E9E-EC50EBF5D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037" y="4240864"/>
                <a:ext cx="609141" cy="276999"/>
              </a:xfrm>
              <a:prstGeom prst="rect">
                <a:avLst/>
              </a:prstGeom>
              <a:blipFill>
                <a:blip r:embed="rId3"/>
                <a:stretch>
                  <a:fillRect l="-4082" r="-8163" b="-909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4D1B08-1758-D4BC-1F83-59BF3AA27051}"/>
              </a:ext>
            </a:extLst>
          </p:cNvPr>
          <p:cNvCxnSpPr>
            <a:cxnSpLocks/>
          </p:cNvCxnSpPr>
          <p:nvPr/>
        </p:nvCxnSpPr>
        <p:spPr>
          <a:xfrm>
            <a:off x="7199317" y="4415081"/>
            <a:ext cx="2024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B2C9AB-B6DA-CD69-A929-C00EBE9CBD67}"/>
                  </a:ext>
                </a:extLst>
              </p:cNvPr>
              <p:cNvSpPr txBox="1"/>
              <p:nvPr/>
            </p:nvSpPr>
            <p:spPr>
              <a:xfrm>
                <a:off x="9503859" y="4240863"/>
                <a:ext cx="9024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i="1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VN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B2C9AB-B6DA-CD69-A929-C00EBE9CB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3859" y="4240863"/>
                <a:ext cx="902491" cy="276999"/>
              </a:xfrm>
              <a:prstGeom prst="rect">
                <a:avLst/>
              </a:prstGeom>
              <a:blipFill>
                <a:blip r:embed="rId4"/>
                <a:stretch>
                  <a:fillRect l="-2778" t="-4545" r="-8333" b="-3636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49E662C-5353-ECFA-E6A0-1084949C8D7E}"/>
                  </a:ext>
                </a:extLst>
              </p:cNvPr>
              <p:cNvSpPr/>
              <p:nvPr/>
            </p:nvSpPr>
            <p:spPr>
              <a:xfrm>
                <a:off x="7101514" y="3612574"/>
                <a:ext cx="2121999" cy="5402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>
                    <a:solidFill>
                      <a:schemeClr val="tx1"/>
                    </a:solidFill>
                  </a:rPr>
                  <a:t>Sigmod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vi-V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sup>
                        </m:sSup>
                      </m:den>
                    </m:f>
                  </m:oMath>
                </a14:m>
                <a:endParaRPr lang="en-VN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49E662C-5353-ECFA-E6A0-1084949C8D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514" y="3612574"/>
                <a:ext cx="2121999" cy="5402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51C2936-960C-5017-A4D6-6165F778F344}"/>
                  </a:ext>
                </a:extLst>
              </p:cNvPr>
              <p:cNvSpPr txBox="1"/>
              <p:nvPr/>
            </p:nvSpPr>
            <p:spPr>
              <a:xfrm>
                <a:off x="868090" y="2912730"/>
                <a:ext cx="708848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VN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51C2936-960C-5017-A4D6-6165F778F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90" y="2912730"/>
                <a:ext cx="708848" cy="461921"/>
              </a:xfrm>
              <a:prstGeom prst="rect">
                <a:avLst/>
              </a:prstGeom>
              <a:blipFill>
                <a:blip r:embed="rId6"/>
                <a:stretch>
                  <a:fillRect t="-2703" b="-1621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5CB02A-B960-8BA7-0DD8-B6A7554A71CF}"/>
                  </a:ext>
                </a:extLst>
              </p:cNvPr>
              <p:cNvSpPr txBox="1"/>
              <p:nvPr/>
            </p:nvSpPr>
            <p:spPr>
              <a:xfrm>
                <a:off x="868090" y="5185880"/>
                <a:ext cx="837089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VN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5CB02A-B960-8BA7-0DD8-B6A7554A7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90" y="5185880"/>
                <a:ext cx="837089" cy="461986"/>
              </a:xfrm>
              <a:prstGeom prst="rect">
                <a:avLst/>
              </a:prstGeom>
              <a:blipFill>
                <a:blip r:embed="rId7"/>
                <a:stretch>
                  <a:fillRect t="-2703" b="-1621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6DC5E211-56EA-E24A-EB23-BF8EB3A7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CE3-ADFE-3548-8E7C-607B4D8A6BDF}" type="slidenum">
              <a:t>5</a:t>
            </a:fld>
            <a:endParaRPr lang="en-V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CCD2C79-3EB1-B886-ABF2-D650EA63C6FF}"/>
                  </a:ext>
                </a:extLst>
              </p14:cNvPr>
              <p14:cNvContentPartPr/>
              <p14:nvPr/>
            </p14:nvContentPartPr>
            <p14:xfrm>
              <a:off x="2611440" y="2200320"/>
              <a:ext cx="7842240" cy="2565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CCD2C79-3EB1-B886-ABF2-D650EA63C6F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02080" y="2190960"/>
                <a:ext cx="7860960" cy="258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2752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130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Architechture search policy gradient Qdas </vt:lpstr>
      <vt:lpstr>PowerPoint Presentation</vt:lpstr>
      <vt:lpstr>Solve π_(θ_nn ):qc→R∈[0,1] </vt:lpstr>
      <vt:lpstr>Solve π_(θ_nn ):qc→R∈[0,1] </vt:lpstr>
      <vt:lpstr>Solve π_(θ_nn ):qc→R∈[0,1]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Architechture search policy gradient Qdas </dc:title>
  <dc:creator>Vũ Tuấn Hải</dc:creator>
  <cp:lastModifiedBy>Vũ Tuấn Hải</cp:lastModifiedBy>
  <cp:revision>2</cp:revision>
  <dcterms:created xsi:type="dcterms:W3CDTF">2023-05-23T12:40:06Z</dcterms:created>
  <dcterms:modified xsi:type="dcterms:W3CDTF">2023-05-23T15:32:57Z</dcterms:modified>
</cp:coreProperties>
</file>