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6T08:46:42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7541 5209 0,'0'-25'46,"-25"0"-30,0 1 0,0 24 15,25-25-31,-25 0 16,1 25-1,-26 0 1,25 0-16,0-25 15,-24 25-15,24 0 16,0 0-16,0 0 16,1 0-1,-1 0 1,-25 0-16,25 0 16,1 0-16,-1 0 15,0 25-15,0 0 16,0-25-16,1 25 15,-1-1 1,0 1-16,0 0 16,0 0-1,0-25 1,1 25-16,24-1 16,-25 1-16,25 25 15,-25-25-15,0-25 16,25 24-16,-25 1 15,1 0-15,-1 49 16,25-49-16,-25 25 16,25-25-1,0-1-15,0 1 16,-25 0-16,25 0 16,0 0-1,0-1-15,0 1 16,0 0-16,0 0 15,25 25-15,-25-26 0,25-24 16,-25 25 0,49 25-16,-24-25 15,25 49-15,-25-74 16,-1 25-16,26 0 16,0-1-16,-1 1 15,1 0-15,-25-25 16,24 0-16,1 0 15,-25 0-15,24 0 16,-24 0-16,0 0 16,0 0-16,0 0 31,-1 0-31,26 0 16,-25 0-16,0 0 0,24 0 15,1 0-15,-25 0 16,24 0-1,-24 0-15,0 0 16,0 0-16,-1 0 16,1-25-16,0 0 15,0 1-15,0 24 16,-1-25-16,-24 0 16,50 0-16,-50 0 15,50 1 1,-50-1-1,0 0-15,24-25 16,-24 26-16,25-26 16,-25 25-16,0-49 15,0 49-15,0-50 16,0 1 0,0 0-16,0-1 15,0 1-15,0 24 16,0-24-16,0 24 0,0 25 15,0 1-15,0-1 16,-25 0 0,25-25-1,-24 50 17,-1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6T08:47:07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5011 13767 0,'0'-25'94,"-25"25"-78,0 0-1,0 0 17,0 0-17,1 0 1,-1 0 0,0-25-1,25 0 1,0 0-1,0 1-15,0-1 16,0 0-16,0-25 16,0 26-16,0-1 15,50 25 95,-1 0-95,-24 0 1,25 25 0,-26-1-1,-24 1 1,25-25-1,-25 25-15,25-25 16,0 25 0,-25 0-1,25-1 1,-25 1-16,0 0 16,0 25-1,0-26-15,0 1 16,0 25-16,0-25 15,0 24 1,-25 1-16,25-25 16,-25-1-16,0 1 15,25 0-15,-49 25 16,24-50-16,0 24 0,0 1 16,0 25-1,-24-50 1,24 25-16,0-25 15,0 0-15,0 24 16,1-24 15,-1 0-15,0 0 15,25-49-15,0 24-16,0 0 0,0 0 31,50 25 0,-26 0-31,26 0 16,0 0-16,24 25 16,-49 25-16,49-25 15,26 24-15,-76-49 16,26 50-16,0-50 15,-1 25-15,1 0 16,-25-25 15,-1 0-15,1 0 15,0 0-15</inkml:trace>
  <inkml:trace contextRef="#ctx0" brushRef="#br0" timeOffset="40733.91">13841 7491 0,'0'-25'0,"0"0"31</inkml:trace>
  <inkml:trace contextRef="#ctx0" brushRef="#br0" timeOffset="59566.04">14957 6474 0,'-25'-25'47,"1"0"-31,-26 1 0,25-1-1,0 25-15,25-25 16,-24 0-1,-26 0 1,25 25-16,-49 0 16,24-24-16,-24 24 15,49 0-15,-25 0 16,1 0-16,-1 0 16,25 0-16,0 0 15,1 0-15,-26 0 16,0 0-16,26 0 15,-1 0-15,-25 24 16,25 1-16,1 0 16,-26 25-16,25-26 15,0-24-15,1 25 16,24 0 0,-25 0-16,0-25 15,0 49-15,0-24 16,1 50-1,-1-26-15,25-24 0,0 0 16,-50 49 0,50-24-16,0 24 15,0-49-15,-25 25 16,25-1-16,0 1 16,0 24-16,0-49 15,0 50-15,0-26 16,0 1-16,0-25 15,0 24-15,0 1 16,0-1 0,0 1-16,0 0 0,0-1 15,0-24-15,25 49 16,0-24-16,-25 0 16,0-26-16,25 51 15,0-25 1,-1 49-16,-24-50 15,25-24-15,0 50 16,-25-51-16,25 26 16,24 24-16,-24-49 15,0 0-15,0 0 16,24 24 0,-24-49-1,25 25-15,-25 0 16,49-25-16,-24 0 15,-26 0 1,1 0-16,0 0 16,0 0-16,49 0 15,-49-25 1,25 0-16,-1 1 16,1-26-16,0 25 15,-1 0-15,1-49 16,-1 24-16,1 50 0,49-74 15,-74 49 1,49-49-16,-24-1 16,24 1-16,-24 24 15,-25 25-15,-25 1 16,25-1-16,-1-25 16,-24 25-16,0 1 15,0-1-15,0 0 16,0 0-16,0-24 15,25-1 1,-25 25 0,0-24-16,0-26 15,0 26-15,0-1 16,0 0-16,0 1 16,0 24-1,0-49-15,-25-1 16,25 1-16,0 49 15,-24-25-15,24 26 16,-25-76-16,0 51 16,25-26-16,0 26 15,-25-26-15,25 50 16,-25-24-16,1-26 16,-1 51-16,25-26 15,0 25-15,-25 25 16,25-25-16,-25 25 31</inkml:trace>
  <inkml:trace contextRef="#ctx0" brushRef="#br0" timeOffset="61931.28">15503 8930 0,'0'-25'46,"0"0"-30,0-25-16,0 26 16,0-26-16,-25 0 31,0 1-31,25 24 16,-24 0-16,24 0 15,-50 1-15,50-1 0,-25 0 16,0 25-1,0 0 17,1-25-17,-1 25 1,0 0-16,0-25 16,0 25-1,1 0-15,-1 0 16,0 0-16,0 0 15,0 0 1,1 0 0,-1 0-16,0-24 0,0 24 15,0-25 1,1 25 0,-1 0-1,0 0 1,0 0-16,0 0 15,1 0 1,-1 0-16,0 0 16,0 0-16,0 0 15,-24 0-15,24 0 16,0 0 0,0 25-1,1-25-15,24 24 16,-25-24-16,25 25 15,-25 0-15,0 25 16,0-1-16,25-24 16,-24 0-1,-1 0-15,0 24 16,25 1-16,-50 24 16,50-24-16,-49-1 0,49 1 15,0 0 1,0-1-16,0 1 15,0 0-15,0-26 16,0 1-16,0 0 16,0 0-16,0 0 15,0-1-15,0 1 16,0 50-16,0-51 16,0 26-16,0 24 15,0-49-15,24 50 16,-24-51-16,0 1 15,0 50-15,25-51 16,-25 1 0,0 25-16,25-25 0,0-1 15,-25 26-15,0-25 16,0 25 0,25-1-16,0-24 15,-25 25 1,24-26-16,1-24 15,0 75-15,0-50 32,0-1-32,-1-24 15,1 0 1,50 0 0,-51 0-16,26 0 15,-25 0-15,0 0 16,-1 0-16,26 0 15,-25 0-15,0 0 16,24 0 0,1 0-1,-1-49-15,26-1 16,-50 25-16,-25 1 16,24-1-16,-24 0 15,25-25 1,0 50-16,-25-49 15,50-1-15,-50 25 16,24 0-16,1 25 16,-25-24-16,0-1 15,0-25 1,25 1-16,-25-1 16,0 0-16,0 26 15,0-1 1,0-25-16,25-24 0,-25 49 15,25-25-15,-25 26 16,0-1-16,0 0 16,0-25 15,0 26-15,0-1-16,0 0 15,0-25-15,0 26 16,0-1-16,0-50 15,25 26-15,-25-1 16,24 0-16,1-49 16,0 74-16,-25 1 15,50-26-15,-26 0 16,-24 26 0,25-1-1,-25 0 1</inkml:trace>
  <inkml:trace contextRef="#ctx0" brushRef="#br0" timeOffset="63207.12">14064 12129 0,'0'-24'0,"0"-1"15,0 0 16,0 0-31,0 0 16,0-24 0,0 24-16,0 0 0,0-24 15,-25 24 1,25 0-16,-24 25 16,-1-50-16,25 26 15,-50-1-15,25 0 16,1 25-1,24-25-15,-25 0 16,0 25 0,0 0-16,0 0 15,1-24 1,-1 24-16,-25 0 16,1-25-16,24 25 0,0 0 15,0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6T08:48:48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2555 6276 0,'25'24'109,"-1"1"-109,1-25 16,75 50-16,-76-50 15,51 49-15,-26-49 16,75 25-16,-49 0 16,24-25-16,0 74 15,0-74-15,-24 25 16,-1-25-16,25 25 15,1-25-15,-1 0 16,25 0-16,-74 0 16,49 0-16,0 25 15,0-25-15,-24 0 16,24 0 0,-50 0-16,26 0 0,49 0 15,-25 0 1,25 0-16,25 0 0,-25 0 15,0 0-15,0 0 16,0 0 0,0 0-16,-50 0 15,1 0-15,24 0 16,25 0-16,-49 0 16,-1 0-16,0 0 15,-49 0-15,25 0 16,-25 0-1,-1 0-15,1 0 16,0 0-16,0 0 16,24 25-16,-24-1 15,25-24-15,-25 0 16,24 25-16,-24 0 47,-25-50 62,25 0-93,-25 1-16,25-51 15,-1 50-15,1 1 16,0-1-16,-25 0 16,75 0-16,-51 0 15,1 1 1,74-26-16,-24 25 16,-1 25-16,1 0 15,-26 0 1,1 0-16,-1 0 0,1 0 15,0 0 1,-26 0-16,26 25 16,24-25-16,-24 0 15,0 0-15,24 25 16,25 0-16,-49-25 16,0 0-16,24 0 15,0 0-15,1 0 16,24 0-16,-25 0 15,26 0 1,-26 0-16,25 0 16,-24 0-16,-26 0 0,1 0 15,24 0-15,-24 0 16,-25 0-16,24 0 16,-24 0-1,25 0-15,24 24 16,1-24-16,-51 0 15,26 0-15,-25 0 16,0 0-16,-1 0 0,1 0 16</inkml:trace>
  <inkml:trace contextRef="#ctx0" brushRef="#br0" timeOffset="12942.24">12452 5829 0,'25'0'47,"0"0"-31,24 25-16,-24-25 0,0 0 16,24 0-1,-24 0-15,25 0 0,-1 0 16,-24 0-16</inkml:trace>
  <inkml:trace contextRef="#ctx0" brushRef="#br0" timeOffset="13281.05">12303 5631 0,'25'-25'32,"25"25"-17,-1 0 1,1 0-16,-1 0 16,-24 0-16,0 0 15,0 0-15,0 0 16,24 0-1</inkml:trace>
  <inkml:trace contextRef="#ctx0" brushRef="#br0" timeOffset="14364.42">13618 4787 0,'0'-25'94,"-50"25"-78,1 0-1,-1-24-15,25 24 16,0 0-16,-24 0 15,24-50-15,0 50 16,-24 0 0,24 0 77,25 74-77,0 51 0,0-101-16,0 51 15,0-1-15,25 50 16,-1-49-16,1 49 16,-25 0-16,0 24 15,25-24-15,0 25 16,0-49-16,-1 24 15,-24-25-15,0-25 16,0 25-16,0-74 16,0 0-1,25 0 110,0 0-125,0-25 16,49 0-16,-24 0 16,-25 24-16,-1-24 15,26 0-15,24 25 16,-49-25-16,0 25 15,0-25-15</inkml:trace>
  <inkml:trace contextRef="#ctx0" brushRef="#br0" timeOffset="26412.71">14039 5358 0,'25'-25'63,"0"-49"-47,25-1-16,-50 50 15,49-24 1,-49-1-16,25 25 0,49-74 15,-49 74-15,0-24 16,-25 24 0,25 25-16,-25 50 93,0 49-93,0-25 16,0 1-16,0-26 16,0-24-16,0 25 15,0-26-15,25-24 16</inkml:trace>
  <inkml:trace contextRef="#ctx0" brushRef="#br0" timeOffset="26977.96">15677 6028 0,'0'24'47,"24"-24"-32,51 0-15,-50 0 16,-1 0 47</inkml:trace>
  <inkml:trace contextRef="#ctx0" brushRef="#br0" timeOffset="27529.99">16321 6276 0,'0'-25'47,"25"0"-47,-25-49 15,25 49-15,0 0 16,25-49-16,-50 49 15,49-50-15,-49 26 16,25 24 0,-25 0-16,25 50 78,-25 25-63,0 24-15,25-24 16,-25 49-16,0-74 16,0 74-16,24-74 0,-24-1 15,0 1 1</inkml:trace>
  <inkml:trace contextRef="#ctx0" brushRef="#br0" timeOffset="28372.08">14709 5928 0,'25'0'0,"-25"-24"47,-25 24-31,-24 0-16,24 0 15,0 0-15,0 0 16,0 0 0,1 49-1,-1 26-15,25-26 0,-25 26 16,25-1-16,0-24 16,0 24-16,0-24 15,0-1-15,0-24 16,0 25 15,25-50-31,0 0 16,24 0-16,1 0 15,24 0-15,-24 0 16,-25-25-16,-1-25 16,1 25-16,-25 1 15,25-26-15,0 0 16,-25 1-1,0 24-15,0 0 16,0 0-16,0-24 16,0 24-16,0 0 15,0 0-15,0 1 32,0-1-17</inkml:trace>
  <inkml:trace contextRef="#ctx0" brushRef="#br0" timeOffset="29135.34">15751 4614 0,'0'0'0,"-25"-25"31,0 25-31,1 0 16,-26 0-16,0 49 16,26 51-16,-1-51 15,0 1 1,25 0-16,0-1 16,0-24-16,0 25 0,0-26 15,25 51 1,24-1-16,1 1 0,0-26 15,-26-24 1,1-25 0,0 0-16,49 0 15,-24 0 1,0 0-16,-1-50 16,-49 1-16,25-1 15,-25 1-15,0-26 16,0 50-16,0-49 15,0 0-15,0 24 16,25 0-16,-25-24 16,0-1-1,0 51-15,0-1 32,-25 25 14,0 0-30</inkml:trace>
  <inkml:trace contextRef="#ctx0" brushRef="#br0" timeOffset="29997.39">16768 4564 0,'0'-25'47,"25"25"-31,0 25-1,49-25-15,-24 0 16,-26 0-16,26 0 15,0 0-15,-1 0 16,-24 0-16,0 0 16,0 0-16,-25 25 15,24-25 1,-24 25 0,25-1-1,-25 1 1,0 0-16,0 0 15,0 0-15,25 24 16,-25-24-16,0 74 16,0 25-16,25-74 15,0 49-15,-1 50 16,1 25-16,0-26 16,0 1-16,0-49 15,-25 24-15,0-50 16,24 0-16,-24-49 15,0 0 95,-24 0-79,-1-25-31,-25 25 16,1-1-16,24 1 15,0-25-15,0 0 16,0 0-16,1 0 16,-1 0 15,0 0-31,0-25 15</inkml:trace>
  <inkml:trace contextRef="#ctx0" brushRef="#br0" timeOffset="36438.78">24730 7665 0,'0'-25'62,"0"0"-46,-25-25-16,-24-24 15,-26 0-15,26 49 16,-50-25 0,24 25-16,-24 1 15,-50 24-15,0-25 16,-49-25-16,24 25 16,-49 1-16,25 24 15,-26 0-15,51 0 16,-51 0-16,26 0 15,-25 0-15,49 0 16,1 0-16,48 0 16,-23 0-16,48 24 15,-24 1-15,25-25 16,-25 25-16,50 0 16,-50 0-16,49-25 15,1 24 1,-25-24-16,49 0 15,-24 0-15,-50 0 0,49 0 16,1 25 0,-25-25-16,-1 0 15,26 0-15,0 0 16,-1 0-16,1 0 16,-25 0-16,49 0 15,-25 0-15,-24 0 16,25 0-16,-1 0 15,1 0-15,24 0 16,1 0-16,-26 0 16,1 0-16,24 0 15,-24 0-15,0 0 16,-1 0 0,-24 0-16,49 0 0,-24 0 15,-1 0-15,26 0 16,24 0-16,-74 0 15,24 0 1,1 50-16,24-50 16,-49 0-16,50 0 15,-1 0-15,25 0 16,0 0-16,-24 0 16,24 25-16,0-25 15,0 0-15,1 24 16,-1-24-16,-25 0 15,25 25-15,-49 0 16,49-25-16,-25 25 16,26-25-1,24 25-15,-25-25 16,25 24-16,-75 1 16,51 0-1,-1 25-15,0-26 16,0 1-16,0 0 15,25 0-15,0 0 16,-24-1-16,24 1 16,0 25-1,0-1-15,0 1 16,0-25-16,0 25 16,0-1-16,0 1 15,0-25-15,0 24 16,0-24-16,0 25 15,0-1-15,24 1 16,-24-25-16,25 24 16,-25-24-1,25 0-15,0 0 16,0 24-16,-1-24 16,1-25-16,0 25 0,-25 0 15,25-25 1,-25 24-1,25-24 48,-25 25-47,24-25-16,-24 25 15,50 25 16,0-50-15,24 24 0,-49 1-16,0-25 15,24 0-15,-24 25 16,0-25 0,0 0-16,0 0 15,-1 0-15,26 0 16,0 0-16,-1 0 15,26 0-15,-1 0 16,-49-25 0,49 25-16,1 0 15,-26 0-15,1 0 16,49 0-16,-25 0 16,1 0-16,-1-25 15,-24 25-15,49 0 16,-49 0-16,24 0 15,50 0-15,-49 0 16,-1 0-16,0 0 16,26 0-16,-1 0 15,0 0-15,-24 0 16,24 0-16,25 0 16,-50 0-16,1 0 15,24 0 1,-50 0-16,26 25 15,-1-25-15,-24 0 16,24 0-16,1 0 16,-1 0-16,0 0 15,1 0-15,-1 0 16,-24 0-16,24 25 16,-49-25-16,25 0 15,-1 50-15,26-50 16,-26 0-16,1 0 15,0 49-15,-1-49 16,26 25-16,-1-25 16,-49 50-16,49-50 15,-24 25 1,24 24-16,-24-24 16,-25-25-16,24 25 15,1-25-15,24 0 16,-49 0-16,50 0 0,-26 0 15,26 0 1,-1 25-16,-24-25 16,24 0-16,25 0 15,-49 0-15,24 0 16,50 0-16,-74 0 16,49 0-16,0 0 15,1 0-15,-1 0 16,0 0-16,25 0 15,-74 0 1,49 0-16,-25 0 0,1 0 16,-26 0-16,26 0 15,-26 0-15,1 0 16,0 0-16,-26 0 16,51 0-1,-26 0-15,1 0 16,0 0-16,-1 0 15,1 0-15,-25 0 16,-1 0-16,1 0 16,0 0-16,0 0 15,0 0-15,-1 0 16,26 0-16,-25 0 16,-25-25 15,49-25-31,-49-24 15,25 24 1,25 25-16,-50-24 16,25 24-1,-25-50-15,0 51 0,24-1 16,-24 0 0,0 0-16,0 0 15,25-24-15,0-1 16,-25 25-1,0 1-15,0-1 16,0 0 0,25 0-16,-25 0 15,0 1-15,0-1 16,0 0-16,25 0 16,-25 0-1,0 1 1,0-1-1,0 0-15,0 0 16,0 0 0,0 1-1,0-1 1,0 0 0,0 0-16,0 0 15,0 1 1,0-1-1,0 0-15,0 0 0,0 0 16,0 0 15,0 1-15,0-1-16,0 0 16,-25-25-1,25 26-15,-25-1 16,25 0-16,0 0 15,-25 0-15,25 1 16,-25-1 0,1 0-1,-1-25-15,25 26 16</inkml:trace>
  <inkml:trace contextRef="#ctx0" brushRef="#br0" timeOffset="44047.78">15925 8632 0,'24'25'0,"1"-25"15,25 0-15,-1 0 16,-24 0-1,0 0 1,0 0 0,0 0-1,-1 0 1,1 0-16,-25-25 31,25 25-31,-25-25 31,25 25-15,-25-25 0,0 1-16,0-26 15,0 25 1,0 0-16,0 1 16,0-1-1,0 0-15,0 0 16,0-24-1,0 24-15,0 0 16,0 0-16,0 0 16,0-24-16,0 24 15,0-25-15,0 1 32,0 24-32,0 0 15,0 0-15,0 0 16,0-24-16,0-26 15,0 26 1,0 24 0,0 0-1,0 0-15,0 1 16,0-51 0,0 50-16,0 1 15,0-1 1,0 0-1,-25 0 1,0 25 0,0-25-1,1 25-15,-26-24 0,0-1 16,26 25-16,-26 0 16,25-25-16,-49 25 15,49 0 1,-25 0-16,1 0 15,-1 0-15,-24 0 16,24 0-16,1 0 16,-26 0-16,1 0 15,-1 0-15,1 0 16,-1 0-16,1 0 16,0 0-16,-26 0 15,1 0 1,0 0-16,0 0 0,0 0 15,24 0-15,-24 0 16,-50 0-16,-25 0 16,1 0-16,-26 0 15,-24 0 1,50 0-16,-26 0 16,75 0-16,-50 0 15,26 0-15,-51 0 0,75 0 16,0 0-1,-50 0-15,26 0 16,-1 0-16,25 0 16,0 0-16,0 0 15,49 0-15,1 0 16,-25 0-16,24 0 16,26 0-16,-1 0 15,0 0-15,-24 0 16,49 0-16,-24 0 15,-1 0 1,25 0-16,-24 0 16,-1 0-16,25 0 0,-24-25 15,-1 25-15,0 0 16,1-25-16,-1 1 16,25 24-1,-24 0-15,-1 0 16,1 0-16,24-25 15,-25 25-15,25 0 16,-24-25-16,24 25 16,-74 0-16,49 0 15,25 0-15,-49 0 16,-25 0-16,-1 0 16,51 0-16,-26 0 15,1 0-15,0 0 16,24 0-16,-49 0 15,49 0-15,0 0 16,1 0-16,-50 25 16,49-25-1,-24 25-15,49-25 16,-50 0-16,26 0 16,-1 24-16,1-24 15,-1 0-15,25 0 16,-24 25-1,-1-25-15,25 25 16,-24-25 0,24 0-16,0 25 15,-25 0 1,26-1-16,-26 1 16,25-25-16,0 25 15,0 0-15,1-25 16,-1 0-16,0 25 15,0-1-15,0-24 16,1 50 0,-1-25-16,0 0 15,0-1-15,25 1 16,-25 25 0,1-25-16,-51 49 15,75-49-15,0 0 16,-25-25-16,25 24 15,-24 1 1,24 0-16,-25 0 16,25 25-1,0-1 1,0-24 0,0 0-1,0 0 1,0-1-1,0 1-15,0 25 16,0-25 0,0 49-16,25-24 15,-25-26-15,0 1 16,24-25-16,-24 25 0,0 0 16,25 0-1,0-1 1,-25 1-1,25-25 1,-25 25 15,25-25-15,-1 0 0,-24 25-1,25-25-15,0 0 31,0 0-15,0 25-16,24-25 0,-24 24 16,0 1-16,24-25 15,-24 0 1,25 25-16,24-25 16,-49 0-16,25 0 15,-1 0-15,75 0 16,-74 0-16,24 0 15,1 0-15,24 0 16,-49 0-16,49 0 16,0 0-16,0 0 15,-24 0-15,-50 0 16,74 0-16,0 0 16,0 0-16,0 0 15,-24 0-15,24 0 16,0 0-16,-24 0 15,24 0 1,-25 0-16,26 0 16,-26 0-16,25 25 15,-49-25-15,24 0 16,1 0-16,24 0 0,0 25 16,25-25-1,-25 24-15,25-24 16,0 0-16,-49 25 15,24 0-15,0 0 16,0-25-16,-24 0 16,24 25-16,-25-1 15,1-24-15,24 0 16,25 0-16,0 0 16,50 0-1,-75 0-15,25 0 0,0 0 16,-50 0-16,26 0 15,-26 50-15,-49-50 16,24 0-16,1 0 16,-25 0-1,24 0-15,1 0 16,0 0-16,-1 0 16,-24 0-16,25 0 0,-25 0 15,24 0-15,-24 0 16,25 0-1,-26 0-15,51 0 16,-26 0-16,26-25 16,-26 25-16,-24 0 15,25 0-15,-1 0 16,1 0-16,0 0 16,-1 0-16,-24 0 15,0 0-15,49 0 16,-24 0-1,-25 0 1,-1 0-16,26 0 16,25 0-16,-51 0 0,51 0 15,-50 0-15,24 0 16,1 0 0,-25-25-16,-1 25 15,26 0-15,-25 0 16,0 0-16,24-24 15,1 24-15,-1 0 16,1 0-16,0 0 16,-1 0-16,26-25 15,-26 25-15,-24 0 16,49-25-16,-49 25 16,75 0-16,-51 0 15,1 0-15,24 0 16,-24 0-16,-25 0 15,-1-25-15,1 25 16,0 0 0,0 0-1,0 0 1,-1 0-16,1 0 16,0 0-16,0 0 46,0 0-30,-1 0-16,1 0 16,0 0 15,0 0-15,0 0-16</inkml:trace>
  <inkml:trace contextRef="#ctx0" brushRef="#br0" timeOffset="46585.47">3423 10021 0,'25'0'78,"0"0"-62,24 0-16,26 0 16,-1 0-16,-24 0 15,-1 0 1,26 0-16,-1 0 15,-24 0-15,-25 0 16,49 0-16,25 25 0,-24 0 16,-1-25-16,0 0 15,-24 0 1,24 0-16,50 0 16,25 0-16,0 0 15,25 0-15,-25 0 16,-1 0-16,1 0 15,0 0-15,25 0 16,-25 0-16,49 0 16,-24 0-16,24 0 15,-49 0-15,-25 0 16,50 0 0,-50 0-16,0 0 0,24 0 15,-24 0-15,50 0 16,-50 0-1,75 0-15,-51 0 16,1 0-16,0 0 16,0 0-16,0 0 15,-1 0-15,-23 0 16,-1 0-16,0 25 16,24-25-16,1 0 15,0 24-15,-25-24 16,0 0-16,25 0 15,-25 25-15,0 0 16,-25-25-16,0 0 16,25 0-16,-49 25 15,24 0-15,-25-25 16,1 0-16,24 0 16,-24 0-1,-1 0-15,50 0 16,-50 0-16,1 0 15,24 24-15,-25-24 16,1 0-16,24 0 16,-25 0-16,26 0 15,-1 0-15,-25 0 16,50 0-16,0 0 16,-24 0-16,-1 0 15,25 0-15,0 0 16,-25 0-16,25 0 15,-25 0-15,-24 0 16,49 0-16,-25 0 16,0 0-16,0 0 15,-24 0-15,-1 0 16,25 0 0,1-24-16,-1-1 0,-50 25 15,26 0-15,-1 0 16,1 0-1,-26 0-15,51 0 16,-26-25-16,-24 25 16,49-25-16,-50 25 15,26 0-15,-50 0 16,49 0-16,-24 0 16,-1-25-16,26 25 15,-26-24-15,51-1 16,-26 25-16,0-25 15,1 25-15,-1 0 16,1-25-16,-1 25 16,0 0-16,1 0 15,-1 0-15,1 0 16,24 0 0,-25 0-16,26-25 15,-51 25-15,26 0 16,24-25-16,-25 25 15,1 0-15,24 0 0,-50 0 16,26 0 0,-26 0-16,51 0 15,-26 0-15,-24 0 16,49 0-16,-25 0 16,-24 0-16,24 0 15,-24 0-15,0 0 16,49 0-16,-25 0 15,1 0-15,24 0 16,0 0-16,-25 0 16,1 0-16,-26 0 15,1 0-15,0 0 16,-1 0-16,26 0 16,-26 0-16,-24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6T08:51:57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18455 7243 0,'49'0'140,"-24"0"-124,50 0-16,49 0 16,-50 0-16,25 0 15,-74 0-15,49 0 16,1 25-16,24-25 16,25 25-1,-50-25-15,50 0 16,-49 0-16,24 0 0,0 0 15,-24 0 1,-26 0-16,26 0 0,-50 0 16,24 0-1,-24 0-15,0 0 16,24 0-16,-24 0 16,0 0-1,0 0-15,0 0 16,-1 0-16,1 0 15,0 24-15,0-24 16,0 0-16,24 0 16,1 0-16,-25 0 15,49 0 1,0 0-16,1 0 0,-25 0 16,24 0-16,0 0 15,26 0-15,-26 25 16,-24-25-1,24 0-15,0 0 16,26 0-16,-51 0 16,50 0-16,-24 0 15,-26 0-15,1 0 16,49 0-16,-49 0 16,0 0-16,24 0 15,0 0-15,-24 0 16,24 0-16,-24 0 15,24 0-15,-24 0 16,-25 0-16,0 0 16,-1 0-16,1 0 15,0 0-15,25 0 32</inkml:trace>
  <inkml:trace contextRef="#ctx0" brushRef="#br0" timeOffset="2124.94">18554 8062 0,'0'24'109,"25"-24"-93,24 0 0,-24 0-16,0 0 15,25 0-15,-26 0 16,26 0 0,-25 0-16,49 0 15,-49 0-15,0 0 16,0 0-16,-1 0 15,26 0 1,-25 0 0,0 0-1,-1 0 1,26 0-16,-25 0 16,0 0-1,-1 0-15,1 0 16,0 0-1,0 0 1,24 0 0,-24 0-16,0 0 15,0 0-15,24 0 16,1 0 0,-25 0-16,0 0 0,0 0 15,24 0 1,-24 0-16,25 0 15,-26 0-15,26 0 16,-25 0-16,0 0 16,24 0-16,-24 0 15,0 0-15,0 0 16,-1 0 0,26 0-16,-25 0 15,0 0 1,-1 0-16,1 0 0,0 0 15,0 0-15,24 0 16,-24 0-16,0 0 16,0 0-16,0 0 15,-1 0 1,1 0 0,0 0 15,25 0-16,-26 0 1,1 0 0,0 0-1,0 0 1,0 0-16,-1 0 16,1 0-1,0 0 32,0 0 62,0 0-93</inkml:trace>
  <inkml:trace contextRef="#ctx0" brushRef="#br0" timeOffset="46659.52">17959 16644 0,'24'0'78,"1"-25"-63,0 0-15,0 25 16,24-49-16,-24 24 16,25-25-16,-1 26 15,26-1-15,-1-25 16,1 25-16,49 0 15,-75-49 1,51 24-16,24 1 16,-25-1-16,25 1 15,-25 24-15,-49 0 0,49 0 16,0-49-16,25 24 16,25-24-1,0 24-15,-50 1 16,50-26-16,0 26 15,-1-1-15,-24 0 16,25-24-16,25 24 16,-50-49-16,25 49 15,24-49-15,26 25 16,-26-1-16,-24 1 16,50 0-16,-1-26 15,-24 26-15,24-25 16,-24 49-16,24-24 15,-24 24-15,24-49 16,-24 24-16,24-24 16,1 25-1,-25-25-15,-26 49 16,26-49-16,-25 49 16,0 1-16,-25-26 15,25 26-15,-25-51 0,0 26 16,24 0-1,-24-26-15,0 1 16,0 25-16,0-26 16,1 26-16,-1 0 15,-25-1-15,0-24 16,25 0-16,-25 49 16,0-24-16,25-1 15,-49 1-15,24-1 16,0-24-1,25 0-15,0 0 0,-24 0 16,24-1 0,0 1-16,24-25 15,-48 25-15,-1 0 0,50-1 16,-50 26 0,25 24-16,0-49 15,-25 25-15,-24-1 16,24 1-16,0-25 15,0 0-15,-24 24 16,24 1-16,0-25 16,0 24-16,-24 1 15,-1-1-15,25-24 16,-24 25 0,-1-1-16,1 1 0,24-25 15,-25-1-15,1 1 16,24 0-16,0 0 15,-24 24-15,-1-24 16,0-25 0,1 25-16,-1 0 15,1 24-15,-26-24 16,26 0-16,-1 24 16,-24 1-16,-1 0 0,26-26 15,-1 26 1,0-1-16,-24 1 15,0 0-15,24 24 16,-24 0-16,24 1 16,-24 24-16,-25-25 15,49 1-15,-24 49 16,-26-25-16,51-25 16,-50 50-16,-1-49 15,1 24 1,0 25-1,-25-25 48,25 25-47,0-25-1,-25 1 1,24-1 46,-24 0-46</inkml:trace>
  <inkml:trace contextRef="#ctx0" brushRef="#br0" timeOffset="48032.94">24209 11137 0,'0'25'31,"0"0"-31,0 0 16,0 0-16,0 24 16,0-24-16,0 0 15,0 24-15,-24-49 16,24 25-16,-25-25 16,-25 0-16,25 0 15,-24 0-15,-1 0 16,25 0-1,-49-25 1,24 1-16,1-51 0,-26 1 16,1-1-1,-1 1-15,51 24 0,-1 1 16,25-1-16,0 0 16,0 26-1,0-26-15,0 0 16,0 1-16,49 24 15,-24 25-15,25-25 16,-25 25 0,-1 0-16,1 0 15,25 0-15,49 124 16,-49-25-16,-1 1 16,-24-76-16,25 76 15,-1 24-15,1 0 16,0 49-16,-50-24 15,0 0-15,0-75 16,0 26-16,0 24 16,0-100-1,-50 1-15,50 0 16,-25-25-16,0 0 16,1 0-1,-1 0 16,25-25-15,0 0 0,0 1-16,0-1 15,25 25 1,24-25-16,1 25 16,-1 0-16,-24 0 15,0 0-15,0 25 16,0-25-1,-1 0 1,1 0 0,0 0-16</inkml:trace>
  <inkml:trace contextRef="#ctx0" brushRef="#br0" timeOffset="48837.89">24557 11460 0,'24'49'15,"26"1"-15,0 49 16,-26-24 0,1-26-16,50 50 15,-51-24-15,26 24 16,0 0-16,-1-24 0,-49-50 16,0-1-1,0 1 1,25-25-1,-25 25 48,-25-75-63,1-24 16,-51-50-16,50 99 15,-24-74 1,-1-25-16,-24 25 0,24-25 15,-24 0-15,49 49 16,0 1-16,25 49 16,0 0-16,25 25 62,24 0-62,1-25 16,0 25-16,-26 0 15,26 0-15,-25 0 16,0 0-16,-25 25 78,0 25-78,0 24 16,0-49-16,0 0 15,-25 24 1,0-24 15</inkml:trace>
  <inkml:trace contextRef="#ctx0" brushRef="#br0" timeOffset="49860.31">24730 11261 0,'25'25'47,"25"25"-47,-1 49 15,1-25-15,0-24 16,-1 24-16,-24-24 16,25 0-16,-1 24 15,-49-49 1,25 0-16,-25 24 15,0 1-15,0-1 0,0-24 16,0 25-16,-25-1 16,0 1-16,25-25 15,-24-25 1,-26 0 15,25 0-15,0-50-16,25 25 15</inkml:trace>
  <inkml:trace contextRef="#ctx0" brushRef="#br0" timeOffset="50290.18">25202 11088 0,'-25'24'32,"0"1"-32,0 25 15,25 24 1,0-49-1,0 25-15,25-1 16,0-24 0,49 0-16,-24-25 15,-1 0-15,51 25 16,-51-25-16,26 0 16,-26 0-1,-24 0-15,0 0 16,0 0-16,-25-25 47,0 0-32,0-24-15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C47A-9212-4010-AAA7-7F0F9F581DD9}" type="datetimeFigureOut">
              <a:rPr lang="vi-VN" smtClean="0"/>
              <a:t>12/07/2021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79381-8595-49F7-A186-4C6833BC28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82F65B-ADE1-4F96-BFA2-091E46F68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E15C5BD-7EB0-425F-8652-8266BE05D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0D4C838-24BD-4398-BE75-F71CED71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0D84-D463-444C-9A3E-F3CCBE0A3FC1}" type="datetime1">
              <a:rPr lang="vi-VN" smtClean="0"/>
              <a:t>12/07/2021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6387FB5-BE46-4F2D-A1AC-ABDA6B7B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E72AF9D-3F73-46F0-AB1C-899F5B98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359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2D7140-46CC-4FFC-BF7C-02ED4AB5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59B6546-0814-42B7-A7E8-189493FA3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671ADE-1696-4EF1-9AD6-A72C6BFB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FEC0-D955-41A2-B76A-4A57B838298A}" type="datetime1">
              <a:rPr lang="vi-VN" smtClean="0"/>
              <a:t>12/07/2021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47F4210-9E48-4483-9835-556A812F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402A19-282A-4A13-9314-CAF9B187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00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DD4D038-37A6-4877-BF1F-5AC08AC59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C5783A4-4206-4860-9574-F72A3A32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A041C02-1B82-4BDA-B0B0-84C9D27C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E3D-DA7A-4615-959F-7E9B8CDCD286}" type="datetime1">
              <a:rPr lang="vi-VN" smtClean="0"/>
              <a:t>12/07/2021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1FCFF0B-01AD-4BCA-B1B0-A13368FD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4D23876-5955-4EEA-B773-2AA1882C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54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61D102-3FF7-44D4-8F2C-FF4E70CA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BF2B25-25FE-450D-88BC-5AA59A07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EFA7179-8AA4-4761-A149-4EA9B74D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D02-6134-4C36-9595-C7D3D7D9FA22}" type="datetime1">
              <a:rPr lang="vi-VN" smtClean="0"/>
              <a:t>12/07/2021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C0DDD5F-6B4C-487D-A4AE-87F14981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AA10139-0124-4D02-A0C1-90EEFE11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335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D0EEAB-6C1C-4CEE-8137-42A9BB6D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11EC2CC-58F7-4301-870D-A14B912D3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02BEC4-805B-482B-9262-B6436EB0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F5B-0DC1-4591-B3C8-5ABD2D5B119B}" type="datetime1">
              <a:rPr lang="vi-VN" smtClean="0"/>
              <a:t>12/07/2021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0BB814-BBF1-4086-817B-E85C7B98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8FA0DED-0F2F-4575-8434-FE13D3E4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360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010E55-4EE3-479B-BF3E-F7CF251D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FD6508F-82E8-4E4D-B4DE-9434B6FE5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F7F1A5E-0AD1-45A2-865D-321338898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C079F00-82A1-4A19-B75E-4C36B665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6099-9C96-47FC-83ED-DA94D8B67785}" type="datetime1">
              <a:rPr lang="vi-VN" smtClean="0"/>
              <a:t>12/07/2021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4272F96-4DB6-49CA-9623-29E2D8F2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1C07084-6B07-4238-AA2D-D99BFCA5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375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8A3F6E-1862-4B8A-AD8B-7995C563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9CC874-C1A1-4820-8705-2E12E459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EB43C1D-E8C4-43E5-ACCF-AD05905C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ECB5260-D5A2-4770-B64B-8E9DBE9BB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09632A4-A537-46BA-B6E1-A9D41EBF6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59F0611-6C2C-48EE-BBE5-9BEBD428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E27D-4B10-4590-858A-2931BA4CC111}" type="datetime1">
              <a:rPr lang="vi-VN" smtClean="0"/>
              <a:t>12/07/2021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0DA5ECD-4C0A-4293-BAEF-2A27EFEC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F5BFC5A-B835-497E-94EA-3A6302C3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24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236751-1ED7-4A4E-B2DF-CC3AB3C6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4756589-E51F-4112-BCD1-4CF46FBB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0710-2596-4F76-93DD-B8F2DDF48103}" type="datetime1">
              <a:rPr lang="vi-VN" smtClean="0"/>
              <a:t>12/07/2021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150C695-CAA6-4C49-AEC4-90798365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94624EB-CC06-4D9F-92C9-62CE7D33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359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9EA6C03-3C32-4C34-A1A9-24A51E9B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7A98-AFF0-4409-A653-CFBBA894989D}" type="datetime1">
              <a:rPr lang="vi-VN" smtClean="0"/>
              <a:t>12/07/2021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5DD3FC9-70E7-4DFA-92BA-CB524EDD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DF28CEF-1BCE-4535-8FBC-019709B1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572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A17F0D-53BD-4947-AFFF-CDAAA723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809718-D172-4DF0-921C-71A1919A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BC40E2F-84A8-453B-AFBD-C0D9DEA71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821FA20-6A35-4266-8CA6-B3EC9AA5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E674-9B3E-468A-8A5E-43D90DFED114}" type="datetime1">
              <a:rPr lang="vi-VN" smtClean="0"/>
              <a:t>12/07/2021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E2CDA99-9372-4CCB-B644-A835D2B5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6D2533-E23C-41B1-ADED-D91C8BBA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73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F0379A-3532-4A9E-B4F8-5C47E856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DA731D6-C2F0-4CD6-98B6-4F244E43F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33B5526-1B58-4913-A943-75DD05586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46B940A-AF79-4242-87B7-B4750541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F323-E715-4291-9CF5-7261E4997A98}" type="datetime1">
              <a:rPr lang="vi-VN" smtClean="0"/>
              <a:t>12/07/2021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B536EAC-A5F9-46DD-9147-3D1DC9C1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DEB7C28-B022-4FBF-9539-688A4B30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23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FA90D96-ACE4-4E9B-AD0B-43BEBF3E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753181-517C-4FFF-A04A-314D64445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56100AC-7361-47B4-8651-6256C1250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3742-6F7F-4602-881F-608527D5C7A4}" type="datetime1">
              <a:rPr lang="vi-VN" smtClean="0"/>
              <a:t>12/07/2021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8271DC4-BFFC-4672-968C-3D938C795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7A98985-8100-4E7D-9073-329B4131A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C76D-D54F-4253-9542-9A0CBF75231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512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F5559B-07A8-4E5C-A596-C43161FB0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Training quantum circuit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FD6CE7F-DDA8-4A32-AFAE-85900A18F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26/6/2021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B45F4A9-BA45-402E-985D-3686B540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073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3B915A-7432-4D3D-8D54-8092B8CF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gate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29CA3C-7A8A-4706-BF7D-1E42297EA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0866"/>
            <a:ext cx="7142708" cy="33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F39A4373-AF87-43F4-A55B-733DB8730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8" t="70978" r="30807" b="19125"/>
          <a:stretch/>
        </p:blipFill>
        <p:spPr>
          <a:xfrm>
            <a:off x="838200" y="5617344"/>
            <a:ext cx="6204849" cy="875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BFDC1A9E-ECB0-4CBD-A901-CF1B45B6DA5C}"/>
                  </a:ext>
                </a:extLst>
              </p:cNvPr>
              <p:cNvSpPr txBox="1"/>
              <p:nvPr/>
            </p:nvSpPr>
            <p:spPr>
              <a:xfrm>
                <a:off x="8215532" y="2305615"/>
                <a:ext cx="39764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/>
                  <a:t> are params, what value it should be to rotate the initial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/>
                  <a:t> 90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/>
                  <a:t>?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vi-VN" sz="2800"/>
              </a:p>
              <a:p>
                <a:endParaRPr lang="vi-VN" sz="2800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BFDC1A9E-ECB0-4CBD-A901-CF1B45B6D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532" y="2305615"/>
                <a:ext cx="3976468" cy="2677656"/>
              </a:xfrm>
              <a:prstGeom prst="rect">
                <a:avLst/>
              </a:prstGeom>
              <a:blipFill>
                <a:blip r:embed="rId4"/>
                <a:stretch>
                  <a:fillRect l="-3221" t="-2050" r="-36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FE687752-4E88-4FED-A0CA-C12A9A89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2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212EC044-553A-44D0-8A4D-0D7D42328C82}"/>
                  </a:ext>
                </a:extLst>
              </p14:cNvPr>
              <p14:cNvContentPartPr/>
              <p14:nvPr/>
            </p14:nvContentPartPr>
            <p14:xfrm>
              <a:off x="2366280" y="1812600"/>
              <a:ext cx="500400" cy="4291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212EC044-553A-44D0-8A4D-0D7D42328C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6920" y="1803240"/>
                <a:ext cx="51912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20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3B915A-7432-4D3D-8D54-8092B8CF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First: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5CCBAE7-3825-4805-A749-E4C8059D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3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C0C2C827-AE4A-4B25-B36A-41F473187996}"/>
                  </a:ext>
                </a:extLst>
              </p14:cNvPr>
              <p14:cNvContentPartPr/>
              <p14:nvPr/>
            </p14:nvContentPartPr>
            <p14:xfrm>
              <a:off x="1687680" y="2259360"/>
              <a:ext cx="3929400" cy="292932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C0C2C827-AE4A-4B25-B36A-41F4731879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8320" y="2250000"/>
                <a:ext cx="3948120" cy="29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21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3B915A-7432-4D3D-8D54-8092B8CF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Expectation value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/>
                  <a:t>: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∈[−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573BC62-1BA3-4332-9FBC-517B57BA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4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1D216E2D-1D6D-4228-BE66-E77D7A1BDA19}"/>
                  </a:ext>
                </a:extLst>
              </p14:cNvPr>
              <p14:cNvContentPartPr/>
              <p14:nvPr/>
            </p14:nvContentPartPr>
            <p14:xfrm>
              <a:off x="919800" y="1634040"/>
              <a:ext cx="8010360" cy="205416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1D216E2D-1D6D-4228-BE66-E77D7A1BD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440" y="1624680"/>
                <a:ext cx="8029080" cy="20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40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3B915A-7432-4D3D-8D54-8092B8CF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Rotation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want our state rotate 90 degree 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CCE46C9-80C5-45AE-B1FA-6275FEAF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71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3B915A-7432-4D3D-8D54-8092B8CF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05" y="0"/>
            <a:ext cx="10515600" cy="1325563"/>
          </a:xfrm>
        </p:spPr>
        <p:txBody>
          <a:bodyPr/>
          <a:lstStyle/>
          <a:p>
            <a:r>
              <a:rPr lang="en-US"/>
              <a:t>Experiments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0308" y="380342"/>
                <a:ext cx="7336887" cy="54314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With normal initialize for the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100 epoch, 0.4 learning rate, optimizer: GD, gradient by parameter – shift rule.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864CBE8-0F0E-4CD7-8624-FEADF2C66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0308" y="380342"/>
                <a:ext cx="7336887" cy="5431496"/>
              </a:xfrm>
              <a:blipFill>
                <a:blip r:embed="rId2"/>
                <a:stretch>
                  <a:fillRect l="-1661" t="-1796" r="-49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358EB7F-E4AF-4D2D-BB45-40068BD530BC}"/>
              </a:ext>
            </a:extLst>
          </p:cNvPr>
          <p:cNvSpPr txBox="1"/>
          <p:nvPr/>
        </p:nvSpPr>
        <p:spPr>
          <a:xfrm>
            <a:off x="6494584" y="6446880"/>
            <a:ext cx="506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Calibri (Thân)"/>
              </a:rPr>
              <a:t>Solution: [-4.44548300e-10  3.14159265e+00]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96508A47-CF05-4B7A-A61B-FC751218BA2F}"/>
                  </a:ext>
                </a:extLst>
              </p:cNvPr>
              <p:cNvSpPr txBox="1"/>
              <p:nvPr/>
            </p:nvSpPr>
            <p:spPr>
              <a:xfrm>
                <a:off x="6494584" y="6077548"/>
                <a:ext cx="60983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2000">
                    <a:latin typeface="Calibri (Thân)"/>
                  </a:rPr>
                  <a:t>Init </a:t>
                </a:r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vi-VN" sz="2000">
                    <a:latin typeface="Calibri (Thân)"/>
                  </a:rPr>
                  <a:t>: [-0.51976105  0.66569928]</a:t>
                </a:r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96508A47-CF05-4B7A-A61B-FC751218B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584" y="6077548"/>
                <a:ext cx="6098344" cy="400110"/>
              </a:xfrm>
              <a:prstGeom prst="rect">
                <a:avLst/>
              </a:prstGeom>
              <a:blipFill>
                <a:blip r:embed="rId3"/>
                <a:stretch>
                  <a:fillRect l="-999" t="-9091" b="-257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A64FC84-3489-4DBC-903A-E6E11F597B10}"/>
              </a:ext>
            </a:extLst>
          </p:cNvPr>
          <p:cNvSpPr txBox="1"/>
          <p:nvPr/>
        </p:nvSpPr>
        <p:spPr>
          <a:xfrm>
            <a:off x="1107830" y="6404401"/>
            <a:ext cx="4988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>
                <a:latin typeface="Calibri (Thân)"/>
              </a:rPr>
              <a:t>Solution: [ 2.83369713e-09 -3.14159265e+00]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6A160D51-4E5D-4F93-8D8A-01DBFBBCDEED}"/>
                  </a:ext>
                </a:extLst>
              </p:cNvPr>
              <p:cNvSpPr txBox="1"/>
              <p:nvPr/>
            </p:nvSpPr>
            <p:spPr>
              <a:xfrm>
                <a:off x="1107830" y="6035068"/>
                <a:ext cx="51024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2000">
                    <a:latin typeface="Calibri (Thân)"/>
                  </a:rPr>
                  <a:t>Init </a:t>
                </a:r>
                <a14:m>
                  <m:oMath xmlns:m="http://schemas.openxmlformats.org/officeDocument/2006/math"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vi-VN" sz="2000">
                    <a:latin typeface="Calibri (Thân)"/>
                  </a:rPr>
                  <a:t>: [ 1.43609915 -1.48030143]</a:t>
                </a:r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6A160D51-4E5D-4F93-8D8A-01DBFBBCD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30" y="6035068"/>
                <a:ext cx="5102471" cy="400110"/>
              </a:xfrm>
              <a:prstGeom prst="rect">
                <a:avLst/>
              </a:prstGeom>
              <a:blipFill>
                <a:blip r:embed="rId4"/>
                <a:stretch>
                  <a:fillRect l="-1314" t="-7576" b="-257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Hình ảnh 17">
            <a:extLst>
              <a:ext uri="{FF2B5EF4-FFF2-40B4-BE49-F238E27FC236}">
                <a16:creationId xmlns:a16="http://schemas.microsoft.com/office/drawing/2014/main" id="{826F2B3F-AF62-4CF2-9A32-3832781A9D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332" t="30653" r="5207" b="11981"/>
          <a:stretch/>
        </p:blipFill>
        <p:spPr>
          <a:xfrm>
            <a:off x="487094" y="1918124"/>
            <a:ext cx="5176913" cy="3932277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6D51958E-4069-4F38-B9A6-EDDCCBAAF8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16" t="14675" r="54422" b="30863"/>
          <a:stretch/>
        </p:blipFill>
        <p:spPr>
          <a:xfrm>
            <a:off x="5892605" y="2017655"/>
            <a:ext cx="5176913" cy="3733213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974BE2-F725-46B1-9413-6F642F87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49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311034-314B-430A-B6E2-DDC28D0D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Quantum gradients</a:t>
            </a:r>
          </a:p>
        </p:txBody>
      </p:sp>
      <p:pic>
        <p:nvPicPr>
          <p:cNvPr id="1026" name="Picture 2" descr="tutorial backprop">
            <a:extLst>
              <a:ext uri="{FF2B5EF4-FFF2-40B4-BE49-F238E27FC236}">
                <a16:creationId xmlns:a16="http://schemas.microsoft.com/office/drawing/2014/main" id="{D3CD3B21-2974-4036-9309-B224102B55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9"/>
          <a:stretch/>
        </p:blipFill>
        <p:spPr bwMode="auto">
          <a:xfrm>
            <a:off x="5067885" y="1690688"/>
            <a:ext cx="6988127" cy="50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B1F54F63-0B76-434F-A5E6-D890867C7F01}"/>
                  </a:ext>
                </a:extLst>
              </p:cNvPr>
              <p:cNvSpPr txBox="1"/>
              <p:nvPr/>
            </p:nvSpPr>
            <p:spPr>
              <a:xfrm>
                <a:off x="524019" y="2264898"/>
                <a:ext cx="45438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vi-VN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vi-VN" sz="2400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B1F54F63-0B76-434F-A5E6-D890867C7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9" y="2264898"/>
                <a:ext cx="4543866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6849B9D-A806-4B38-973B-E9113132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7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EA5902AA-3026-449C-A3A2-FB3BFA0B2C19}"/>
                  </a:ext>
                </a:extLst>
              </p14:cNvPr>
              <p14:cNvContentPartPr/>
              <p14:nvPr/>
            </p14:nvContentPartPr>
            <p14:xfrm>
              <a:off x="6465240" y="2607480"/>
              <a:ext cx="5036400" cy="338472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EA5902AA-3026-449C-A3A2-FB3BFA0B2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5880" y="2598120"/>
                <a:ext cx="5055120" cy="34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183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57BE3E-D3E6-4586-A429-E1FDC776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25BCBDF6-7EBF-4012-87A0-78ABA906F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182562"/>
            <a:ext cx="8653826" cy="6356350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39EC5D-3768-41A2-BA9E-D4BCF38D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C76D-D54F-4253-9542-9A0CBF75231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665701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199</Words>
  <Application>Microsoft Office PowerPoint</Application>
  <PresentationFormat>Màn hình rộng</PresentationFormat>
  <Paragraphs>35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Times New Roman</vt:lpstr>
      <vt:lpstr>Chủ đề Office</vt:lpstr>
      <vt:lpstr>Training quantum circuit</vt:lpstr>
      <vt:lpstr>Rotation gate</vt:lpstr>
      <vt:lpstr>Rotation gate</vt:lpstr>
      <vt:lpstr>Rotation gate</vt:lpstr>
      <vt:lpstr>Rotation gate</vt:lpstr>
      <vt:lpstr>Experiments</vt:lpstr>
      <vt:lpstr>Quantum gradients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Tuan Hai</dc:creator>
  <cp:lastModifiedBy>Tuan Hai</cp:lastModifiedBy>
  <cp:revision>17</cp:revision>
  <dcterms:created xsi:type="dcterms:W3CDTF">2021-06-24T09:01:07Z</dcterms:created>
  <dcterms:modified xsi:type="dcterms:W3CDTF">2021-07-12T03:34:14Z</dcterms:modified>
</cp:coreProperties>
</file>