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14T08:02:16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8359 0,'0'25'47,"0"25"-31,0-26-16,0 1 16,0 0-1,0 0 1,0 0-1,24-25 1,1 24-16,-25 1 16,25 0-1,0 0-15,0-25 0,24 0 16,-24 0-16,25 25 16,-1-1-1,26-24-15,24 0 16,-49 0-16,24 25 15,0-25-15,50 25 16,-49-25-16,-26 0 16,51 0-16,-26 0 15,-49 0-15,0 0 16,-1 0-16,1 0 31,0 0-15,-25-25-1,25 0 1,-25 1 0,0-1-1,0 0 1,0 0-16,0 0 16,0 1-16,0-1 0,0 0 15,0 0-15,0-24 16,0-1-1,0 0-15,0 26 16,0-26 0,0 0-16,0 26 15,0-26 1,0 25 0,0 0-1,0 1-15,0-1 31,0 0-31,0-25 16,0 25-16,-25-24 16,25 24-1,-25 0-15,0-24 16,25 24 0,-24 0-16,24 0 15,-25 0 1,0-24-1,0 24 17,0 25-17,-24-25 17,49 0-32,-50 25 0,25 0 15,-24-24-15,24 24 16,-74 0-16,49-25 15,-24 25-15,49-25 16,-25 25 0,1-25-16,24 0 15,-25 25 1,50-24-16,-25 24 16,1 0-1,-1 0 1,0 0-1,0 0-15,0 0 16,1 0 0,-1 0-1,0 24-15,0-24 16,0 50 0,1-25 15,24 0-16,-25 24 1,0-49-16,0 50 16,0-50 15,1 25-15,-1-1-1,0 1 1,-25 25-1,26-50 1,-26 25 0,50-1-1,-25-24-15,0 50 16,1-50 0,24 25-1,-25 0-15,25-1 16,0 1-1,0 0 1,0 0 0,0 0-16,0 0 15,0 24-15,0 26 16,0-26-16,0-24 0,0 25 16,0-26-1,0 1-15,25 0 16,-1 0 15,1 0-31,-25-1 16,25-24-16,0 25 15,0-25-15,-1 0 63,1 0-48,0 25 1,0-25 15,0 0-15,-1 0 0,1 0-1,0 0-15,0 0 16,0 0-1,-1 0 1</inkml:trace>
  <inkml:trace contextRef="#ctx0" brushRef="#br0" timeOffset="6502.02">18827 8384 0,'-25'0'31,"0"0"-15,0 0-1,1 0 1,-26 0 0,25 0-1,0 0-15,1-25 32,-1 0-17,0 25 1,25-24-1,0-1 1,0 0 0,0 0-1,0 0-15,0 1 16,0-1 0,0-25-1,0 25 1,0 1-16,0-1 15,0 0-15,0 0 16,0 0-16,0 0 16,0 1-1,25-1 1,0-25 0,-1 25-1,1 1 16,0-1-15,0 25 0,-25-25-16,25 25 15,24 0 1,-24 0 0,0 0-1,24 0-15,-24 0 16,0 0-16,0 0 15,0 0-15,-1 0 16,1 0 15,0 25-15,0 0-16,0 24 31,-1-49-31,-24 25 16,0 0-1,25-25-15,-25 25 16,0-1 0,25 1-1,-25 0 1,0 0 0,0 0-1,0 0 1,0 24-16,0-24 15,0 0 1,0 0-16,0-1 16,0 1-16,0 0 15,-50 0 1,26 24 0,-1-49-1,0 25 1,0 0-1,25 0 1,-25-25-16,1 0 0,-26 0 31,25 0-31,0 0 16,1 0-16,-1 0 16,0 0-16,0 0 15,0 0-15,1 0 16,-1 0-16,0 0 15,0 0 1,0 0-16,1 0 16,-1 0-1,0 0 1,25-25-16,-25 25 47,0-25-32,25 0 1,0-24 0,0 24-1,-25 0 1,25 0-16,0 1 16,0-1-16,0 0 15,0 0 1,0-24-1,0 24 1,0 0 0,0-25-1,0 25-15,25 1 16,0-26 0,-25 25-1,25 25 1,-25-25-16,25 1 15,0-1 1,-1 0 15,1 25-15,0 0-16,0 0 16,24 0-16,-24-25 15,50 25 1,-51 0-16,26 0 15,-25-25-15,0 25 16,-1 0-16,1 0 31,0 0-31,0 25 16,0 0 0,24 0-1,-49 24 16,25-49-15,-25 25 0,0 25-16,25-25 31,-25-1-31,25-24 16</inkml:trace>
  <inkml:trace contextRef="#ctx0" brushRef="#br0" timeOffset="9825.65">22895 7714 0,'-25'-25'16,"0"25"15,25-24-15,-25 24 15,1 0-16,-1 0-15,0-50 16,0 50 0,0-25-16,0 25 15,1 0-15,-26-25 16,25 25 0,0 0-16,1 0 15,-1 0 1,0 0-16,25-24 15,-25 24-15,0 0 32,1 0-17,-1 0-15,0 0 16,0 0-16,0 0 16,1 0-16,-1 0 31,0 0-16,25 24-15,-25 1 16,0-25 0,1 25-1,-1 0 1,0 0 0,25-1-1,-25 1 1,25 0-16,0 0 15,0 0 1,0-1-16,-25-24 16,25 25-16,0 0 15,0 0 1,0 0 0,-24 24-1,24-24 1,0 0-1,0 0-15,0 0 16,0-1 0,0 1-1,0 0 1,24 0-16,-24 0 16,25 49-16,0-74 15,-25 25-15,25 0 16,24-1-16,-49 1 15,50 0 1,-25-25 0,0 25-1,24-25-15,1 0 16,-50 25 0,25-25-1,-1 0 1,1 0-1,0 0 1,0 0 0,0 0-1,-1 0-15,1 0 16,0 0-16,0 0 16,0 0-1,-1 0 16,1 0-15,-25-25 0,25 25-1,-25-25-15,25 25 16,0-25 0,0 0-1,-25 1 16,24-26 1,1 25 61,-25 0-77,0 1 15,25 24-31,-25-25 63,0 0-63,25 25 15,-25-25 1,0 0 0,0 1-16,25-1 31,-25 0-15,0 0-16,0 0 31,0 0 47,0 1-47</inkml:trace>
  <inkml:trace contextRef="#ctx0" brushRef="#br0" timeOffset="19071.06">16321 6052 0,'0'25'0,"25"-25"16,0 25-1,25 0 1,-25 0 15,-1-25-15,1 0-16,0 24 15,74-24-15,-24 25 16,-1-25-16,0 0 16,26 0-1,-51 0-15,50 0 16,25 0-16,25 0 15,0 0-15,25 0 0,-1 0 16,-49 0-16,25 0 16,25 0-1,-25 0-15,0 0 16,-25 0-16,-25 0 16,25 0-16,-25 0 15,25 0-15,0 0 16,0 0-16,0 0 15,-25 0-15,1 0 16,-1 0-16,-25 0 16,25 0-16,-24 0 15,24 0 1,-25 0-16,26 0 0,-1 0 16,-25 0-16,1 0 15,-1 0-15,-24 25 16,24-25-1,1 0-15,-26 0 16,26 0-16,-1 0 16,-24 0-16,24 0 15,0 0-15,-24 25 16,-25-25-16,24 25 16,-24-25-16,0 24 15,0-24-15,24 25 16,26-25-16,-26 25 15,26 0-15,-25 0 16,74-1-16,-100-24 16,26 25-16,0-25 15,-1 25-15,-24-25 16,0 0 0,24 0-16,-24 25 15,0-50 126,-25 0-126,0 0-15,50-24 16,-26 24-16,1 0 16,0 25-1,0-25-15,0 1 16,-1 24-16,1 0 16,0 0-16,0 0 15,0 0 1,24 0-16,-24 0 15,0 0-15,24 0 16,1 0-16,-25 0 16,49 0-16,-24 0 15,-25 0-15,49 0 16,25 0-16,-24-50 16,-1 50-16,1 0 15,-26 0-15,26 0 16,73 0-16,-48 0 15,-1 0-15,25 0 16,-25 0-16,-24 0 16,49 0-16,-50 0 15,0 0 1,50 0-16,-24 0 16,-26 0-16,50 0 15,-74 0-15,-1 0 0,1 0 16,-25 0-1,0 0-15,24 0 16,1 0-16,-25 0 16,-1 0-1,1 0 1,0 0 0,0 0-1,24 0 1,-24 0-16,0 0 15,0 0 1</inkml:trace>
  <inkml:trace contextRef="#ctx0" brushRef="#br0" timeOffset="26408.91">5904 6077 0,'24'0'16,"1"0"46,0 0-46,25 0-16,-1 0 15,26 0-15,49 0 16,-25 0-16,-50 0 16,51 0-16,-1 0 15,0 0 1,25 0-16,-25 0 0,-24 0 16,74 0-16,-50 0 15,-25 0 1,50 0-16,-25-25 0,-24 25 15,49-24 1,-50 24-16,-24 0 16,74 0-16,-50 0 15,1 0-15,-1 0 16,-24-25-16,49 0 16,-49 25-16,-1 0 15,26 0-15,-26 0 16,1 0-16,-25 0 15,24 0-15,-24 0 16,25 0-16,24 0 16,-49-25-16,74 0 15,-49 25-15,-1 0 16,-24 0-16,25 0 16,-25 0-1,-1 0-15,1 0 31,0 0-15,0 0-16,0 0 31,-1 0-15,1 0 0,0 0-1</inkml:trace>
  <inkml:trace contextRef="#ctx0" brushRef="#br0" timeOffset="35503.11">8161 9823 0,'0'24'47,"0"1"-31,25-25-1,-1 0-15,1 25 16,25-25-16,-25 0 16,-1 0-1,1 0-15,50 0 16,-51 0-16,1 0 15,0 0-15,0 0 16,24 0-16,1 0 16,-25 0-16,0 0 15,-1 0-15,1 0 16,0 0 0,0 0-1,0 0 1,-1-25-1,1 25 1,0 0-16,0 0 16,0 0-1,-1-25 1,1 25-16,0 0 16,25 0-16,-25 0 15,-1 0 1,26-24-1,-25 24-15,0 0 16,-1 0-16,26 0 16,-25 0 15</inkml:trace>
  <inkml:trace contextRef="#ctx0" brushRef="#br0" timeOffset="45449.13">13419 9823 0,'25'24'47,"0"-24"-16,0 0 0,0 0-31,-1 0 16,1 0-1,0 0 32,0 0-31,0 0 0,-1 0-1,1 0 1,0 0 31,0-24-16,0 24 0,-1 0 94,-24-25-109,25 25-1,-25-25 32</inkml:trace>
  <inkml:trace contextRef="#ctx0" brushRef="#br0" timeOffset="48545.83">14660 9922 0,'24'0'63,"1"25"15,25-1-47,-25 1-15,-1 0-1,1-25-15,0 0 16,25 25-16,-26-25 31,51 25-31,-50-25 16,24 0-16,-24 0 15,25 0-15,-1 0 16,-24 0-16,0 0 16,24 0-1,-24 0-15,0 0 16,0 0-16,0 0 16,0 0-16,-1 0 15,26 0-15,-25 0 16,0 0-16,-1 0 15,1 0-15,0 0 16,0 0-16,0 0 16,-1 0-1,1 0-15,0 0 16,0 0 0,24 0-1,1 0-15,0 0 31,-26-25-31,1 25 16,0 0-16,0 0 16</inkml:trace>
  <inkml:trace contextRef="#ctx0" brushRef="#br0" timeOffset="51530.98">20017 9847 0,'-24'25'172,"48"-25"-125,1 25-32,25-25 1,-25 0-16,-1 0 31,-24 25-15,25-25-16,0 0 15,0 0 1,0 0 0,-1 25-16,51-25 15,-50 24 1,-1-24-16,1 0 0,0 0 15,0 0-15,24 0 16,-24 0 0,0 0-16,0 0 15,24 0-15,1 0 16,0 0-16,-25 0 16,-1 0-16,1 0 15,0 0 1,0 0-16,-25 25 15,25-25-15,-1 0 32,26 0-1,-25 0 0,0 0-15,-1 0-1,1 0 1,0 0-16,0 0 31,0 0 94,-1 0-109,1 0-16,0 0 16,0 0-1,0 0-15,-1-25 0,1 25 16,0 0-16,0 0 15,0 0 1,-1 0-16,1-24 16,0 24 15,0 0 656,0 0-343,-1 0-328</inkml:trace>
  <inkml:trace contextRef="#ctx0" brushRef="#br0" timeOffset="54255.92">14610 9996 0,'25'0'63,"0"0"-48,-1 0 1,1 0-1,0 0-15,0 25 16,24 0 0,-24-25-16,25 0 15,-25 0-15,-1 0 16,26 0 0,0 0-16,-26 0 15,1 0-15,0 0 16,0 0-16,0 0 15,-1 0-15,1 0 16,25 0 0,-25 0-16,-1 0 15,1 0-15,0 0 16,0 0-16,0 0 16,0 0-1,-1 0-15,1 0 16,0 0-16,0 0 15,0 0 1,-1 0 0,1 0-16,0 0 0,25 0 15,-26 0 1,-24 25 0,25-25-1,0 0 1,0 0-1,0 0 1,-1 0-16,1 0 31,0 0-15,0 0 15,0 0-31,-1 0 16,1 0-1,0 0 1,25 0-16,-1 0 16,-24 0-16,0 0 15,0 0 1,-1 0-16,1 0 16</inkml:trace>
  <inkml:trace contextRef="#ctx0" brushRef="#br0" timeOffset="56697.06">19968 9823 0,'0'24'110,"0"1"-95,0 0 1,0 0 15,25-25-15,-1 25-1,26-25 1,-25 0-16,-25 24 16,25-24-16,-1 0 15,1 0 16,0 25-15,25-25-16,-26 0 16,26 0-16,0 0 15,-26 0-15,26 0 16,0 0-16,-1 0 16,1 0-16,-25 0 15,-1 0-15,1 0 16,25 0-1,-25 0 1,0 0 0,-1 0-16,1 0 15,0 0 1,0 0 0,0 0-16,-1 0 15,1 0 1,0 0-1,0 0 32,0 0-31,-1 0 0,1 0 15,25 0-16,-25 0 1,-1-25 0,1 25-16,0 0 15,0 0 1,0-24-16,24 24 16,-24 0-1,0 0 1,0 0-1,-1 0 17,1 0 171,0 0-188,0 0 1,0 0 15,-1 0-31,1 0 219,0 0-219,0 0 31</inkml:trace>
  <inkml:trace contextRef="#ctx0" brushRef="#br0" timeOffset="67620.75">5705 10864 0,'25'0'15,"0"0"1,-1 25 0,1-25-1,0 0 1,25 25-16,-25-25 15,-1 0-15,1 0 16,25 0-16,-25 0 16,49 0-16,-24 0 15,-1 0-15,1 0 16,-25 0-16,24 0 16,1 0-16,-25 0 15,24 0 1,1 0-16,-25 0 15,24 0-15,26 0 16,24 0-16,-50 0 16,1 0-16,49 0 15,-49 0-15,24 0 16,-49 0-16,50 0 16,-26 0-16,1 0 15,-1 0-15,-24 0 16,50 0-16,-51 0 15,26 0-15,0 0 16,49 0-16,-50 0 16,26 0-16,-1 0 15,-24 0 1,-1 0-16,1 0 16,49 0-16,-24 0 0,-1 0 15,1 0-15,24 0 16,-50 0-16,26 0 15,-50 0 1,49 0-16,-49 0 16,24 0-16,1 0 15,-25 0-15,0 0 16,24 0-16,-24 0 16,25 0-16,-26 0 31,1 25 47,-25 0-62,25-25-1,-25 24 1,25 1-1,25 0-15,-26-25 16,1 25-16,0-25 16,0 0 406,0 0-407,-1 0 16,1-25-31,0 0 204,0 25-173,-25-25 0,25 25 313,-1 0-329,1 0 17,-25-24-32,50 24 15,-25 0-15,49 0 16,-49 0 0,0 0-16,-1 0 15,1 0-15,0 0 16,0 0-1,0 0-15,-1 0 16,1 0-16,0 0 0,0 0 16,0 0 15,-1 0-15,1 0-16,25-25 15,-25 25 1,-1 0-16,1 0 15,0 0-15,25 0 16,-25 0-16,24 0 16,-24 0-16,25 0 15,-1 0-15,1 0 16,-1 0 0,51 0-16,-51 0 15,-24 0-15,49 0 0,-24 0 16,24-25-16,-49 25 15,0 0-15,25 0 16,-26 0 0,51 0-16,-50 0 15,-1 0-15,51 0 16,-50 0-16,49 0 16,-49 0-16,25 0 15,-1 0-15,1 0 16,-1 0-16,-24 0 15,25 0-15,-25 0 16,-1 0-16,51 0 16,-1 0-16,-49 0 15,0 0-15,0 0 16,24 0-16,-24 0 16,0 0 15,0 0-16</inkml:trace>
  <inkml:trace contextRef="#ctx0" brushRef="#br0" timeOffset="81981.13">9054 11336 0,'0'-25'78,"-25"25"-62,0-25 0,0 0-1,-24 1-15,-1 24 16,25 0 0,0 0-1,-24-25-15,24 25 16,0 0-16,0 0 15,1-25 1,-1 25-16,0 0 16,0 0-1,25-25-15,-25 25 16,1 0-16,-1 0 16,0 0-1,0 0-15,-24 0 16,24 0-16,0 0 15,-25 0-15,26 0 16,-26 0-16,25 0 16,0 0-16,1 0 15,-26 0-15,0 0 16,1 0-16,-1 0 16,25 0-16,0 0 15,-74 0-15,50 0 16,-1 0-16,0 0 15,-24 0-15,24-25 16,1 25-16,-1-25 16,-24 25-16,24 0 15,1 0 1,-1-24-16,0 24 0,26 0 16,-26-25-16,0 25 15,1 0-15,24 0 16,-25 0-1,1 0-15,-26 0 16,50 0-16,-49 0 16,24 0-16,1 0 15,24 0-15,0 0 16,0 0-16,-24 0 16,24 0-1,0 0 1,0 0-16,1 0 15,-1 0-15,0 0 16,0 0 0,0 0-16,1 0 15,-1 0-15,0 0 16,-25 0 0,26 0-1,-1 0 1,0 0-16,0 25 0,0-1 47,-24-24-32,-1 0 1,1 25 0,24-25-16,0 25 15,0-25-15,0 25 31,0-25-15,-24 25-16,49 0 16,0-1 15,-25 1-31,0 74 16,0-49-1,1-25 1,24 24-16,-25-24 15,25 0-15,0 0 16,0 0 15,-25-25-15,25 24 0,0 1-1,0 25 1,0-25-16,0-1 15,0 1 1,0 0 0,0 0-16,0 0 31,0-1 0,0 1-31,0 0 0,0 25 16,0-26 15,0 26-15,0-25-1,0 0 1,0-1 0,25 26-1,-25-25 1,25-25-1,-25 25-15,24 0 32,1-1-17,0 1 1,0-25 0,0 0-1,-1 0-15,1 0 16,25 0-16,0 0 15,-1 0-15,-24 25 16,25-25-16,24 0 16,-49 0-16,49 0 15,1 0-15,-26 0 16,1 0-16,49 0 16,-49 0-16,24 0 15,0 0-15,26 0 16,-26 0-16,1 0 15,-26 0-15,50 0 16,-49 0-16,0 0 16,24 0-1,0 0-15,-24 0 16,24 0-16,-24 0 16,49 0-16,0 0 15,-49 0-15,24 0 0,1 0 16,-26 0-1,1 0-15,25 0 16,-26 0-16,1 0 16,-1 0-16,1 0 15,24 0-15,-24 0 16,0 0-16,-26 0 16,1 0-16,0 0 15,25 0-15,-26 0 31,1 0-31,-25 25 0,25-25 16,0 0 0,0 0 15,-1 0-15,1 0 15,0 0-31,0 0 31,0-25-15,-1 0-1,1 0 1,0 1 0,0-1-1,0-25-15,-25 25 16,24 0-16,1 1 15,0-1-15,-25 0 16,25 0 0,-25 0-16,25-24 15,-25 24 1,25 0-16,-25 0 16,0 1-16,0-1 15,0 0 1,0 0-1,0 0-15,0 1 16,0-1 0,0 0-1,0 0 1,0 0 15,0 1-15,0-1-16,0 0 15,0 0 1,0 0 31,0 1-31,0-1 15,-25 25 0,0-25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14T08:03:46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3448 0,'25'0'94,"0"25"-78,0-25-16,-1 24 0,26 1 15,0-25 1,-26 0 0,26 0-16,-25 0 15,0 25-15,24 0 16,-24-25-1,25 0-15,-26 0 16,26 0-16,-25 0 16,24 0-16,-24 0 15,0 0-15,49 0 16,26 0 0,-75 0-16,49 0 0,-24 0 15,24 0-15,-24 0 16,24 0-16,0 0 15,26 0-15,-51 0 16,26 0 0,24 0-16,-74 0 15,24 0-15,1 0 16,74 0-16,-99 0 16,49 0-16,-24 0 15,49 0-15,-25 0 16,1 0-16,-1 0 15,-24 0-15,24 0 16,1 0-16,-26 0 16,1 0-16,-1 0 15,1 0-15,0 0 16,-26 0-16,51 0 16,-25 0-16,-26 0 15,1 0 1,0 0-16,0 0 0,24 25 15,1-25 1,24 24 0,-49-24-16,0 0 0,25 25 15,-1 0 1,1 0-16,-25-25 16,-25 25-16,74 0 15,-49 24-15,0-24 16,49-25-16,-24 50 15,-26-26-15,26-24 16,0 50-16,-26-50 16,1 25-16,25 0 15,-25-1 1,-1-24-16,1 0 16,-25 25-16,25-25 15,0 0-15,0 0 16,0 0-16,-1 25 31,1-25 0,0 0 32,0 0-48,0-25-15,-1 0 16,26 1 0,0-1-16,-26 0 15,1 0-15,25 0 16,-25 1-16,-1 24 16,1-25-1,0 25-15,0 0 16,0-25-16,24 25 0,1-25 15,-25 25 1,24-25-16,-24 25 16,0 0-1,0 0-15,24 0 16,-24-24 0,0 24-16,24-25 15,-24 25-15,50 0 16,-26 0-16,1 0 15,0 0-15,-1 0 16,1 0-16,-25 0 16,24 0-16,26-25 15,-51 25-15,26 0 16,0-25-16,-1 25 16,-24 0-16,0 0 15,74 0-15,-74 0 16,24 0-1,-24 0-15,0 0 16,49 0-16,-24 0 16,0 0-16,-25 0 15,24 0-15,26 0 16,-26 0-16,1 0 16,-25 0-16,24 0 15,1 0-15,-1 0 16,1 0-16,24 0 15,-49 0-15,74 0 16,-49 0-16,0 0 16,49 0-16,-25 0 15,-24 0-15,-1 0 16,-24 0 0,75 0-16,-51 0 15,1 0-15,24 0 0,1 0 16,-26 0-16,26 0 15,-1 0-15,0 0 16,1 0 0,-26 0-16,26 0 15,24 0-15,-49 0 16,-1 0-16,1 0 16,0 0-16,24 0 15,-24 0-15,-1 0 16,1 0-16,-1 0 15,1 0-15,-25 0 16,0 0-16,-1 0 16,26 0-16,0 0 15,-26 0-15,26 0 16,0 0 0,-26 0-1,1 0 1,0 0-16,0 0 15,0 0 1,-1 0 47,1-25-17,25 25-30,-50-25 0,25 1 15,-1 24-15,-24-25-1,25 25 32,0 0-31,0-25-1,0 25 1,24-50 0,-24 50-16,0 0 15,0 0 1,0-24-1</inkml:trace>
  <inkml:trace contextRef="#ctx0" brushRef="#br0" timeOffset="12146.29">14436 6102 0,'25'0'78,"0"0"-62,25 0-1,-1 0-15,-24 0 16,0 0-16,49 0 16,-24 0-1,-1 0-15,1 0 0,0 0 16,24 0 0,0 0-16,-24 0 15,0 0-15,74 0 0,-75 0 16,1 0-1,24 0-15,26 0 16,-76 0-16,51 0 16,24 0-16,-49 0 15,24 0-15,-24 0 16,24 0-16,25 0 16,-24 0-16,-26 0 15,50 0-15,-24 0 16,-1 0-1,1 0-15,-26 0 0,1 0 16,0 0-16,-1 0 16,50 0-16,-49 0 15,-25 0-15,49 0 16,-24 0 0,-1 0-16,-24 0 15,0 0-15,0 0 16,0 0-1,-1 0-15,1 0 32,0 0-32,0 25 15,0-25-15,-1 25 32,1-25-32,0 49 0,0-49 15,49 50-15,-49-50 16,25 25-16,-25-25 15,-1 0-15,1 0 16,0 24 0,0-24-1,0 0-15,-1 0 16,1 0 0,0 0 15,0 0-31,0 0 15,-1 0 1,1 0-16,0 0 16,0 0-1,0 0 1,-1 0-16,1 0 16,0 0-16,25-24 15,-26 24-15,51-25 16,-50 25-16,24-50 15,-24 50-15,25 0 16,-1 0-16,-24 0 16,0 0-16,0 0 15,-1 0 1,26 0-16,-25 0 16,49 0-16,-49 0 15,25 0 1,-25 0-16,-1 0 15,26 0 1,-25 0-16,24 0 16,1 0-16,-25 0 15,0 0-15,-1 0 16,1 0 0,25 0-1,-25 0 1,-1 0-16,1 0 15,25 0 1,-25 0-16,24 0 16,-24 0-16,25 0 15,-26 0-15,1 0 16,25 0-16,-25 0 16,49 0-1,-24 0-15,-1 0 16,-24 0-1,0 0-15,0 0 16,24 0-16,-24 0 16,0 0-1,0 0-15,0 0 16,-1 0-16,1 0 16,25 0-1,-1 0 1,-24 0-16,0 0 15,0 0-15,0 0 16,24 0 0,-24 0-1,0 0 1,0 0 0,-1 0-16,1 0 15,0 0 1,0 0-1</inkml:trace>
  <inkml:trace contextRef="#ctx0" brushRef="#br0" timeOffset="18930.61">25152 6300 0,'0'25'62,"0"0"-46,0 0 15,25 0-15,0-25-1,-1 0 32,1 0-47,0 0 31,0 0-15,0 0 0,-1 0-1,1 0-15,0 0 32,25 0 14,-26 0-30,1 0 0,0 0-1,0 0 17,0 0-17,-1 0 1,1 0-1,0 0 48,0 0-16,0 0 125,-25 24-172,24-24 78,-24 25 16,25-25 77,-25-25-139,25-24-17,-25 24 17,0 0-1,25 0-31,0 25 109,-1 0-93,1 0-1,0 0 17,0 0-17,0 0 1,0 0-16,-1 0 31,1 0-31,50 0 31,-51 0-31,1 0 16,0 0-16,0 0 16,0 0-1,-1 0 1,1 0 0,0 0-16,0 0 15,0 0 1,-1 0-1,1 0 1,0 0-16,0 0 16,24 0-16,-24 0 15,0 0 1,0 0 15,0 0 891</inkml:trace>
  <inkml:trace contextRef="#ctx0" brushRef="#br0" timeOffset="48976.44">13171 9525 0,'-25'25'78,"25"0"-47,0-1-15,50-24-1,-25 25 1,49-25-16,-24 0 16,0 0-16,24 0 0,-24 0 15,-1 0 1,1 0-16,-25 0 15,-1 0-15,1 0 16,0 0 0,25 0-1,-26 0-15,1 0 16,25 0-16,-25 0 16,24 0-16,1 0 15,-1 0 1,-24 0-16,0 0 0,25 0 15,-26 0-15,1 0 16,0 0-16,0 0 16,0 0-16,-1 0 15,26 0 1,0 0 0,-25 0-16,-1 0 15,1 0-15,0 0 16,0 0-1,0 0-15,-1 0 16,1 0-16,0 0 16,25 0-1,-26 0 1,1 25-16,0-25 16,0 25-1,0 0-15,-1-25 16,1 24 31,0-24 250,0 0-282,0 0-15,24-49 16,-24 24-16,25 25 15,-1-25-15,1 25 16,-1-25-16,1 1 16,-25 24-16,0 0 15,49-25-15,-49 25 16,25 0-16,-1-25 16,-24 25-1,0 0-15,24 0 16,-24 0-1,25 0-15,-25 0 16,-1 0-16,1 0 16,0 0-16,25 0 15,-26 0-15,1 0 32,0 0-32,25 0 15,-26 0-15,1 0 16,25 0-16,-1 0 15,-24 0-15,0 0 16,0 0-16,24 0 16,1 0-16,-25 0 15,0 0-15,-1 0 16,26 0-16,-25 0 16,0 0-16,0 0 15,-1 0-15,1 0 16,0 0-16,0 0 15,0 0 1,24 0 0,-24 0-16,0 0 15,24 0-15,-24 0 16,0 0 0,0 0-1,0 0 1,-1 0-1,-24-25-15,25 25 16,0 0 0,0-25 31,-25 1-32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14T08:04:53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13097 10393 0,'0'25'78,"25"0"-62,-1 0 0,1-1 15,0-24-31,25 25 16,-25-25-1,-1 0 1,1 25-16,0-25 15,0 25 1,0-25-16,-1 0 16,1 0-1,0 25 1,0-25 0,0 0-16,-1 0 15,26 0-15,0 0 16,-26 0-16,1 0 15,0 0-15,0 0 16,49 0-16,-24 0 16,-25 0-1,-1 0 1,26 0-16,0 0 16,-26 0-16,26 0 15,0 0-15,-26 0 16,26 0-16,24 0 15,-24 0-15,25 0 16,-1 0 0,-49 0-16,49 0 15,-24 0-15,24 0 16,25 0-16,-49 0 0,0 0 16,49 0-1,-50 0-15,26 0 16,-1 0-16,-24 0 15,-1 0-15,1 0 16,0 0-16,24 0 16,-24 0-16,-1 0 15,1 0-15,-25 0 16,49 0-16,-24 0 16,-1 0-16,1 0 15,49 0-15,0 0 16,-24 0-16,-1 0 15,50 0-15,-49 0 16,-1 0-16,-24 0 16,24 0-16,1 0 15,-1 0 1,-24 0-16,-1 0 16,1 0-16,-1 24 15,26 1-15,-26-25 0,-24 0 16,0 25-1,0-25-15,0 25 16,24-25 0,-49 25-1,50-25-15,-25 24 16,24-24 0,-49 25-16,25-25 15,0 0 1,-25 25-16,25-25 15,-25 25 1,24-25 0,1 25-16,0-25 187,0 0-171,0-25-1,-25 0-15,25 25 16,-25-25-16,24 0 16,1 25-1,-25-24-15,25 24 16,0-25 0,0 0-16,-1 25 15,1 0-15,0-25 16,25 0-16,-26 25 15,51 0-15,-26 0 16,-24 0-16,25 0 16,-1 0-16,-24 0 15,50 0-15,-26 0 16,-24 0-16,49 0 16,26 0-16,-51 0 15,26 0-15,-1 0 16,25 0-1,-49 0-15,24 0 0,26 0 16,-26 0 0,0 0-16,1 0 0,-50 0 15,24 0-15,1 0 16,24 0 0,-24 0-16,24 0 15,-24 0-15,0 0 16,24 0-16,-24 0 15,-1 0-15,1 0 16,-1 0-16,1 0 16,0 0-16,-26 0 15,1 0-15,0 0 16,0 0 0,49 0-16,-49 0 0,0 0 15,49 0-15,-49 0 16,25 0-16,24 0 15,-24 0-15,24 0 16,-24 0 0,-1 0-16,26 0 15,-1 0-15,-24 0 16,24 0-16,1 0 0,-26 0 16,1 0-16,49 0 15,-49 0 1,-1 0-16,26 0 15,-51 0-15,26 0 16,24 0-16,-24 0 16,0 0-16,-1 0 15,1 0-15,0 0 16,-26 0-16,26 0 16,0 0-16,-1 0 15,1 0 1,-25 0-16,-1 0 15,1 0 1</inkml:trace>
  <inkml:trace contextRef="#ctx0" brushRef="#br0" timeOffset="12255.92">19819 9227 0,'-25'-24'171,"0"-1"-155,-24 0 0,-1-25-1,25 26-15,-24-1 16,24 0-16,-25-25 16,1 50-16,24-25 15,-25 1-15,-74 24 16,75-25-16,-26 0 15,26 25-15,-26 0 16,-24-25-16,0 25 16,24-25-16,-49 25 15,25-24-15,25 24 16,24-25-16,-24 25 16,24 0-16,0-25 15,26 25 1,-1 0-16,0 0 15,0 0-15,0 0 0,-24 0 16,24 0 0,0 0-1,0 0 1,1 0 0,-1 0-16,0 0 15,0 0 1,0 0-1,1 0-15,-1 0 16,0 0-16,0 0 16,0 25-1,1 0-15,-1-25 16,0 0-16,0 24 16,0 1-16,-24 0 15,-1-25-15,25 25 16,0-25-1,25 25 1,-24-25-16,-1 24 16,0-24-16,0 25 15,0-25 1,1 0-16,-1 25 16,0 0-1,0-25-15,25 25 16,-25-25-1,1 0-15,24 25 16,-25-25-16,25 24 16,-25 1-16,25 25 15,-25-25-15,25-1 16,-25 26-16,1-25 16,24 0-1,0-1 1,0 1-16,0 0 0,-25 25 15,25-26-15,0 1 16,0 0-16,0 0 16,0 0-1,0-1-15,0 1 16,-25 0-16,25 0 16,0 0-16,0-1 15,0 1 1,0 0-16,0 0 15,0 0-15,0-1 16,0 1-16,0 0 16,0 0-16,0 24 15,25 26 1,-25-50-16,0 0 16,25-1-1,-25 1-15,24 0 31,-24 0-31,0 0 16,25-25 0,-25 24-16,25 1 15,25 0 1,-50 0 0,24-25-1,1 25-15,0-25 16,0 0-16,0 0 15,-1 24-15,1-24 16,25 0 0,-1 25-16,-24-25 15,0 0-15,50 0 16,-1 25-16,-24-25 16,24 0-16,0 0 15,26 0 1,-1 0-16,-74 0 0,49 0 15,0 0-15,-24 25 16,-25-25 0,24 0-16,-24 0 15,25 0-15,-25 0 16,24 0-16,1 0 16,0 0-16,-26 0 15,26 0-15,0 0 16,-1 49-16,-24-49 15,0 0-15,0 0 16,24 0 0,-24 0-16,0 0 15,0 0-15,-1 0 16,1 0-16,25 0 16,-1 0-16,1 25 15,-25-25 1,24 0-16,-24 0 15,25 0-15,-1 0 16,1 0-16,-25 0 16,0 0 15,-1 0-31,1 0 16,0-49-1,25 49 1,-25-25-1,-1 0-15,1 0 16,0 0-16,0 1 16,24-1-1,-49-25-15,50 25 16,-50 1 0,50-1-1,-50 0-15,24 0 0,-24 0 31,25 25-15,-25-24-16,0-26 63,25 0-48,-25 25 1,0 1-1,0-1 1,0 0 0,0 0-1,0 0 1,0 1 0,0-1-1,0 0 1,0 0-1,0 0 1,0 1-16,0-26 31,0 25-15,0 0-16,0 1 16,0-1-1,0 0-15,-25 0 16,25 0-16,-25-24 15,25 24 17,-24 0-17,-1 0-15,25 1 32,-25-1-32,25 0 15,-25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14T08:05:58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12402 13271 0,'0'-25'0,"0"0"16,0 0-1,0 0-15,0 0 16,0-24 0,0-1-1,0 25 1,0 1-16,0-1 15,-24 0-15,24 0 16,-25 25-16,25-25 16,0 1-1,0-1-15,0 0 16,0 0-16,0 0 16,0 1-16,0-1 15,-25 0-15,0 0 16,25-24-1,0-1-15,0 25 16,0 0-16,0 1 16,0-1-1,0-25-15,-25 25 16,1 1-16,24-1 0,0-25 16,0 25-16,-25 1 15,25-1-15,0-50 16,0 50-1,-25-24 1,25 24-16,0 0 16,0 0-16,-25 1 15,25-1-15,0-25 16,0 25 0,-25 1-1,25-1-15,0 0 16,0 0-1,-25 0-15,25 1 16,0-1-16,0 0 16,0 0-1,-24 0-15,24 1 32,-25-26-17,0 0 32,0 26-31,25-1-1,0 0 1,-25 25-16,25-25 16,-24 0-1,24 1 16,-25 24-31,25-25 16,0 0 0,-25 0-1,0 25-15,25-25 0,-25 25 16,1-24-16,-26-1 16,25 25-16,0 0 15,-49-50 1,24 50-1,26 0-15,-26-25 16,0 25-16,1-25 16,-26 25-16,-24-24 15,25-1-15,-1 0 16,26 25-16,-1 0 16,-24 0-16,-50 0 15,49 0-15,-24 0 16,-50-25-16,50 25 15,-50 0-15,50 0 16,25 0-16,-26 0 16,26 0-16,-1 0 15,1 0 1,0 0-16,-1 0 16,1 0-16,-25 0 0,24 0 15,1 0 1,-25 0-16,24 0 15,1 0-15,-1 0 16,-49 0-16,50 0 16,-1 0-16,-49 0 15,50 0-15,0 0 16,-26 0-16,1 0 16,25 0-16,-25 0 15,-1 0-15,26 0 16,-1 0-16,1 0 15,0 0-15,-1 0 16,-24 0-16,0 0 16,-25 25-16,49 0 15,-49-25-15,50 0 16,0 0-16,-26 0 16,26 25-1,-1-25-15,1 0 16,-25 24-16,0 1 15,-25-25-15,49 25 16,-49-25-16,25 25 16,-25-25-16,25 25 15,-1-25-15,26 0 16,0 0-16,-1 0 16,1 0-16,-1 25 15,-24-1-15,0-24 16,0 0-16,-25 0 15,24 0-15,-24 0 16,25 0-16,25 0 16,-1 0-1,-24 0-15,25 0 16,24 0-16,-49 0 16,25 0-16,-1 0 15,-24 0-15,49 0 16,1 0-16,-26 0 15,26 0-15,-26 0 16,50 0-16,1 0 16,-51 0-16,50 25 15,-24-25-15,24 25 16,0-25-16,-24 25 16,-1-25-16,0 25 15,26-25-15,-1 0 16,0 49-16,0-49 15,0 25 1,25 0 0,-24-25-16,-1 25 15,0-25 1,0 24 0,0 51-1,1-50-15,-1 24 16,0 1-16,0 24 15,0 1-15,1-26 16,24 1-16,-75 49 16,75 0-16,0-74 15,0 50-15,0-51 16,-25 26-16,25 0 16,0 24-16,0-24 15,0-1-15,-25 50 16,25-24-16,0 24 15,0-25-15,0 26 16,0-1 0,0-50-16,0 26 15,0-25-15,0-1 0,0-24 16,0 0-16,0 0 16,0 24-16,0-24 15,0 0 1,0 24-16,0 1 15,0-25-15,0 74 16,0-49-16,0-1 16,0 1-16,0-1 15,0 1-15,0 0 16,0-1-16,0-24 16,0 49-16,25-24 15,-25 0-15,25 24 16,-25-49-16,0 49 15,0 1-15,0-26 16,0 1-16,0 24 16,0-24-16,0 24 15,0 1 1,25 49-16,0 0 16,0 0-16,-25-25 15,24 25-15,-24-49 0,25 24 16,0-25-1,-25 25-15,50-49 16,-50 24-16,24-24 16,-24-25-16,0 49 15,0-49-15,0 0 16,0 0 0,0-1-16,0 1 15,0 0-15,0 25 16,0-26-16,0 26 15,0 0 1,0-25-16,0-1 16,0 26-16,0-25 15,0 0-15,0-1 0,50 1 16,-50 25 0,25-1-16,-25 26 15,0-50-15,0 24 16,25 1-16,-1-1 15,-24 1-15,0 0 16,50-1-16,-50-24 16,50 49-16,-26 1 15,1-1-15,0-49 16,0 0-16,-25 0 16,0-1-1,49 51-15,-24-25 16,0-26-16,-25 1 15,25 0-15,0-25 16,-1 50 0,26-26-1,-25 1 1,0-25-16,24 25 16,1-25-16,49 50 15,0-50-15,-24 24 0,-1-24 16,25 25-1,1 0-15,-26-25 16,25 0-16,25 0 16,0 0-16,75 0 15,-75 0-15,74 0 16,-49 0-16,49 0 16,-49 0-16,25 0 15,0 0-15,-1 0 16,1 0-1,-1 0-15,1 0 0,-25 0 16,-25 0 0,25 0-16,-25 0 0,-25 0 15,25 0-15,-25 0 16,25 0 0,-49 0-16,-26 0 15,26 0-15,-1 0 16,-24 0-16,24 0 15,-24 0-15,-1 0 16,1 0-16,0 0 16,-1 0-16,26 0 15,-26 0-15,1 0 16,24 0-16,1 0 16,-1 0-16,25 0 15,-24 0-15,-1 0 16,0 0-16,1 0 15,24 0-15,-24 0 16,-1 0 0,25 0-16,-49 0 15,24 0-15,-24 0 16,-1 0-16,51 0 16,-51 0-16,26 0 0,-1 0 15,25 0 1,-24 0-16,-1 0 15,1 0-15,-26-25 16,-24 25-16,0 0 16,0 0-16,49 0 15,-24-25-15,-26 25 16,1 0-16,25 0 16,-25-24-16,24 24 31,-24 0-31,0 0 0,0 0 15,-1-25 1,1 25-16,0-25 16,0 25-1,24-25 1,1 0-16,0 1 16,-26 24-1,1 0-15,25-25 16,24 0-16,-49 25 15,25 0-15,-25-25 16,24 0 0,1 25-1,-25 0-15,-1-24 16,1 24-16,-25-25 16,50 25-16,-25 0 15,49-25 1,-49 0-1,24 0 1,1 0 0,-25 1-16,0 24 15,-25-25-15,49 25 16,1-25-16,-50 0 16,49-24-1,-24 49 1,0-50-1,0 50 1,24-25-16,-24 0 16,-25 1-1,25 24-15,0-25 16,0 25 0,-1-50-1,-24 25-15,25-24 16,0 24-16,0 0 15,0-24-15,-25 24 16,25-25-16,-1 1 16,-24-1-1,0 25-15,25-49 16,-25 24-16,25-24 16,-25 49-16,0-49 15,25 24-15,-25-25 16,0 26-16,25-26 15,-25-24-15,0 25 16,24-25-16,-24-1 16,0 26-16,0-25 15,0 74-15,0-74 16,0 24-16,0 26 16,0-26-16,0 26 15,0-26-15,0 1 16,0 24-1,0-24-15,0-25 16,-24 49-16,24 0 16,0-49-16,0 50 15,-25-51-15,0 76 0,25-76 16,0 26 0,0 24-16,-25 25 15,0-49-15,25 24 16,0 26-16,-24-26 15,-1-24-15,25 24 16,-25 25 0,25 0-16,0 1 15,0-1-15,0 0 16,0 0 0,0 0-16,0-24 15,0 24-15,0 0 0,0 0 16,-25 25-16,25-24 15,0-1-15,0 0 32,0 0-32,0 0 15,0 1 1,0-1 0,0 0-16,0 0 31,0 0-16,0 1 1,0-26 0,0 25 15,0 0-15,0 1 15,25-1-16,-25 0 1,25 0 0,0 0-1,-25-24 1,0 24 0,24 0-1,-24 0 1,25 25-1,-25-25-15,25 1 16,0-1 0,-25 0-1,25 0-15,-25 0 32,49 1 46,-49-1-78,0 0 31,0 0 0,25 0 32,0 1-16,-25-1 93</inkml:trace>
  <inkml:trace contextRef="#ctx0" brushRef="#br0" timeOffset="11870.4">6102 17016 0,'50'0'93,"-26"0"-77,1 0 0,0 0-16,0 0 15,0 25-15,-1-25 16,1 0 0,0 0-16,0 0 15,0 0-15,-1 0 16,1 0-1,0 0 1,25 0 0,-26 0-1,1 25-15,50-25 16,-51 0 0,26 0-16,0 0 0,-26 0 15,51 0-15,-25 0 16,-26 0-1,26 0 1,0 0 0,-26 0-16,26 0 15,-25 0 1,24 0-16,-24 0 31,0 0-31,25 0 16,-26-25-1,1 25 1,0 0-16,0-25 16,0 25-1,-25-25-15,24 25 16,-24-25 0,25 25-1,-25-24-15,25-1 16,-25 0-1,0 0 1,0 0-16,0 1 16,25 24-1,-25-25 1,0 0 0,0 0-16,0 0 15,0 1-15,0-1 16,0 0-1,0 0-15,0 0 32,0-24-17,0-1 1,0 25-16,0 1 16,0-1 15,0 0-16,0 0 1,0 0 0,0 0-16,-25 1 15,25-1-15,-25 0 16,25 0 0,-25 0-16,1 1 15,24-1 1,-25 0-1,0 0 1,0 25 0,0-49-16,1 49 15,-1 0 1,0 0-16,-25-25 16,26 0-16,-1 25 15,-25-25-15,25 0 16,1 25-16,-51 0 0,26-24 15,24 24 1,-75 0-16,76 0 16,-26-25-16,0 25 15,26 0-15,-1-25 16,-25 25-16,1 0 16,24 0-1,0 0 16,0 0-15,0 0 15,1 0 47,-1 0-62,-25 50 0,50-26-1,-25 1-15,25 0 16,-24 0-16,24 0 16,-25-1-1,25 1 1,0 0-16,-25 0 15,25 0 1,0-1-16,-25 1 16,25 0-1,0 0-15,-25 24 16,1-24 0,24 0-16,-25 0 15,25 0-15,-25 0 16,0 24-1,25-24 1,0 0-16,-25 0 16,25-1-1,0 1 1,0 0 0,0 0 46,0 0-62,0-1 16,0 26 15,0-25-15,0 0-1,0-1 1,0 1-1,25 25-15,0-50 16,0 25 0,0-1-1,-1-24 17,1 0-17,0 0 16,-25 25-31,25-25 32,0 0-32,24 0 15,-24 0 1,-25 25 0,25-25-1,0 0 1,-1 0-1,1 0 1,0 25-16,0-25 16,0 0-1,-1 0 1,1 0-16,0 0 16,-25 25-16,50-25 15,24 0 1,-49 24-16,24-24 15,-24 25-15,25 0 0,-25-25 16,0 0 0,-1 0-1,1 0 1,0 0-16,-25 25 16,25-25-16,0 0 15,-1 0 1,1 0-16,0 0 15,0 0 1,0 0-16,-1 0 16,26 0-1,-25 0-15,0 0 16,-1 0 15,1 0-15,-25-25-16,25 0 31,0 0-15,0 1-1,-25-1 1,0 0-16,0 0 16,0 0-1,0 1-15,24-1 16,-24 0-1,0 0-15,0 0 16,0-24 0,0 24-1,0 0 1,0 0 0,0 1-16,0-1 31,0 0-16,0 0 1,0 0-16,0 1 31,0-1-31,0-25 16,0 1 0,0 24-16,0 0 15,0 0-15,0 0 16,0 0-1,0-24 1,0 24 0,0 0-16,0 0 15,0 1 1,0-1 0,-24 0-1,-1 0 1,25-24-1,-25 49 1,25-25 0,-25 25-16,25-25 15,-25 25-15,1-25 16,24 0 0,-25-24-1,0 24-15,25 0 16,-50 0-16,26 1 15,-1-1 1,25 0-16,-50 0 16,25 25-16,1-25 15,24 1-15,-75-1 16,50 0 15,1 25-15,-1 0-16,0 0 15,0 0 1,0 0 15,0 0-15,1 0-16,-1 0 16,25 25-1,-25-25-15,25 25 16,-25-1-16,0 1 15,1-25-15,24 25 16,-25-25-16,0 25 63,0-25-1,0 25-46,1-25 46,-1 24-46,0-24-1,25 25 17,-25-25-17,0 25 1,1-25-16,-26 25 16,25 0-1,0-1-15,1 1 16,-1 0-1,0 0 1,25 0 31,-25-25-47,25 24 16,0 1-1,-25 0 16,1 0 1,-1 0-32,25-1 15,-25 1 1,0-25 15,25 25-31,-25-25 16,25 25-1,-24-25-15,24 25 16,0-1-16,-25 1 16,25 0-1,0 0-15,0 0 16,0 0 0,0-1-1,0 1 1,0 0-1,-25 25 1,25-26 0,0 1-1,0 0 17,0 0-17,0 0 16,0 24-15,0-24-16,0 0 16,25 0-16,-25 49 15,49-24 1,-24-26 0,-25 1-16,25-25 15,-25 25-15,0 0 16,25-25-16,0 25 15,-1 24 1,1-49 0,0 0-1,0 0-15,0 25 32,-1-25-32,1 0 15,0 0 1,0 25-16,0-25 15,-1 0 1,1 25 0,0-25-16,25 0 15,-1 0-15,-24 0 16,49 0-16,-49 0 16,25 0-16,-25 0 15,24 0-15,-24 0 16,25 0-16,-25 0 15,24 0-15,-24 24 16,0-24 0,0 0-16,-1 0 15,1 0 1,0 0 0,0 0-16,0 0 15,-1 0 1,1 0-16,0 0 15,0 0 1,0 0 0,-1 0-1,1 0 1,0 0-16,0 0 16,0 0-1,-1 0 1,1 0-1,0-24 17,0-1-17,-25 0 1,0 0-16,0 0 0,0 1 16,25 24-16,-25-25 15,0 0 1,0-25 15,0 1-31,0-1 16,0 1-1,0 24-15,0-25 16,-25 1 0,0 24-16,25 0 15,0 0-15,-25 0 16,0 1-16,25-26 15,-24 25 1,24 0-16,0 1 0,-25-1 16,25 0-16,-25 0 15,25 0 1,0 0-16,-25 1 31,0-1-31,25 0 16,0 0-16,0 0 31,-24 1-31,24-26 47,-25 50-31,25-25-16,-25-24 15,0 24 1,25 0-1,-25 25-15,25-25 16,0 0-16,-24 1 16,24-1-1,-25 0 1,0 25-16,25-25 94,-25 0-94,0 1 47,1-1-16,-1 25-16,25-25 1,-25 25-16,0 0 16,0 0-1,1 0-15,-1 0 32,0 0-17,0 0-15,0 0 31,0 0-31,-24 0 16,24 0-16,0 0 16,0 0-16,1 0 15,-1 0 1,0 0-16,0 0 47,0 0 0,1 0-32,-1 0 1,0 0 0,0 0-1,-24 0 1,24 25-1,0 0-15,0-1 16,0 1 0,1-25-16,-1 25 15,25 0-15,-25 0 16,0-1 0,0 1-16,25 0 15,0 0-15,-24 24 16,24 1-16,0-25 15,0 0-15,0 24 16,0 1-16,0-1 16,0 1-16,0-25 15,0 0 1,0 0-16,0-1 16,0 1-1,0 0-15,0 0 16,0 0 31,0-1 0,-25 1-16,25 0-16,0 0 1,0 0 0,0-1-16,0 1 15,0 0 1,0 0 15,0 0-31,0-1 16,0 1-16,0 0 15,25 0-15,-25 0 16,24-25 0,-24 24-16,25-24 15,-25 25-15,25-25 16,-25 25-16,25-25 16,0 25-1,-1 0 1,1-25-1,0 24-15,0 1 16,0-25-16,-1 0 16,1 0-1,0 0-15,0 25 16,0-25-16,-1 0 0,26 25 16,-25-25-1,24 0-15,1 0 16,-25 25-1,0-25-15,24 0 16,1 24-16,-25-24 16,0 0-16,-1 0 15,1 50 1,0-50 15,25 0-15,-26 0-1,1 0-15,0 0 16,25 0 0,-1 0-16,1 0 15,-25-25 1,-25 0 0,24 1-16,1-1 15,-25 0 1,25 0-16,-25 0 15,25 25-15,-25-24 16,0-1-16,0 0 16,25 25-1,-25-25-15,0 0 16,0 1 0,24-1-1,-24 0-15,0 0 16,25 25-16,-25-25 15,0 1-15,25-1 16,-25 0 0,25-25 15,-25 26-31,0-1 16,0 0-1,0 0-15,0 0 16,0-24-1,0 24 1,0 0-16,0 0 16,-25 1-16,25-26 15,-25 0 1,25 25 0,0-24-16,-25 24 15,25 0-15,-24 0 16,24 1-16,0-1 15,0 0-15,-25 25 16,25-50-16,-25 1 16</inkml:trace>
  <inkml:trace contextRef="#ctx0" brushRef="#br0" timeOffset="23892.38">6052 12526 0,'0'-24'63,"25"24"-63,0 24 15,0 1 17,0 0-17,-1-25 1,1 0 0,-25 25-16,25 0 15,0-25 16,0 0 1,24 24-32,-24-24 0,0 0 15,24 25-15,-24-25 16,0 50 0,25-50-16,-26 0 15,26 0 1,-25 0-16,0 0 15,-1 0-15,1 0 16,0 0-16,25 0 16,-26 0-16,1 25 15,0-25-15,0 0 16,0 0-16,0 0 16,24 0-16,-24 0 15,0 0-15,0 0 16,-1 0-16,26 0 15,-25 0 1,0 0 0,-1 0 15,1 0-31,0 0 16,0 0-16,0 0 15,24 0-15,-24 0 16,0 0-16,0 0 15,49 0-15,-49 0 16,24 0-16,1 0 16,0 0-16,-26 0 15,1 0 17,0 0-32,25-25 62,-26 0-46,1 0 15,0 25-31,25-25 31,-50 1-31,24 24 16,1-50-16,0 25 15,0 0 1,0-24 0,0 49-1,-25-25 1,0 0 0,0 0 15,49 1-16,-49-1-15,25 0 16,-25 0 15,0 0-31,25 1 16,-25-1 0,0 0 15,0 0-16,0 0 1,0 0 0,0-24-1,0 24 1,0 0-16,0 0 16,0-24-1,0 24-15,0 0 16,0 0-1,0 1-15,0-1 16,0 0-16,0 0 0,0 0 16,0-24-1,-25 24 48,0 0-48,0 25 1,-24 0 0,49-25-16,-25 25 15,0 0-15,0 0 16,-49-49-16,49 49 16,-25 0-16,-24-25 15,0 25-15,24-25 16,0 25-16,1-25 15,24 25-15,-49 0 16,49 0 0,0-24-16,0 24 15,0 0-15,-24 0 0,24 0 16,0-25 0,0 0-16,1 25 0,-1 0 15,-25-25 1,1 25-1,-1 0-15,0 0 16,26 0-16,-51 0 16,50 0-16,0 0 15,-24 0-15,-26 0 16,51 0-16,-1 0 16,0 0-16,-25 25 15,1 0 1,-1-25-16,25 0 0,-24 25 15,-26-1-15,51-24 16,-26 25 0,25-25-1,0 25 1,25 0 15,-24-25 0,24 25-15,-25-25 0,25 24-1,-25-24-15,25 25 16,-25-25-16,0 25 31,1 0-15,-1-25-1,25 25 1,-25-25-16,25 24 16,-25 1-1,0 0-15,25 0 0,-24-25 16,-1 25 0,0-1-16,0-24 15,0 25 1,0 0 15,25 0 0,0 0-15,0-1 15,0 1-15,0 0-1,0 0-15,0 0 0,0 24 16,0-24-16,0 50 31,25-75-31,0 24 16,0-24 0,-25 25-1,25-25 1,-25 25-1,25-25 1,-1 0 93,-24 25-77,25-25-32,-25 25 15,25-25 17,0 24 30,-25 1 1,0 0-63,0 0 31,25 0-16,-1-25 548,1 0-516,-25 24-32,25-24 1,0 0 47</inkml:trace>
  <inkml:trace contextRef="#ctx0" brushRef="#br0" timeOffset="33268.12">6201 14808 0,'0'25'78,"0"0"-62,25 0-1,25-25 17,-26 25-17,26-25 1,-25 0-16,24 0 15,-24 0-15,0 0 16,0 0-16,0 0 16,-1 0-16,1 0 15,25 0-15,-25 0 16,-1 0-16,1 0 16,0 0-1,49 0 1,-49 0-1,0 0 1,25-25-16,-25 25 16,-1-25-1,1 25 1,0-25 0,0 25-16,0 0 0,-1-25 15,1 25 1,-25-24-1,50 24 1,-1 0 0,-24-25-1,0 25-15,0-25 16,0 0 0,-1 0 15,1 25-16,-25-24 1,25 24 0,0-25 15,0 0-15,-1 0 15,1 0-16,-25 1 1,0-1 31,0 0-31,0 0-1,0 0 1,0 1-16,0-1 15,0 0 1,0-25 0,0 25 15,-25 25-31,1-24 0,-1-1 16,0-25-1,0 50-15,25-25 16,-25 25-1,25-24-15,-24 24 16,-1-25-16,0 0 16,-25 0-1,26 25 1,24-25 0,-25 25-16,0-24 15,25-1-15,-25 25 16,0-50-16,1 50 15,-1-25-15,0 25 16,0-24-16,0-1 16,1 25-1,-1-25-15,0 25 32,0 0-32,0 0 15,25-25 1,-25 25-16,1 0 15,-1 0 1,0-49 0,0 49-1,0 0 1,1 0-16,-1 0 16,0 0-1,-25 0-15,26 24 16,-1-24-16,0 0 15,0 0-15,0 25 16,1-25 0,24 25-1,-50-25 17,25 0-1,25 25-31,-25-25 15,25 25 1,-24-25-16,-1 24 16,25 1-1,-25 0 1,0 0 0,25 0 15,-25-1-16,1 1 1,-1 0-16,25 0 16,-25 0-1,25-1 1,0 1 0,0 0-16,0 0 15,0 0 1,0-1-16,0 1 15,0 25 1,0-25 15,0 0-15,0-1-16,0 1 31,-25 0-31,25 0 47,0 0-31,0-1-1,0 1 17,0 0 14,0 0-30,0 0 62,0-1-62,0 1-1,25 0 17,0 0-1,-25 0 0,25-1-31,-1 1 63,1-25 46,0 0-62,0 0-31,0 0 30,-1 0-14,1 0-32,0 0 31,0 25-15,0-25 15,-1 0-16,1 0 17,0 0-1,0 0-15,0 0-1,-1 0 1,1 0-1,0 0 1,0 0-16,24 0 16,1 0-16,-25 0 15,24 0-15,1 0 16,-25 0 0,0 0-16,0 0 15,-1 0-15,1 0 16,0 0-16,0 0 15,0 0 32,-1 0-15,1 0-1,0 0-16,0 0 17,24 0 15,-24 0-32,0 0 1,0 0-1,0 0 1,-1 0-16,26 0 31,-25 0-15,0 0-16,-1 0 31,1-25-15,25 0 15,-50 1-15,25 24 15,-1-25-31,-24 0 31,0 0-31,25 0 16,-25 1 46,0-1-46,0 0 0,0 0-1,0 0 1,0 1-1,0-1 1,0 0-16,-25 0 16,25 0-1,-24-24 1,-1 24-16,25 0 16,0 0-1,-25 0-15,25 1 31,-25-1-31,0 0 16,25 0 0,0 0-1,0 1-15,-24 24 0,24-25 16,0 0 15,-25 0 0,0 25-31,25-25 16,0 1 0,-25-1-16,25 0 15,-25 0 1,1 0 0,24 1-1,-25 24 1,0-25-16,0 0 31,-24 25-15,49-25-16,-25 25 15,-25 0 1,25 0 0,1-25-16,-1 1 15,0 24 1,0 0 15,0 0-31,1 0 47,-1-25-31,0 25 15,0 0-16,0 0 1,0 0 0,1 0-1,-1 0 1,-25 0 0,25 0-1,1 0 1,-1 0-16,0 0 15,0 0 1,0 0-16,1 0 16,-1 0-16,0 0 31,0 0-15,0 0-16,1 0 31,-1 0-31,0 0 31,0 0-15,0 0 93,1 25-93,-1-25-1,25 24-15,-25-24 16,25 25 15,0 0-15,-25 25-1,25-26 1,0 1-16,0 0 16,-25 0-1,25 0 17,0-1-1,-24 1 0,-1 25-15</inkml:trace>
  <inkml:trace contextRef="#ctx0" brushRef="#br0" timeOffset="41758.07">16966 6052 0,'0'-24'78,"0"-1"-62,0 0 0,0 0-16,0 0 15,0 1-15,0-26 16,0 25-16,0 0 15,0 0-15,0 1 16,0-1 0,0 0-16,0-25 15,0 26 1,0-1-16,0 0 16,0 0-1,0 0-15,0 1 16,0-1 15,0-25-15,0 25 15,0 1-31,0-1 16,0 0-16,0 0 15,0 0-15,-24 1 16,24-1-16,0-25 15,-50 25-15,25 1 16,25-1-16,-25 25 16,25-25-16,-24 0 15,-1 25-15,0-25 16,25 1-16,-50-1 16,26 0-1,-1 25-15,-25 0 16,50-25-16,-25 25 15,1-25 1,-1 25 0,-25-24-16,25-1 15,1 25-15,-1-25 16,0 25-16,-25-25 16,25 0-16,1 25 15,-26 0-15,-24-25 16,49 1-16,-74 24 15,49 0-15,0 0 16,1-25-16,24 25 16,-25 0-16,26 0 15,-26-25-15,25 0 16,0 25-16,1 0 16,-26 0-16,25-25 15,0 25 1,1 0-16,-51 0 15,50 0-15,-24 0 16,24 0-16,0-24 16,0 24-1,0 0 1,-24 0-16,24 0 16,-25 0-16,26 0 15,-1 0-15,-25 0 16,1 0-16,24 0 15,0 0-15,-25 0 16,26 0-16,-1 0 16,0 0-16,0 0 31,-24 0-31,24 0 16,-25 0-16,1 0 0,-1 0 15,-49 24-15,49-24 16,-24 0-16,-1 25 15,26-25 1,-1 0-16,0 0 16,-24 25-16,0 0 15,49-25-15,-25 0 16,1 0-16,-1 0 16,25 25-16,-49 24 15,49-49-15,0 0 16,-24 25-16,24 0 15,-25-25-15,1 25 16,24 0-16,0-1 16,0 1-1,0 0 1,1 0-16,24 0 16,-50 49-1,25-49 1,0 24-16,25 1 15,-24 24-15,24-24 16,-25-25-16,0 49 16,0-24-1,25-1-15,0 26 16,0-50-16,0 49 16,0 0-16,0 1 15,0-1-15,0 50 16,0-99-16,0 50 15,0-26-15,0 50 16,0-24-16,0-26 16,0 26-16,0 24 15,0-25-15,0 1 16,25-1 0,-25 1-16,0-26 0,0 1 15,0 24-15,0-24 16,0-25-1,0 24-15,25-24 16,-25 25-16,0-25 16,0 24-16,0 1 15,0-1-15,0-24 16,0 0-16,0 25 16,0-1-16,0-24 15,0 25-15,0-1 16,0 1-16,0-25 15,0 49-15,0-24 16,49-26-16,-49 76 16,0-26-16,25-24 15,-25 24-15,25 25 16,-25 1 0,25-51-16,-25 26 15,25-26-15,-1 75 16,-24-74-16,50 24 0,-50-49 15,0 49-15,50 1 16,-50-25 0,49 24-16,-49 0 15,25-24-15,-25-25 16,25 24-16,-25-24 16,0 25-16,0-1 15,25-24-15,-25 25 16,0-25-16,0-1 15,24 1-15,-24 0 16,0 25 0,0-26-16,0 1 15,0 25 1,0-1-16,0-24 0,25 25 16,0-1-16,-25-24 15,0 25 1,0 0-16,0-26 15,0 26-15,0 0 16,0-1-16,0 1 16,0-25-16,0-1 15,0 1-15,0 0 16,0 49-16,0-49 16,0 0-1,0 0 1,-25 24-16,0 1 0,25-25 15,0 0 1,-24-1-16,24 1 16,-25 0-1,25 0 1,0 0-16,-25-1 0,25 1 16,0 0-1,-25-25-15,25 25 16,0 0-16,0-1 0,0 1 15,-25 0 1,25 25-16,0 24 31,-24-49-31,24 0 16,0 0-16,0-1 16,0 1-16,0 0 15,-25 0-15,25 24 16,0-24 15,0 25-31,0-1 16,-25-24-16,25 25 15,-25-1 1,25 1 0,0 0-1,0-26 1,0 26-1,0-25-15,0 0 16,0-1-16,0 26 16,0-25-16,0 24 15,0-24-15,0 25 16,0-25-16,0 49 16,0-24-16,0-25 15,0 24-15,0 1 16,0-1-16,0 26 15,0-26-15,0 1 16,0 49-16,0-74 16,0 25-1,0-1-15,0 1 16,0-25-16,0 49 0,0-24 16,25-1-1,-25 1-15,50-25 0,-50 74 16,0-49-1,0-26 1,24 1-16,-24 0 16,0 25-1,25-50-15,0 24 16,-25 1 0,25 0-16,0 0 15,-25 0 1,49-25-16,1 0 15,-1 49-15,-24-49 16,50 0-16,-26 25 16,-24 0-16,74-25 15,25 0-15,-74 25 16,49-25 0,-74 0-16,49 0 15,1 0-15,24 0 16,25 24-16,0-24 15,-25 0-15,25 0 0,0 0 16,-25 0 0,26 0-16,-26 0 15,25 0-15,-50 0 16,25 0-16,-24 0 16,-26 0-16,1 0 15,24 0-15,-24-24 16,-25-1-16,0 0 15,-25 0 1,49 0 0,-24 1-16,25-26 15,-1-49-15,-24 49 16,25 25-16,24-74 16,-24 0-16,24 0 0,1 24 15,-26 26 1,1-51-16,-1 26 15,-24 24-15,25-24 16,-25-25-16,-1 49 16,26-24-16,-50 24 15,50-49-15,-26 24 16,1 51-16,-25-51 16,25-24-16,-25 49 15,0 1-15,25-50 16,-25 24-16,0 1 15,0-1-15,25 26 16,-25-26-16,0 26 16,24-1-16,-24 1 15,0 24 1,0-50-16,0 1 16,0 49-16,0-49 15,0-1-15,0 26 16,0-51-16,0 1 15,0 50-15,0-1 16,0-24-16,-24-50 16,-1 49-16,0 1 15,25 24-15,-25-49 16,25 24-16,-25 26 16,25-1-16,0-24 15,-24-1-15,-26-49 16,50 50-16,-50-50 15,26 50 1,-1-26-16,0 51 16,25-50-16,0 49 0,0-25 15,0 1-15,-25 24 16,0-49-16,25 25 16,-24-1-1,24 1-15,-25 0 16,25-1-16,0 26 15,-25-26-15,0 26 16,25-26-16,-25 26 16,25-26-16,-24 25 15,24 1-15,-25-26 16,25 26-16,-25 24 16,25-49-16,0 24 15,0 0 1,0 26-16,0-1 15,0-50-15,0 51 16,0-26-16,0 25 16,0 0-1,0 1-15,0-26 16,0 25-16,0-24 16,0 24-16,0 0 15,0 0-15,0 0 16,0 1-16,0-51 15,0 50 1,0 1 0,0-1-16,0 0 15,0 0 1,0 0-16,0 0 16,0 1-1,0-1-15,0 0 16,0 0-1,25 0 1,-25-24 0,0 24-1,25 0-15,-25 0 16,0 1 0,0-1-1,0 0-15,0 0 16,24 0-16,-24 1 15,0-1-15,0-50 16,0 51-16,25-1 16,-25-25-16,0 25 15,0 1-15,25-26 16,-25 0-16,0 26 16,0-1-16,0-25 15,0 25-15,0 1 16,0-26-16,0 25 15,0-25-15,0 26 16,0-1 0,0 0-1,0 0-15,0 0 16,0 1 0,0-1-1</inkml:trace>
  <inkml:trace contextRef="#ctx0" brushRef="#br0" timeOffset="47376.22">14064 9599 0,'25'0'15,"0"0"1,0 0 15,-1 25 0,1 0-15,-25 0 0,25-25-1,0 25 1,0-1-1,-1-24-15,1 25 0,0-25 16,0 0 0,0 25-16,0-25 15,-1 0 17,-24 25-17,25-25-15,0 0 16,0 0-1,0 0-15,-1 0 16,1 0 0,0 0-16,0 0 15,0 0-15,-1 0 0,26 0 16,-25 0 0,0 25 15,-1-25-16,-24 24 32,25 1-15,0 0-32,-25 0 15,25 0-15,-25-1 16,25 1-1,-1 0 1,-24 25 0,25-50-16,0 0 140,0-50-108,-25 25-32,25 0 15,-1 1-15,-24-1 16,25 25-1,-25-25 1,25 0 15,-25 0-15,25 1 31,0 24-32,-1 0 1,1 0-16,0 0 16,0 0-1,0 0 1,-1-25-16,26 25 16,0 0-1,-25 0 1,-1 0-16,1 0 15,0 0 1,0 0-16,24 0 16,1 0 15,-25 0-15,0 0 46,-1 0-46,1 0-1,25 0 1,-25 0 0,-25-25-1,49 0-15,-24 0 31,0 25-31,0 0 16,-25-24 0,24-1 15,1 0-15,0 25-1,-25-25-15,25 0 94,0 25-63</inkml:trace>
  <inkml:trace contextRef="#ctx0" brushRef="#br0" timeOffset="65443.01">6350 10468 0,'0'24'78,"0"1"-62,25 0 0,24-25-16,-24 0 15,0 0 1,25 50-16,-26-50 15,26 0 1,-25 0-16,0 24 16,24-24-16,1 0 15,-25 0-15,24 0 16,-24 0-16,50 0 16,-26 0-16,-24 0 15,49 0 1,-49 0-1,0 0-15,0 0 16,0 0-16,-1 0 16,1 0-16,0 0 15,0 0-15,0 0 16,-1 0-16,1 0 16,0 0-1,0-24-15,0 24 16,-1-25-1,1 25-15,0-25 16,-25 0-16,25 0 16,0-24-1,-1-1 1,1 25-16,-25 1 16,0-1-1,0 0 1,0 0-16,0 0 15,0-24 1,0 24-16,0 0 16,0 0-16,0-24 15,0 24-15,-25-25 16,1 25-16,24-24 16,-25 24-16,25 0 15,-25 25 1,25-25-16,-25 1 15,0-1 1,25 0-16,-24 25 16,-1-25-16,0 0 15,0 1 1,0-1 0,1 25-1,24-25 1,-25 25-16,0-25 15,-25 0 1,-24 1 0,49-1-16,-24 25 15,-1-25-15,0 25 16,1 0-16,24 0 16,-25-25-16,25 0 15,1 25-15,-1 0 16,-50 0-16,51 0 15,-26 0 1,25 0-16,0 0 16,1 0-1,-26 0-15,25 0 16,0 0 0,1 0-1,-1 0-15,-25 0 31,-24 25-31,49 0 16,0-25-16,-24 50 16,49-26-16,-25 1 15,25 0 1,-25 0 0,0 0-16,0 24 15,1-49-15,24 75 16,0-26-1,0-24-15,0 0 16,0 0-16,-25-1 16,25 26-16,0-25 15,0 0-15,0 0 16,0 24 0,0 1-1,0-1 1,0-24-16,49 25 15,-49-25-15,25-1 16,-25 1 0,0 0-16,25-25 15,-25 25 1,50 0-16,-26-25 16,-24 24-16,25-24 15,0 0 1,0 0-16,0 25 47,-1-25-32,1 0 1,0 0 0,0 0-1,0 0 1,-1 0-16,1 0 15,0 0-15,0 0 16,24 0-16,1 0 16,-25 0-16,49 0 15,-49 0-15,49 25 16,-49-25-16,25 25 16,0 0-1,-26-25 1,1 24-16,0-24 0,0 25 15,0-25 1,-1 0 0,1 25-16,0-25 47,0 0-16,0 25-16,-1-25 1,1 0 0,0 0-16,0 0 15,0 0 1,-1 0 0,1 0-16,0 0 15,0 0 1,0 0-16,-1 0 31,1 0-15,0 0 31,-25-25-32,25 25 1,-25-25-1,25 25-15,-25-25 16,0 1 0,24-1-1,-24 0-15,0-25 16,25 26-16,-25-26 16,0 25-16,0 0 15,0 1 1,0-1-16,0 0 15,0 0 1,0 0 15,0 1-15,0-1-16,0 0 16,0 0-1,0 0-15,0 1 0,0-26 16,0 25-1,0 0 1,0 0-16,0 1 16,0-1-1,0 0 1,-25-25 0,1 50-1,24-24-15,0-1 16,-25 0-1,0 0 1,25 0-16,-25 1 16,25-1-1,-49-25 1,49 25 0,-25 1-1,0-1 1,25 0-1,-50 0 1,26 25 0,24-25-16,-25 25 15,0-24 1,25-1 0,-25 25-16,0 0 15,1 0-15,-51 0 16,26 0-16,-1 0 15,0 0 1,26 0 0,-26 0-16,0 0 15,25-25-15,1 25 32,-1 0-32,0 0 15,0 0 1,0 0-16,1 0 15,-26 0-15,25 0 16,0 0 15,1 0-31,-1 0 16,-25 0 0,25 0-1,1 0 16,-1 0 63,0 0-47,0 0-31,0 0 15,1 0-15,-1 0-1,0 25 1,0 0 15,0-1 0,1-24 32,24 25-63,-25 0 78,0-25-47,0 0 0,0 25-15,1-25 15,24 25-31,-25-25 16,25 24 0,0 1-1,-25 0-15,0 25 31,25-26-15,0 1 0,-25 0-16,1 25 15,24-26 1,0 1-16,0 0 31,0 0 0,0 0-15,0-1 0,0 1-16,0 0 0,0 0 15,0 0-15,0 0 32,0-1-17,0 1 1,0 0-16,0 25 15,0-26 1,0 1-16,0 0 16,0 0-16,0 0 15,0-1 1,0 1 0,0 0-16,24 25 0,1-26 31,0 1 0,0 25-15,0-25-1,24 24 1,-24-24 0,0-25-16,0 25 15,-1 0 1,1-1-16,0-24 15,0 25-15,0-25 16,-1 25-16,1 0 16,-25 0-1,25-25-15,0 0 16,24 0 0,-24 0-1,0 0 1,0 0-16,0 0 15,-1 0-15,1 0 16,0 0-16,25 0 16,-26 0-1,1 0 1,25-25-16,-1 0 16,1 25-16,-25-25 15,25 25-15,-1 0 16,1-25-16,-25 25 15,-1 0-15,26 0 16,-25 0 0,0 0-1,-1 0 1,1 0 0,0 0-1,25 0-15,-26 0 16,1 0-1,0 0 17,-25-24-32,25 24 15,0 0 1,-1 0 0,1-25-16,-25 0 15,25 25-15,0 0 16,0-25-16,-25 0 15,49 25-15,-49-24 16,25 24 0,0-25-1,-25 0 1,25 25 0,-25-25-1,24 0 1,1 1 15,-25-1 0</inkml:trace>
  <inkml:trace contextRef="#ctx0" brushRef="#br0" timeOffset="73558.02">4341 12601 0,'25'0'16,"-25"25"15,24-25-15,-24 24-1,25-24 17,0 25-17,0-25 32,0 0 16,-1 0-32,1 0-15,0 0-1,0 0 16,0 0 16,24 0-15,-24 0 155</inkml:trace>
  <inkml:trace contextRef="#ctx0" brushRef="#br0" timeOffset="74708.25">5110 12650 0,'25'25'78,"-1"-25"-78,-24 25 16,25-25-1,25 50 1,24-50-1,-49 0 1,0 0-16,0 0 16,-1 0-16,1 0 15,0 0 1,0 0-16,24 0 0,-24 0 31</inkml:trace>
  <inkml:trace contextRef="#ctx0" brushRef="#br0" timeOffset="81900.1">5854 8186 0,'0'24'0,"0"1"31,0 0-15,0 0-1,25-25-15,0 25 32,-1 24-32,1-49 15,0 0 1,0 25-16,24-25 16,1 25-16,-25-25 15,24 25-15,51-25 16,-76 0-1,26 0-15,-25 0 16,24 0-16,1 0 16,24 0-1,-24 0-15,-25 0 0,49 0 16,1 0 0,-26 0-16,1 0 0,0 0 15,-26 0-15,76 0 16,-76 0-1,76 0-15,-76 0 16,51 0-16,-26 0 16,1 0-16,0 0 15,24 0-15,0 0 16,-24 0-16,0 0 16,-26 0-16,51 0 15,-50 0-15,-1 0 16,26 0-1,-25 0-15,24 0 16,26 0-16,-25 0 16,-1 0-16,1 0 15,-25 0-15,-1 0 32,1-25-32,0 25 15,0-25-15,0-25 16,-1 50-1,1-24-15,0-26 16,-25 25 0,25 0-16,0 1 15,-1 24-15,1-50 16,0 0 0,0 26-16,-25-1 15,0 0-15,0 0 16,0 0-16,25 0 15,-25-24-15,0-1 32,0 25-32,0 1 15,0-1-15,0 0 16,0 0-16,0 0 16,-25-24-16,25 24 31,-50 0-16,50 0-15,-25 25 16,1-49-16,24 24 16,-25 0-16,0-24 15,0-1-15,0 50 16,1-50-16,-1 26 16,-50-26-16,51 0 15,-26 26 1,0-1-16,1 0 0,-1 0 15,0 25-15,1-25 16,-26 1-16,1 24 16,-25-25-16,49 0 15,-24 25 1,24 0-16,-24 0 0,24 0 16,25-25-1,-24 25-15,24 0 16,-25 0-16,26 0 15,-1 0-15,-25 0 16,25 0-16,-24 0 16,24 0-16,0 0 15,0 0 1,1 0-16,-1 0 16,0 25-1,0-25-15,0 0 16,0 25-16,1-25 15,-1 25 1,0-25-16,0 0 31,0 24-15,-49 1 15,49-25-31,0 25 16,1-25-16,-26 25 15,25 0-15,0-25 16,1 0-16,-1 0 16,0 0-16,0 24 15,-24 1-15,24-25 32,0 0-17,0 0-15,-24 0 16,-1 0-1,25 0 1,0 0 15,1 25-31,-1 0 16,-25 0 0,1 24-1,24-24-15,0 25 31,0-26-31,25 1 16,-25-25-16,25 25 16,0 0-16,-25 24 15,1-24-15,24 25 16,0-25-16,-25 24 16,0-24-16,25 0 15,-25 0 48,25-1 62,0 51-110,0-50 1,0-1 0,0 1-16,0 0 15,0 0 1,0 0 15,0 0-15,0-1-1,25-24-15,-25 25 0,0 0 32,25-25-17,-25 25 1,25-25-1,-25 25-15,24-25 16,1 24-16,-25 1 16,25 25-1,0-50 17,0 25-1,0-25-16,-1 24-15,-24 1 110,25-25-79,-25 25-31,25-25 16,0 0-1,0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14T08:07:51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8781 8458 0,'0'-24'47,"0"-1"-31,0 0-1,-25 0 17,25 0-32,-25 25 15,0-49-15,1 24 16,-1 0-16,0 0 31,0 25-31,0 0 16,1 0-16,-26 0 31,25 0-15,0 0-16,1 0 15,-1 0-15,0 25 16,25 0-16,-50 25 15,26-50-15,-1 24 16,0 1-16,0 0 16,0 0-1,1 24 1,-1-49 0,25 50-16,-25 0 15,25-26-15,-25 1 16,25 0-1,-25 0-15,25 0 16,0-1 0,0 1-1,0 0-15,0 0 16,0 0-16,0-1 16,0 1-16,0 0 15,0 25 16,0-26-15,0 1 0,25 0-1,0 0 1,-25 0-16,25 24 16,0-24-1,-1 0-15,1 0 31,25-25-15,-50 25-16,25-25 16,-1 0-16,1 0 0,0 0 15,0 24 1,0-24 0,-1 25-16,1 0 15,0-25 1,0 0-1,0 0 1,-1 0 0,1 0-1,0 0 1,0 0 0,0 0-1,-1 0-15,1 0 16,-25-25-16,25 25 15,0 0-15,0-25 16,-1 25 0,-24-24-16,25 24 15,-25-25 1,50 0-16,-50 0 16,25 0-1,-1 25 1,-24-24-16,25 24 15,-25-25 1,0 0-16,25 25 16,-25-25-1,0 0 1,25 0 0,-25 1-1,0-1 1,0 0 15,0 0-15,0 0-1,25 25 1,-25-49 0,0 24-1,25 0 1,-25 0-16,0 1 15,0-1 1,0 0 0,0 0-1,0 0 17,0 1-1,0-1-16,0 0 110,0 0-93,0 0 30,0 1-31,-25-1-15,25 0 15,-25 25-15,25-25 0,-25 0-1,0 1 16,0-1-15,1 25 15,-1-25-15,0 25 46,0 0-46,25-25 0,-25 25-1,25-25 17,-24 25-17,-26 0 16,25 0-15,0 0-16,1 0 16,-1 0-1,0 0 17,0 0-17,0 0-15,1 0 16,-1 0 15,0 0 0,0 0 1,0 0 280</inkml:trace>
  <inkml:trace contextRef="#ctx0" brushRef="#br0" timeOffset="10057.61">4242 9203 0,'0'24'16,"24"1"62,1-25-47,0 25-31,0-25 16,0 0-1,-25 25-15,24-25 0,1 0 16,0 0 15,0 0-15,0 0 0,-1 0-16,1 0 15,0 0-15,0 0 16,0 0-1,-1 0-15,26 0 16,0 0-16,-1 0 16,-24 25-16,25-25 15,-25 0 1,-1 0-16,26 0 16,-25 0 15,0 0-16,-1 0 1,1 0-16,0 0 16,0 0 15,0 0 0,-1 0-15,1 0-1,0 0 1,0 0 15,0 0-15,-1 0 15,1 0-15,25 0-1,-25 0 17,-1 0-17,1 0 1,0 24 0,0 1-1,0-25 16,-1 25 1,1-25-17,0 25 1,0-25 0,-25 25-1,25-25 1,-1 24 15,1-48 157,-25-1-188,0 0 15,25 0 16,-25 0-15,50 1 15,-26 24 1,26-25-32,-25 25 15,0-25-15,0 25 16,24 0-1,-24 0-15,0 0 16,0 0 0,-1 0-1,1 0 1,0 0 0,0 0-1,0 0 1,-1 0-16,26 0 15,-25 0-15,24 0 16,1 0-16,24 0 16,-49 0-16,25 0 15,-25 0-15,24 0 16,-24 0-16,0 0 16,49 0-16,-49 0 15,0 0 1,0 0-16</inkml:trace>
  <inkml:trace contextRef="#ctx0" brushRef="#br0" timeOffset="16355.58">18728 13940 0,'-25'0'62,"25"25"-62,25-25 16,-1 25 0,26 0-16,-25-1 15,24-24-15,26 0 16,-50 0-16,74 25 15,-25-25-15,1 0 16,24 0 0,-50 0-16,26 0 15,24 0-15,-74 0 16,25 0-16,-1 0 16,1 0-16,-25 0 15,24 0-15,1 0 16,-1 0-16,1 0 15,-25 0-15,24 0 16,-24 0-16,25 0 16,-25 0-16,24 0 15,1 0-15,-1 0 16,-24 0-16,0 0 16,25 25-16,-26-25 15,26 0 1,-25 0-16,24 25 15,-24-25 1,25 0-16,-25 0 0,24 25 16,26-25-16,-50 24 15,-1-24 1,51 25-16,-50-25 16,-1 25-1,1-25 1,0 0-1,-25 25-15,25 0 16,0-25 0,-1 24-16,1-24 47,0 0-16,0 0 0,-25-24-31,49-1 16,-24 0-1,0-25 1,0 50-16,0-24 0,-1 24 16,51 0-1,-26-25-15,26 0 16,-26 25-16,51-25 15,-26 25-15,1-25 16,-26 25-16,26 0 16,-26 0-16,26 0 15,-1 0-15,25 0 16,-24 0-16,-1 0 16,25-24-1,-24-1-15,24 25 16,-25 0-16,1 0 15,49-25-15,-25 0 16,0 25-16,-24 0 0,24 0 16,0 0-1,-49-25-15,49 25 16,-50-24-16,1 24 16,0 0-16,-26 0 15,1 0-15,-25-25 547</inkml:trace>
  <inkml:trace contextRef="#ctx0" brushRef="#br0" timeOffset="19583.37">19025 15528 0,'50'0'46,"24"0"-46,50-25 16,-49 0-16,-26 25 16,50 0-16,75 0 15,0 0-15,49 0 16,-25 0 0,26 0-16,-51 0 15,26 0-15,-26 0 16,-24 0-16,-74 0 15,-26 0-15,-24 0 16,0 0-16,49 0 16,-74 25-16,25-25 15,0 0-15,0 0 16,24 0-16,1 0 16,24 0-16,-24 0 15,0 50-15,-1-50 16,75 0-16,-74 0 15,24 0-15,25 0 16,-24 0 0,-26 0-16,51-25 15,-51 25-15,1-25 16,-1 25-16,1-50 0,-25 50 47,0-24-32,-1-1 1,1 0 0,0 25-16,0-25 15,0 0-15,24 0 16,1 1 0,24-1-16,-24 25 15,0-25-15,49-25 16,-50 50-16,26 0 15,-50 0-15,24-24 16,-24 24 0,0 0-1,0 0 32,-1 0 16</inkml:trace>
  <inkml:trace contextRef="#ctx0" brushRef="#br0" timeOffset="31567.9">2480 8731 0,'-24'0'47,"-1"0"-47,-25 0 16,50 25-16,-25 0 16,1-25-16,-1 25 15,-25 24-15,25-24 16,25 0-1,-49 24-15,49-24 16,0 25-16,-25-25 16,25 0-16,0-1 15,0 1-15,0 0 16,0 0 0,0 0-1,0-1-15,0 1 16,0 0-1,0 0-15,0 0 32,0-1-32,0 26 15,-25-25-15,25 0 16,-25-25 0,25 24-16,-49 26 15,49-25-15,-25 0 16,0-1-16,25 1 15,-49 0-15,24-25 0,0 0 16,0 25 0,0-25 31,1 25-47,48-25 156,-24 24-141,25-24-15,0 0 16,0 25 0,0-25-16,-25 25 0,24-25 15,1 25 1,0 0 0,0-1 15,0-24 156,-25-24-155</inkml:trace>
  <inkml:trace contextRef="#ctx0" brushRef="#br0" timeOffset="33717.49">2307 8830 0,'0'-24'15,"-25"24"16,0 0-31,0 24 16,1 1 0,-1 0-16,0-25 15,25 25-15,-25 0 16,25-1-16,-25 1 16,25 0-1,0 0 1,0 0 15,0 0-31,0-1 16,0 26-1,0-25-15,0 0 16,0-1-16,0 1 16,0 0 15,0 0-16,-24 24 1,24-24 0,0 0-16,0 0 15,-25 0-15,25-1 16,0 1-16,0 0 16,0 0-16,-25 0 31,25-1 0,-25 1-15,0-25 15,1 0-15,-1 0-1,0 0 16,0 25 157,25 0-141,0 0-32,0 24-15,0-24 16,25 25-16,0-26 16,0 1-16,-1 0 15,1 0-15,-25 0 16,0 24 0,50 1-16,-50-25 15,0 0-15,0 24 16,25 1-16,-25-25 15,0 24-15,0-24 16,24 25-16,-24-26 31,0 1-31,0 0 16,0 0-16,0 0 16,0-1-16,0 1 0,0 0 15,0 0-15,0 0 16,0-1-1,0 26 1,0-25 0,0 0-16,0-1 15,0 1 1,25 0 0,-25 0 15,25-25 31,25 0-46,-1 0 15,-24 0-31,0 0 16,0 0 31,-1 0-32,26 0 1,-25 0 0,0-25-1</inkml:trace>
  <inkml:trace contextRef="#ctx0" brushRef="#br0" timeOffset="48453.21">22498 11708 0,'49'0'62,"-24"0"-31,0 0-31,0 0 16,0 0 0,-1 0-1,1 0 1,0 0-16,0 0 15,0 0 1,0 0-16,-1 0 16,1 0-16,0 0 0,25 0 15,24 0-15,-49 0 16,0 0 0,24 0-16,1 25 15,-25-25-15,-1 0 16,26 0-16,-25 0 15,0 0-15,-1 0 16,1 0-16,25 0 16,-1 24-16,-24-24 15,25 0-15,-25 0 16,-1 0-16,26 0 16,-25 0-1,0 25-15,-1-25 16,1 0-16,0 0 15,0 25-15,0-25 16,-1 0-16,1 0 16,25 0-1,-25 0-15,24 0 16,-24 0-16,0 0 16,25 0-1,-1 0 1,-24 0-1,0 25 1,0-25-16,-1 0 16,1 0-16,25 0 15,-25 0-15,-1 0 16,1 0-16,0 0 16,0 0-1,0 0-15,-1 0 16,1 0-1,25 0 1,-25 0-16,-1 0 16,1 0-16,25 0 0,-25 0 15,-1 0-15,26 25 32,-25-25-32,0 0 15,-1 0-15,1 0 16,0 0-1,0 0-15,25 0 16,-26 0-16,1 0 16,0 0-16,0 0 15,0 0 1,-1 0 0,1 0-16,0 0 15,0 0 1,0 0-16,-1 0 0,26 0 15,0 0-15,-26 0 16,26 0 0,-25 0-1,0 0-15,-1 24 16,1-24-16,0 0 16,25 0-16,-1 0 15,1 0 1,-25 0-16,-1 0 15,-24 25-15,25-25 16,0 25-16,0-25 16,24 0-1,-24 0 1,25 0 0,-25 0-16,0 0 15,-1 0 1,1 0-16,25 0 0,-25 0 15,24 0 1,-24 0-16,25 0 0,-26 0 16,26 0-16,-25 0 15,24 0 1,1 0-16,-25 0 16,0 0-16,49 0 15,-24 0-15,-1 0 16,-24 0-16,25 0 15,24 0-15,-49 0 16,24 0-16,1 0 16,0 0-16,24 0 15,1 0-15,-51 0 16,26 0-16,0 0 16,-1 0-16,1 0 15,-25 0-15,24 0 16,-24 0-16,0 0 15,49 0 1,-49 0-16,25-25 16,-26 25-16,26 0 15,-25 0-15,49-25 16,-49 25-16,25 0 16,-26 0-16,1 0 15,25-24-15,24-1 16,-49 25-16,0 0 15,0 0-15,0-25 16,-1 25-16,-24-25 16,25 25-16,25 0 15,-50-25-15,49 25 16,1-24 0,-25-1-1,0 0-15,-25 0 16,24 25-1,26-25-15,-50 1 16,25-1-16,-25 0 31,25 0-31,-25 0 16,0 1-16,0-26 16,0 0-1,0 26-15,0-26 16,0 25-1,0-49-15,0 49 16,0-25-16,0 25 16,0 1-1,0-1-15,0-25 0,0 25 16,0 1 0,0-1-16,0 0 15,-25 25-15,25-25 16,-25 0-1,0 1 1,0-26 0,1 25-1,-1 0-15,25 1 0,-25-1 16,0 25 0,25-25-16,-25 25 15,1-25 1,-1 25-1,0 0 1,0 0-16,0-49 16,1 49-1,-1 0 1,0 0 0,0 0-16,0 0 15,0 0-15,1 0 0,-1 0 16,0 0-16,0 0 15,0 0-15,1 0 16,-51 0 0,26 0-16,24 0 15,0 0-15,0 0 16,0 0-16,-49 0 16,24 0-16,26 0 15,-26 0-15,0 0 16,-24 0-16,24 0 15,-24 0-15,24 0 16,-24 0 0,-1 0-16,26 0 0,24 0 15,-25 0-15,1 0 16,24 0-16,-25 0 16,26 0-16,-1 0 15,-25 0 1,25 0-16,-49 0 15,49 0-15,-24 0 16,-1 0 0,25 0-16,-24 0 0,24 0 15,0 0 1,-25 0-16,26 0 16,-1 0-16,-25 0 15,1 0-15,-1 0 16,25 0-16,0 0 15,-24 0-15,24 0 16,-25 0-16,25 0 16,-24 0-1,24 0 1,0 0-16,-24 0 16,-1 0-16,0 0 0,1 0 15,-1 0-15,25 0 16,1 0-16,-26 0 15,0 0 1,26 0-16,-1 0 16,-25 0-16,25 0 15,-49 0-15,24 0 16,1 0-16,-1 0 0,1 0 16,-26 0-1,25 0-15,1 0 16,-26 0-16,1 0 15,0 0-15,-1 24 16,26-24-16,-26 0 16,26 25-16,-1-25 15,0 0-15,26 0 16,-51 25-16,50-25 31,1 0-31,-1 0 16,0 0-16,0 0 0,-24 0 31,24 0-31,0 0 0,0 25 16,-25-25-1,26 0 1,-1 0-16,0 0 16,-25 0-16,26 0 15,-1 0-15,0 25 16,0-25-16,0 0 15,1 0-15,-26 0 32,25 0-1,0 0-31,1 0 16,-1 24-1,0-24-15,0 0 16,0 0-1,1 0-15,-1 0 16,0 0 0,0 0-16,0 0 15,1 0 1,-1 0-16,-25 0 16,25 0-1,1 0-15,-1 0 16,0 0-1,0 0 1,0 0-16,1 0 16,-26 0-1,0 0-15,26 0 32,-1 0-17,0 0-15,0 0 16,0 0-1,0 0-15,1 0 0,-1 0 32,0 0-32,0 0 15,0 0 1,-24 0 15,24 0-15,0 0-1,0 25 17,1-25-17,-1 0 1,25 25 0,-25 0-1,0 0 32,0-1-47,25 1 31,0 0-31,0 0 16,-24 24 0,24-24-16,0 0 15,0 25-15,0-26 16,0 1-16,0 25 15,0 0 1,0-26-16,0 1 16,0 25-1,0-25 17,0-1-17,24 1 1,-24 25 15,25-50 0,-25 25 16,0-1-16,25-24-15,-25 25-16,25 0 16,-25 0-1,25-25 1,-25 25 0,24-25-1,-24 24 1,25-24-16,0 25 15,0-25-15,0 25 16,-1-25 0,1 0-1,0 0 1,0 0 0,0 0 15,-1 0-31,1 0 15,0 0 1,0 0 0,0 0-1,0 0 1,-1 0 0,1 0-16,0 0 31</inkml:trace>
  <inkml:trace contextRef="#ctx0" brushRef="#br0" timeOffset="53195.24">25673 11261 0,'25'-24'0,"-25"-1"31,0 0 16,0 0-31,0 0-16,0 0 15,0-24 16,0 24 1,0 0-17,0 0 17,0 1-17,0-1 1,0 0 31,0 0 0,-25 0-32,25 1 1,-25 24-16,25-25 31,-50 0-15,50 0-1,-24 0 1,-1 25 0,0 0-16,0-24 31,0 24-16,1 0 1,-1 0-16,0-25 16,-49 25-1,49 0 1,0-25 0,0 25-1,0 0 1,1 0-1,-1 0-15,-25 0 16,25 0 0,-24 0-16,24 0 15,-25 0 1,26 0 0,-1 0-1,0 0 1,0 0-16,0 0 15,0 25 17,1-25-32,24 25 15,-25-25 1,0 24 0,25 1-1,-25-25 1,0 25 15,1 0-15,24 24-1,-25-24 1,25 0 0,0 0-16,-25 0 15,25-1-15,-25 1 16,25 25-1,0-25-15,0-1 16,0 1 0,0 0-16,0 0 15,0 0-15,0 0 16,0 24 0,0-24-1,0 0-15,0 0 16,0-1-16,0 1 15,0 0 17,0 0-17,0 0-15,0-1 16,0 1-16,0 0 16,0 0-1,25 0 1,-25-1-1,25-24 1,0 25 0,-25 0-1,24-25-15,1 25 16,0-25 0,0 0-1,0 25-15,-1-25 31,1 24-15,0-24 0,0 0-1,0 0-15,-25 25 16,25-25-16,-1 0 16,1 0-1,0 0-15,0 0 16,0 0-1,-1 0-15,26 0 16,-25 0-16,0 0 31,-1 0-15,1 0 15,0 0 0,0 0-15,0 0 15,-1 0 1,1 0-17,0 0 16,0-25-15,0 1 0,-25-1-1,24 0 1,1 25-16,0-25 16,-25 0 15,50 1-16,-26-1 17,1 0-17,-25 0 17,25 0-32,-25 1 31,25-1-16,-25 0 1,25 25 0,-25-25-1,24 25 1,-24-25-16,0 1 16,25-1-1,-25 0 1,0 0-1,0 0 1,0 1 0,0-1 15,0 0 0,0 0-15,-25 0 31,25 0-16,0 1-31,0-1 31,0 0-31,-24 25 16,24-25-16,-25 0 94</inkml:trace>
  <inkml:trace contextRef="#ctx0" brushRef="#br0" timeOffset="56383.81">28377 10840 0,'24'0'31,"-24"-50"-15,50 0-16,-25 1 16,24-1-16,26-24 15,-1-25-15,1 49 16,24-24-16,-25 24 15,1 25-15,-26 0 16,26-24 0,-50 49-16,24-25 15,-24 0-15,0 25 16</inkml:trace>
  <inkml:trace contextRef="#ctx0" brushRef="#br0" timeOffset="56886.8">28972 9897 0,'25'0'16,"-1"0"-1,26 0-15,0 0 16,-25 0-16,49 0 16,-24 0-16,-1 0 15,1-25-15,-25 25 16,-1 0-16,1 0 16,0 0-1,-25 50 16,0-1-15,0-24-16,0 99 16,0-49-16,0-26 15,0 26-15,0-50 0,0-1 16,25 1 0,-25-50 46,0 1-46</inkml:trace>
  <inkml:trace contextRef="#ctx0" brushRef="#br0" timeOffset="57921.41">29890 8781 0,'-25'0'78,"0"0"-31,0 25-47,25-1 16,-25 1-16,25 25 16,0-1-16,0-24 15,0 25-15,0 24 16,0-49-16,0 50 15,50-51-15,-50 1 16,25 0-16,0 0 16,-1 0-16,1-25 15,0 0-15,0 0 32,0 0-32,-1-50 31,-24 0-16,0 1-15,0-1 16,25-24-16,-25 49 16,0-25-16,0-24 0,0 49 15,0-25 1,0 26-16,0-26 16,0 25-1,0 0 1,-25 25-16,25-24 31,-24 24-15,-1 0-1</inkml:trace>
  <inkml:trace contextRef="#ctx0" brushRef="#br0" timeOffset="58279.35">30361 9103 0,'0'25'15,"25"0"-15,-25 0 16,0 0-16,0-1 31,0 26-31,0-25 16</inkml:trace>
  <inkml:trace contextRef="#ctx0" brushRef="#br0" timeOffset="58839.18">30584 9029 0,'0'-25'31,"25"25"-31,-25-25 16,0 0-16,25 1 15,-25-26-15,25 0 0,-1-24 16,-24 0 0,25-1-16,-25 50 15,25-24-15,-25 24 16,0 0-16,25 25 94,0 75-94,-1-1 15,1 25-15,-25-49 0,50 24 16,-25 25-1,24-24-15,-24 24 0,0-99 32,-25 25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14T08:09:01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3001 5879 0,'0'25'0,"-24"-1"31,24 1 47,0 50-62,49-51 15,-24-24-15,25 25-16,24-25 16,0 0-16,-24 0 0,24 0 15,26 0-15,-26 0 16,0 0-1,51 0-15,-26 0 16,-50 0-16,51 0 16,24 0-16,49 0 15,-24 0-15,25 0 16,24 0-16,1 0 16,24 0-16,-25 0 15,25 0-15,1 0 16,-1 0-1,0 0-15,0 0 0,1 0 16,-26 0-16,50 0 16,-25 0-16,50 0 15,-50 0-15,1 0 16,-1 0 0,0 0-16,-24 0 15,24 0-15,-49 0 16,49-25-16,25 1 15,-75-1-15,51 0 16,-26 0-16,50 0 16,-25 25-16,-24-24 15,49-26-15,-99 25 16,49 0-16,-49 25 16,25 0-16,-26 0 15,26-25-15,-50 25 16,50 0-16,-50 0 15,0 0-15,49 0 16,-49 0 0,0 0-16,-24 0 15,24 0-15,25 0 16,-25 0-16,0 0 16,0 25-16,-50-25 0,50 25 15,-25 0 1,0-25-16,-24 25 15,24 0-15,-49-25 16,-25 24-16,-1-24 16,-24 25 124,25-25-124,-25 25 0,0-50 187,25-24-188,-25 24 1,25 25-16,-25-25 0,49 25 16,-24 0-1,0-25 1,0 25-1,0 0-15,-1 0 16,1 0-16,99 0 16,-99-25-16,25 25 15,-1 0-15,50 0 16,-24 0-16,-1 0 16,1 0-1,49 0-15,-75 0 0,1 0 16,49 0-16,0-25 15,25 25-15,-24 0 16,24-24-16,0 24 16,-25 0-1,50 0-15,0 0 16,24 0-16,-24 0 16,25 0-16,-1 0 15,26 0-15,-1 0 0,1 0 16,-1 0-1,-49 0-15,24 0 16,1 0-16,0 0 16,24 0-16,1 0 15,24 0-15,-49 0 16,24 0-16,-24 0 16,-1 0-16,-49 0 15,0 0-15,0 0 16,0 0-1,25 0-15,-50 0 16,25 0-16,0 0 0,-24 0 16,-1 0-16,0 24 15,-25-24-15,26 50 16,-26-50 0,-24 25-16,-1-25 15,1 0-15,0 0 16,-1 0-16,1 0 15,-1 0-15,-24 0 16,50 0-16,-51 0 16,1 0-1,0 0 17,0 0-1,-25-25-16,25 25-15,-1 0 47</inkml:trace>
  <inkml:trace contextRef="#ctx0" brushRef="#br0" timeOffset="3757.86">1860 8607 0,'25'0'63,"0"0"-48,25 0-15,24 0 16,0 0 0,1 0-16,-50 0 15,49 0-15,0 0 16,26 0-16,24 0 16,0 0-16,25 0 15,-1 0-15,1 0 16,25 25-16,24 0 15,-24-25-15,49 25 16,-24-25-16,49 0 16,-25 0-16,50 0 15,-50 0-15,50 0 16,-25 0-16,0 0 16,50 24-16,24 1 15,-24 25 1,-1-25-16,1-1 15,-25 1-15,49-25 16,1 0-16,24 0 0,-25 0 16,-24 0-1,-25 0-15,25 0 16,24 25-16,-49 0 16,0 0-16,0-1 15,-25-24-15,0 0 16,25 0-16,-50 0 15,25 0-15,0 0 16,-25 0-16,25 0 16,0 0-16,-49 0 15,24 0-15,-49 0 16,24 0-16,-24 0 16,24 0-1,-49 0-15,25 0 0,-26 0 16,26-24-16,-25 24 15,0-25 1,-50 0-16,25 25 16,-50 0-16,1 0 15,24 0-15,-25 0 16,-24 0-16,24 0 16,1 0-16,-1 0 15,1 0-15,24-25 16,0 25-16,25-25 15,-49 25-15,-1 0 16,25-24-16,-24 24 16,24 0-16,0 0 15,0 0-15,-24 0 16,49 0-16,-50 0 16,0 0-1,26 0-15,-26-25 16,25 0-16,-24 25 15,-26 0-15,51 0 0,-51 0 16,1 0-16,49 0 16,-25 0-1,-24 0-15,24 0 16,-24 0-16,24-25 16,1 0-16,-1 25 15,26 0-15,-26 0 16,-24 0-16,49-24 15,-25 24-15,25-25 16,1 25-16,-1 0 16,0 0-1,-25-25-15,26 25 16,-1-25-16,-25 25 0,50-25 16,-24 1-16,24-1 15,-25 25-15,25-25 16,-50 25-1,50-25-15,-25 0 16,1 25-16,24 0 16,-25 0-16,25-24 15,-25-1-15,0 25 16,1-25-16,24 25 16,0-25-16,-25 25 15,25 0-15,0-25 16,0 1-16,-25 24 15,25-25-15,-25 25 16,1 0-16,24 0 16,-25 0-16,0 0 15,25 0-15,-25 0 16,1 0 0,48 0-16,-48 0 0,-1 0 15,25 0 1,-25 0-16,25-25 15,-49 25-15,-26 0 16,26 0-16,-1 0 16,0 0-16,-24 0 15,24 0-15,-24 0 16,24 0-16,1 0 16,-50 0-16,24 0 15,1 0-15,-1 0 16,-24 0-16,25 0 15,-25 0-15,24 0 16,-24 0 0,74 0-16,-74 0 0,0 0 15,25 0-15,-26 0 16,26 0-16,0 0 16,-26 0-16,26 0 15,-25 0 1,24 0-16,26 0 15,-26 0-15,1 0 16,24 0-16,-24 0 16,24 0-16,-24 0 15,0 0-15,24 0 16,1 0-16,-1 0 16,0 0-16,-49 0 15,50 0-15,-1 25 16,0 0-16,26-25 15,-1 24-15,0 1 16,0 0-16,-24-25 16,49 25-16,0 0 15,-25-25 1,50 24-16,-25 1 0,25 25 16,-50-50-1,25 0-15,-25 0 0,0 0 16,-24 0-16,-26 0 15,26 0 1,-1 0-16,-24 0 16,-25 0-16,49 0 15,-24 0 1,-26 0-16,1 0 16,0 0-16,25-25 15,-1 25 1,-24 0-16,0 0 15,24 0 1,-24-25-16,25 25 0,-1 0 16,-24-25-16,0 1 15,25 24-15,-26 0 16,26-25-16,-25 0 16,25 25-1,-1 0-15,1-25 16,-25 0-16,24 25 15,1-24-15,-25 24 16,-25-25-16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7309C-92F9-4B8F-93C7-7EBE5BB74698}" type="datetimeFigureOut">
              <a:rPr lang="vi-VN" smtClean="0"/>
              <a:t>14/08/2021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4E94D-EB39-43DE-A471-505CF89AAD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765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E94D-EB39-43DE-A471-505CF89AAD2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19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C86AF8-0FA7-4233-B0DC-D14887AED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D11E32D-B3D2-4CDF-8DDF-8C3888B2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FB54D83-26B7-4FB7-A00A-622E8615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167E-B68D-4912-B984-A60C3612B1D9}" type="datetime1">
              <a:rPr lang="vi-VN" smtClean="0"/>
              <a:t>14/08/2021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40C9528-D8CE-40D5-9102-BF421A8E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59FEF4-BE9C-4759-ADD3-A1A3347B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21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F84F8B-E9BB-47F4-A43F-EF472886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CB848F8-231B-4C00-AFC4-8977C4D2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9BAD3C-9DB7-474B-BA64-3E2E5DC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37E9-8BC7-4F99-B56A-36C21AF2ED43}" type="datetime1">
              <a:rPr lang="vi-VN" smtClean="0"/>
              <a:t>14/08/2021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29A1D55-F7F5-417B-91B7-8EA21752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F9D9CA-749E-4053-862D-A3C82D47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5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8B616A6-C4AC-4B72-917E-A1FF0F6C1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08C5078-2D36-4494-82DA-801F30224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3C39536-D5B5-439A-8F37-F8F37116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933-782C-42B5-9B69-19FC32B4038D}" type="datetime1">
              <a:rPr lang="vi-VN" smtClean="0"/>
              <a:t>14/08/2021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9DBC58-5E5D-45C0-B64C-864417BD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AF25F4-32A6-4EEB-ABBA-C7A3E76B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2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14F8C-32DB-49D1-A2CB-42CFE2EF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6786DB-0DAF-4E86-A9F7-16E4447C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B30192-B466-4E8D-8E20-1CE03F76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3410-C401-4BA8-B942-B67EEF340319}" type="datetime1">
              <a:rPr lang="vi-VN" smtClean="0"/>
              <a:t>14/08/2021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412688-216B-42C2-A481-6F12C450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E842E31-7F68-4FD5-AAF9-F3440D69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529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BE8377-3DF8-4CA9-98D6-79BB43F0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7F7F427-6007-4E0B-B9EB-8BF11CF9B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70651B-95FE-4F86-9D7C-2E88FF56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44-299C-4F85-BE76-3FAE7095E1B2}" type="datetime1">
              <a:rPr lang="vi-VN" smtClean="0"/>
              <a:t>14/08/2021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3AD838-A276-4B2D-8ADE-09C154E5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5084C4-DE0A-441A-948E-D1CFAFCA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17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3E421-148F-4F00-904F-7A5F9719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FDF2D6-CB68-4B91-87DD-4936361AE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4EDFBDC-1C4E-4887-9669-262A0171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FDFE5E-B8B1-4A19-89AA-36A795C0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3541-C681-444F-A91B-2B6DD7C46CD5}" type="datetime1">
              <a:rPr lang="vi-VN" smtClean="0"/>
              <a:t>14/08/2021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B7C96F-65A0-453C-AFCE-2A6BADC7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8497359-6781-4032-AEEC-8A994F60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031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BCC19E-9247-4419-8734-C4C6863A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E8762A-DBAF-498B-BA63-F552433A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1F9F480-9442-40C9-83A7-C29E2893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A623FFE-AFA5-413C-8944-F05E937B2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6EEFF78-4E10-44FA-B3BF-F11F4D20B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A96D478-9948-4865-A8DD-D7EA365B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0CD9-FB41-4252-BDA1-7A251C00B854}" type="datetime1">
              <a:rPr lang="vi-VN" smtClean="0"/>
              <a:t>14/08/2021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D49A57E-A2C8-4A74-A5CF-AABA4A32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3D95B2C-2456-468A-BD89-D69C43A0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3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83E204-E25C-42A9-AE1A-8F5F394A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125C51A-F662-4BA7-BF6E-9261B32C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A2FD-D3B1-4BCA-B461-38DCBB314A9F}" type="datetime1">
              <a:rPr lang="vi-VN" smtClean="0"/>
              <a:t>14/08/2021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93E07F7-86B9-4F6B-8B3D-7DBB00A2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55A3EEF-9EA3-4323-8AA9-100947E7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025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25B09C6-8EFF-4C6D-9870-06D8E73F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92B4-84D8-4E94-9853-8A4D77EAE61A}" type="datetime1">
              <a:rPr lang="vi-VN" smtClean="0"/>
              <a:t>14/08/2021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C5E177F-21BA-4AE3-855E-DA83C1A1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136FF25-B57F-4A6A-99CC-C7EC3432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12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8FBE55-8E51-471C-AF2E-FA0A400D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36A28E-0C06-4F1B-8BC4-592C2A52D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0F327AB-6FA9-4A01-AB31-334653E9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0DEDD0-38C6-401D-B145-B86F3B13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73A9-3066-4231-8940-C4C8C67953CF}" type="datetime1">
              <a:rPr lang="vi-VN" smtClean="0"/>
              <a:t>14/08/2021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1D3B9D-1108-43B9-95BD-D80205A1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80B2B9-3C70-492E-9ED4-71E2D0B2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87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6FB36-A4CA-47E9-871E-2F79125C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8EC4E30-EC35-459D-988B-AECB31442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1D20A22-D58A-4FA8-B77C-7B9541A5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E95FE77-76C3-4190-B571-D6ECCE7B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F5BE-0F4C-41E0-9B37-2578F94947AB}" type="datetime1">
              <a:rPr lang="vi-VN" smtClean="0"/>
              <a:t>14/08/2021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C46B75-B520-4186-80C6-3299FE19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E5C979-25A2-44E4-9B54-AA7C691E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788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82C9B2A-F47F-42CD-9815-B65C820A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C39F99E-99C7-4843-A680-0F7C824D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8EFD93-DB7A-4DEF-BA21-4A04F855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E0B7-EAFF-4F2B-816A-55CE64CFE0C9}" type="datetime1">
              <a:rPr lang="vi-VN" smtClean="0"/>
              <a:t>14/08/2021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E96D5C2-D1CF-4DFA-A883-F9E0233E4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DE30A75-1E13-4A2F-997B-C0A2C56C2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3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E9D364-0314-455C-9477-D8AA1DAFB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GAN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E32070-3D93-4A36-96CD-E236FC27A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5/8/2021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2FC9C98-C5CF-4D38-95BF-8348AC98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920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5D941B-F372-41BA-AF93-61460A9A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code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9277D1-B445-4B74-A51C-61998CA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https://pennylane.ai/qml/demos/tutorial_QGAN.html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A5736A4-6221-44D8-9001-98D12CA0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831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F83E7C-C55D-4141-88EE-EE689C35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GAN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695714-3F88-4EA0-A838-6FF055546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6772"/>
            <a:ext cx="5593340" cy="226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C89D9359-F151-4973-9E1C-61E400BE4F62}"/>
                  </a:ext>
                </a:extLst>
              </p:cNvPr>
              <p:cNvSpPr txBox="1"/>
              <p:nvPr/>
            </p:nvSpPr>
            <p:spPr>
              <a:xfrm>
                <a:off x="838199" y="1690688"/>
                <a:ext cx="10515599" cy="3632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Assume real data comes from the fixed distribution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/>
                  <a:t> generated by process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/>
                  <a:t>.</a:t>
                </a:r>
              </a:p>
              <a:p>
                <a:r>
                  <a:rPr lang="en-US" sz="2800"/>
                  <a:t>Generator (G) is parametered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/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/>
              </a:p>
              <a:p>
                <a:r>
                  <a:rPr lang="en-US" sz="2800"/>
                  <a:t>Discriminator (D) classifies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  <a:p>
                <a:r>
                  <a:rPr lang="en-US" sz="2800"/>
                  <a:t>In case Conditional GAN: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/>
                  <a:t> </a:t>
                </a:r>
                <a:endParaRPr lang="vi-VN" sz="2800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C89D9359-F151-4973-9E1C-61E400BE4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515599" cy="3632789"/>
              </a:xfrm>
              <a:prstGeom prst="rect">
                <a:avLst/>
              </a:prstGeom>
              <a:blipFill>
                <a:blip r:embed="rId3"/>
                <a:stretch>
                  <a:fillRect l="-1159" t="-1510" b="-38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6035380-728A-4700-B942-953DC753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E958AF8A-4039-4A15-918D-C615FDC242DE}"/>
                  </a:ext>
                </a:extLst>
              </p14:cNvPr>
              <p14:cNvContentPartPr/>
              <p14:nvPr/>
            </p14:nvContentPartPr>
            <p14:xfrm>
              <a:off x="2009160" y="2134080"/>
              <a:ext cx="7099560" cy="231336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E958AF8A-4039-4A15-918D-C615FDC242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9800" y="2124720"/>
                <a:ext cx="7118280" cy="23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0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9CD3DE-0A29-4B2D-A824-CC0339BD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GAN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576E663-B0C3-4824-8BBA-16BA900BF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For the quantum GAN, given a data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 and a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 b="0"/>
                  <a:t>Real 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/>
                  <a:t> is a density matrix</a:t>
                </a:r>
              </a:p>
              <a:p>
                <a:pPr marL="0" indent="0">
                  <a:buNone/>
                </a:pPr>
                <a:r>
                  <a:rPr lang="en-US" b="0"/>
                  <a:t>Fake 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)⟩⟨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Noise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/>
              </a:p>
              <a:p>
                <a:pPr>
                  <a:buFontTx/>
                  <a:buChar char="-"/>
                </a:pPr>
                <a:r>
                  <a:rPr lang="en-US"/>
                  <a:t>Create more output state from each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Control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576E663-B0C3-4824-8BBA-16BA900BF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062343-8259-4296-A8FC-8E172EEF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3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87CB2A8F-7F50-486F-A11C-1EC975B37143}"/>
                  </a:ext>
                </a:extLst>
              </p14:cNvPr>
              <p14:cNvContentPartPr/>
              <p14:nvPr/>
            </p14:nvContentPartPr>
            <p14:xfrm>
              <a:off x="1455480" y="1241280"/>
              <a:ext cx="8117640" cy="225936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87CB2A8F-7F50-486F-A11C-1EC975B371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20" y="1231920"/>
                <a:ext cx="8136360" cy="22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31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EF3A85-9C50-43BB-8879-09AEA774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GAN</a:t>
            </a:r>
            <a:endParaRPr lang="vi-VN"/>
          </a:p>
        </p:txBody>
      </p:sp>
      <p:pic>
        <p:nvPicPr>
          <p:cNvPr id="5" name="Chỗ dành sẵn cho Nội dung 4" descr="Ảnh có chứa văn bản, ảnh chụp màn hình, màn hình&#10;&#10;Mô tả được tạo tự động">
            <a:extLst>
              <a:ext uri="{FF2B5EF4-FFF2-40B4-BE49-F238E27FC236}">
                <a16:creationId xmlns:a16="http://schemas.microsoft.com/office/drawing/2014/main" id="{52E7B37C-8A3D-46DB-BBEC-C97A9A12F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60" t="46951" r="45334" b="30742"/>
          <a:stretch/>
        </p:blipFill>
        <p:spPr>
          <a:xfrm>
            <a:off x="838200" y="3055255"/>
            <a:ext cx="8196583" cy="23467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CAD4D37-19E9-4007-848F-24FCFC7D2CE2}"/>
                  </a:ext>
                </a:extLst>
              </p:cNvPr>
              <p:cNvSpPr txBox="1"/>
              <p:nvPr/>
            </p:nvSpPr>
            <p:spPr>
              <a:xfrm>
                <a:off x="838200" y="1899138"/>
                <a:ext cx="71522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Objective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/>
                  <a:t> is the cardinality </a:t>
                </a:r>
                <a:endParaRPr lang="vi-VN" sz="32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CAD4D37-19E9-4007-848F-24FCFC7D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9138"/>
                <a:ext cx="7152249" cy="584775"/>
              </a:xfrm>
              <a:prstGeom prst="rect">
                <a:avLst/>
              </a:prstGeom>
              <a:blipFill>
                <a:blip r:embed="rId3"/>
                <a:stretch>
                  <a:fillRect l="-2217" t="-12632" b="-357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53C2C6D-0699-477E-8C29-D9C6503D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4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5C36F8C-E8C8-4247-8629-D14C340F75FA}"/>
                  </a:ext>
                </a:extLst>
              </p14:cNvPr>
              <p14:cNvContentPartPr/>
              <p14:nvPr/>
            </p14:nvContentPartPr>
            <p14:xfrm>
              <a:off x="4714920" y="3152160"/>
              <a:ext cx="3232800" cy="750600"/>
            </p14:xfrm>
          </p:contentPart>
        </mc:Choice>
        <mc:Fallback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5C36F8C-E8C8-4247-8629-D14C340F7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560" y="3142800"/>
                <a:ext cx="3251520" cy="7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88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AF2D1D-6E32-44C4-B5AC-457DFA5C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GAN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1F5940A-C44E-4EB7-A99C-E8018704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88" t="27229" r="9890" b="16840"/>
          <a:stretch/>
        </p:blipFill>
        <p:spPr>
          <a:xfrm>
            <a:off x="838200" y="1690687"/>
            <a:ext cx="7377332" cy="4675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EE896A5-16CB-41B9-A19A-955680E1076C}"/>
                  </a:ext>
                </a:extLst>
              </p:cNvPr>
              <p:cNvSpPr txBox="1"/>
              <p:nvPr/>
            </p:nvSpPr>
            <p:spPr>
              <a:xfrm>
                <a:off x="5008098" y="5410385"/>
                <a:ext cx="59506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𝑓𝑎𝑘𝑒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𝑓𝑎𝑘𝑒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EE896A5-16CB-41B9-A19A-955680E1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98" y="5410385"/>
                <a:ext cx="59506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F84B2F7-5327-40FB-A5B3-53E370DD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5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A9D8C762-8245-4A93-B595-81F3BAA398EA}"/>
                  </a:ext>
                </a:extLst>
              </p14:cNvPr>
              <p14:cNvContentPartPr/>
              <p14:nvPr/>
            </p14:nvContentPartPr>
            <p14:xfrm>
              <a:off x="937440" y="1661040"/>
              <a:ext cx="5259960" cy="4786560"/>
            </p14:xfrm>
          </p:contentPart>
        </mc:Choice>
        <mc:Fallback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A9D8C762-8245-4A93-B595-81F3BAA398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080" y="1651680"/>
                <a:ext cx="5278680" cy="48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73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hỗ dành sẵn cho Nội dung 4">
            <a:extLst>
              <a:ext uri="{FF2B5EF4-FFF2-40B4-BE49-F238E27FC236}">
                <a16:creationId xmlns:a16="http://schemas.microsoft.com/office/drawing/2014/main" id="{8045DEAD-2831-443F-BBE9-15567822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88" t="27229" r="9890" b="16840"/>
          <a:stretch/>
        </p:blipFill>
        <p:spPr>
          <a:xfrm>
            <a:off x="8654934" y="5217"/>
            <a:ext cx="3521454" cy="2231546"/>
          </a:xfr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F7F0C49-E5C1-4FCE-85A2-75B8E842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cost function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AFF0C53-CB6C-4FCD-90B9-58C241A56F32}"/>
                  </a:ext>
                </a:extLst>
              </p:cNvPr>
              <p:cNvSpPr txBox="1"/>
              <p:nvPr/>
            </p:nvSpPr>
            <p:spPr>
              <a:xfrm>
                <a:off x="838200" y="1435338"/>
                <a:ext cx="8530882" cy="355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Initial state:</a:t>
                </a:r>
                <a:endParaRPr lang="en-US" sz="2000" i="1">
                  <a:latin typeface="Calibri (Thân)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⟩⟨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|⊗</m:t>
                    </m:r>
                    <m:d>
                      <m:dPr>
                        <m:begChr m:val="|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Choose R or G randomly to fed into D, before fed: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Calibri (Thân)"/>
                  </a:rPr>
                  <a:t> , after fed: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acc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</a:p>
            </p:txBody>
          </p:sp>
        </mc:Choice>
        <mc:Fallback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AFF0C53-CB6C-4FCD-90B9-58C241A56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5338"/>
                <a:ext cx="8530882" cy="3559757"/>
              </a:xfrm>
              <a:prstGeom prst="rect">
                <a:avLst/>
              </a:prstGeom>
              <a:blipFill>
                <a:blip r:embed="rId3"/>
                <a:stretch>
                  <a:fillRect l="-786" b="-5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04D91C37-77C6-46BA-9CB5-9BE761223460}"/>
                  </a:ext>
                </a:extLst>
              </p:cNvPr>
              <p:cNvSpPr txBox="1"/>
              <p:nvPr/>
            </p:nvSpPr>
            <p:spPr>
              <a:xfrm>
                <a:off x="6795868" y="2787803"/>
                <a:ext cx="4839286" cy="4643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Discriminator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⨂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/>
                  <a:t> </a:t>
                </a:r>
              </a:p>
              <a:p>
                <a:r>
                  <a:rPr lang="en-US" sz="2000"/>
                  <a:t>After classify: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𝐷𝐺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2000">
                  <a:latin typeface="Calibri (Thân)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d: length of 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s: length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2000" b="0">
                  <a:latin typeface="Calibri (Thân)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m: length of noise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000">
                  <a:latin typeface="Calibri (Thân)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n: length of output R | G</a:t>
                </a:r>
                <a:endParaRPr lang="vi-VN" sz="2000">
                  <a:latin typeface="Calibri (Thân)"/>
                </a:endParaRPr>
              </a:p>
              <a:p>
                <a:r>
                  <a:rPr lang="en-US" sz="2000">
                    <a:latin typeface="Calibri (Thân)"/>
                  </a:rPr>
                  <a:t> </a:t>
                </a:r>
              </a:p>
              <a:p>
                <a:endParaRPr lang="en-US" sz="2000"/>
              </a:p>
              <a:p>
                <a:endParaRPr lang="vi-VN" sz="2000"/>
              </a:p>
            </p:txBody>
          </p:sp>
        </mc:Choice>
        <mc:Fallback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04D91C37-77C6-46BA-9CB5-9BE76122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868" y="2787803"/>
                <a:ext cx="4839286" cy="4643066"/>
              </a:xfrm>
              <a:prstGeom prst="rect">
                <a:avLst/>
              </a:prstGeom>
              <a:blipFill>
                <a:blip r:embed="rId4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05FAABBA-07C6-4065-9BB7-0B2DA00A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6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9776EAC7-AF17-495E-BB38-46AB9EF7DDF8}"/>
                  </a:ext>
                </a:extLst>
              </p14:cNvPr>
              <p14:cNvContentPartPr/>
              <p14:nvPr/>
            </p14:nvContentPartPr>
            <p14:xfrm>
              <a:off x="660960" y="2955600"/>
              <a:ext cx="10501560" cy="2643840"/>
            </p14:xfrm>
          </p:contentPart>
        </mc:Choice>
        <mc:Fallback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9776EAC7-AF17-495E-BB38-46AB9EF7DD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600" y="2946240"/>
                <a:ext cx="10520280" cy="26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32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7F0C49-E5C1-4FCE-85A2-75B8E842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cost function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AFF0C53-CB6C-4FCD-90B9-58C241A56F32}"/>
              </a:ext>
            </a:extLst>
          </p:cNvPr>
          <p:cNvSpPr txBox="1"/>
          <p:nvPr/>
        </p:nvSpPr>
        <p:spPr>
          <a:xfrm>
            <a:off x="838200" y="1690688"/>
            <a:ext cx="8530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 (Thân)"/>
              </a:rPr>
              <a:t>Cost function (transform from classical cost function of GAN):</a:t>
            </a:r>
          </a:p>
          <a:p>
            <a:endParaRPr lang="en-US" sz="2400" i="1">
              <a:latin typeface="Calibri (Thân)"/>
            </a:endParaRPr>
          </a:p>
        </p:txBody>
      </p:sp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071D2EAC-C7A7-4A89-8BC6-BC216C7BE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66" t="36763" r="8306" b="52690"/>
          <a:stretch/>
        </p:blipFill>
        <p:spPr>
          <a:xfrm>
            <a:off x="2250831" y="2241466"/>
            <a:ext cx="9670077" cy="103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7E66A385-E744-4B3A-9604-B6CFCBE32635}"/>
                  </a:ext>
                </a:extLst>
              </p:cNvPr>
              <p:cNvSpPr txBox="1"/>
              <p:nvPr/>
            </p:nvSpPr>
            <p:spPr>
              <a:xfrm>
                <a:off x="838200" y="3274141"/>
                <a:ext cx="10148668" cy="135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Calibri (Thân)"/>
                  </a:rPr>
                  <a:t>Here the angle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>
                    <a:latin typeface="Calibri (Thân)"/>
                  </a:rPr>
                  <a:t> parametrizes the probability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>
                    <a:latin typeface="Calibri (Thân)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>
                    <a:latin typeface="Calibri (Thân)"/>
                  </a:rPr>
                  <a:t> is used as a source</a:t>
                </a:r>
              </a:p>
              <a:p>
                <a:r>
                  <a:rPr lang="en-US" sz="2400">
                    <a:latin typeface="Calibri (Thân)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>
                    <a:latin typeface="Calibri (Thân)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>
                    <a:latin typeface="Calibri (Thân)"/>
                  </a:rPr>
                  <a:t>(R as source)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latin typeface="Calibri (Thân)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>
                    <a:latin typeface="Calibri (Thân)"/>
                  </a:rPr>
                  <a:t>(G as source)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latin typeface="Calibri (Thân)"/>
                  </a:rPr>
                  <a:t> </a:t>
                </a:r>
              </a:p>
              <a:p>
                <a:endParaRPr lang="en-US" sz="2400" i="1">
                  <a:latin typeface="Calibri (Thân)"/>
                </a:endParaRPr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7E66A385-E744-4B3A-9604-B6CFCBE32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4141"/>
                <a:ext cx="10148668" cy="1352550"/>
              </a:xfrm>
              <a:prstGeom prst="rect">
                <a:avLst/>
              </a:prstGeom>
              <a:blipFill>
                <a:blip r:embed="rId4"/>
                <a:stretch>
                  <a:fillRect l="-962" t="-360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90A7A31F-BD5F-44BE-8B67-81ED6C9F6E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00" t="50000" r="25115" b="34829"/>
          <a:stretch/>
        </p:blipFill>
        <p:spPr>
          <a:xfrm>
            <a:off x="2976489" y="4626691"/>
            <a:ext cx="5998698" cy="854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FD483C6-35A6-46BB-A4AC-304351B3CE61}"/>
                  </a:ext>
                </a:extLst>
              </p:cNvPr>
              <p:cNvSpPr txBox="1"/>
              <p:nvPr/>
            </p:nvSpPr>
            <p:spPr>
              <a:xfrm>
                <a:off x="703385" y="4626691"/>
                <a:ext cx="2273104" cy="69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vi-VN" sz="320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FD483C6-35A6-46BB-A4AC-304351B3C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5" y="4626691"/>
                <a:ext cx="2273104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319C4365-44FC-4407-A379-8FDFAB786169}"/>
                  </a:ext>
                </a:extLst>
              </p:cNvPr>
              <p:cNvSpPr txBox="1"/>
              <p:nvPr/>
            </p:nvSpPr>
            <p:spPr>
              <a:xfrm>
                <a:off x="271092" y="2478629"/>
                <a:ext cx="2273104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vi-VN" sz="24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319C4365-44FC-4407-A379-8FDFAB786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92" y="2478629"/>
                <a:ext cx="2273104" cy="5416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23BA028-9DA5-437B-854B-BCD2FEB6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7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0D7A7E5D-98C2-4600-A068-F22909DAFD80}"/>
                  </a:ext>
                </a:extLst>
              </p14:cNvPr>
              <p14:cNvContentPartPr/>
              <p14:nvPr/>
            </p14:nvContentPartPr>
            <p14:xfrm>
              <a:off x="669600" y="2071800"/>
              <a:ext cx="9912600" cy="1152000"/>
            </p14:xfrm>
          </p:contentPart>
        </mc:Choice>
        <mc:Fallback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0D7A7E5D-98C2-4600-A068-F22909DAFD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240" y="2062440"/>
                <a:ext cx="9931320" cy="11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08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04748F-0451-48A7-849B-BD66E336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Training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24B698-CBEA-4B17-BE9F-CA93D39B1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can train the quantum circuit by using gradient descent.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vi-VN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24B698-CBEA-4B17-BE9F-CA93D39B1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D6152C6-CA3B-41E6-8E93-31A3C920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04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2F22CA-6A88-40EC-84F1-70695158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Limited cases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D2D3411-8EAF-4440-A81B-690A1F2B3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 case G perfectly generates data source,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𝑆𝑢𝑐𝑐𝑒𝑠𝑠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Performance of D is bounded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𝑆𝑢𝑐𝑐𝑒𝑠𝑠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=&gt; Increase gradient value when Pr -&gt; 1/2</a:t>
                </a: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D2D3411-8EAF-4440-A81B-690A1F2B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064CC9-EEC3-405F-BAAB-C2CAFF8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419963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473</Words>
  <Application>Microsoft Office PowerPoint</Application>
  <PresentationFormat>Màn hình rộng</PresentationFormat>
  <Paragraphs>67</Paragraphs>
  <Slides>10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Quantum GAN</vt:lpstr>
      <vt:lpstr>1. GAN</vt:lpstr>
      <vt:lpstr>2. Quantum GAN</vt:lpstr>
      <vt:lpstr>2. Quantum GAN</vt:lpstr>
      <vt:lpstr>2. Quantum GAN</vt:lpstr>
      <vt:lpstr>3. Quantum cost function</vt:lpstr>
      <vt:lpstr>3. Quantum cost function</vt:lpstr>
      <vt:lpstr>4. Training</vt:lpstr>
      <vt:lpstr>5. Limited cases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GAN</dc:title>
  <dc:creator>Tuan Hai</dc:creator>
  <cp:lastModifiedBy>Tuan Hai</cp:lastModifiedBy>
  <cp:revision>6</cp:revision>
  <dcterms:created xsi:type="dcterms:W3CDTF">2021-08-05T02:09:57Z</dcterms:created>
  <dcterms:modified xsi:type="dcterms:W3CDTF">2021-08-14T08:26:28Z</dcterms:modified>
</cp:coreProperties>
</file>