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3" r:id="rId2"/>
    <p:sldId id="274" r:id="rId3"/>
    <p:sldId id="275" r:id="rId4"/>
    <p:sldId id="256" r:id="rId5"/>
    <p:sldId id="261" r:id="rId6"/>
    <p:sldId id="262" r:id="rId7"/>
    <p:sldId id="258" r:id="rId8"/>
    <p:sldId id="257" r:id="rId9"/>
    <p:sldId id="259" r:id="rId10"/>
    <p:sldId id="260" r:id="rId11"/>
    <p:sldId id="263" r:id="rId12"/>
    <p:sldId id="264" r:id="rId13"/>
    <p:sldId id="265" r:id="rId14"/>
    <p:sldId id="271" r:id="rId15"/>
    <p:sldId id="266" r:id="rId16"/>
    <p:sldId id="267" r:id="rId17"/>
    <p:sldId id="268" r:id="rId18"/>
    <p:sldId id="270" r:id="rId19"/>
    <p:sldId id="269" r:id="rId20"/>
    <p:sldId id="272" r:id="rId21"/>
    <p:sldId id="277" r:id="rId22"/>
    <p:sldId id="276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1-27T08:09:59.2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11206 9887 0,'-25'0'31,"0"0"-31,0 0 16,0 0-16,-25 0 15,26 0-15,-51 0 16,50 0 0,25 24-16,-25 1 15,25 0 1,-25 50-16,25-50 16,0 25-16,0-25 15,0-1 1,0 26-16,0 0 15,0 0-15,0 0 16,0-25-16,0 24 0,0 1 16,0 0-16,0-25 15,0 25 1,0-25 0,0-1-16,0 26 15,0-25-15,25 0 16,0 0-16,0 25 15,0-25 1,0 0 0,0-1-16,-1-24 15,1 0 1,0 25 0,0-25-1,0 0 1,0 0-1,0 0 1,25 0-16,-25 0 16,-1 0-16,1-25 15,0 1 1,0-1-16,0 25 16,-25-50-16,25 50 15,-25-75-15,0 50 16,0 0-16,0 0 15,0 1 1,0-1-16,0-25 0,0 25 16,0 0-16,0 0 15,0 0-15,0 0 16,0 0-16,0 1 16,0-26-1,0 25 1,-25-25-1,0 50 1,25-25-16,0 0 16,-25 0-16,0 25 15,0-25 1,1-24 0,-1 24-16,25 0 15,-25 0 1,25 0-1,-50 0 1,25 0 15</inkml:trace>
  <inkml:trace contextRef="#ctx0" brushRef="#br0" timeOffset="763.66">10832 10634 0,'50'0'62,"-25"0"-62,25 0 16,-25 0 0,0 0-16,24 0 15,1 0-15,0-25 16,-25 25-16,0 0 16,0 0-16,0 0 15,0-25-15,-1 25 16,1-25-16,0 25 31,0 0-15,0 0 15,0-25-31,0 25 16,0 0-1,0-25-15,0 25 16,0 0 15</inkml:trace>
  <inkml:trace contextRef="#ctx0" brushRef="#br0" timeOffset="1671.85">12053 10459 0,'24'0'31,"51"0"-15,-25 0-16,0-25 16,0 25-16,49-25 15,-74 25-15,25 0 16,-25 0-16,0-24 16</inkml:trace>
  <inkml:trace contextRef="#ctx0" brushRef="#br0" timeOffset="2129.41">11928 10235 0,'25'0'32,"25"0"-17,-25 0 1,24 0-16,-24 0 16,25-25-16,0 25 15,-25-25 1,0 25-16,49 0 15</inkml:trace>
  <inkml:trace contextRef="#ctx0" brushRef="#br0" timeOffset="3350.58">13447 9538 0,'-25'0'15,"-25"0"1,25 0-16,1 0 15,-1 0 1,0 0-16,0 0 16,0 0-16,-25 50 31,50-25-31,-25 49 16,25-24-16,0-25 15,0 25-15,0-25 16,0 25-16,0-1 15,0-24-15,0 0 16,0 25 0,0-25-16,0 0 15,0 0-15,0 0 16,0-1-16,25 1 0,0 0 31,0 0-31,0-25 16,25 0-1,-25 25-15,24-25 16,1 0-16,0 0 16,-25 0-16,0 0 15,25 0-15,-1 0 16,-24-25 0,0 0 15,-25 0-31,0 0 15,0 1-15,0-1 16,0 0 0,0 0-16,0 0 15,0 0 1,0-25-16,0 0 16,0 1-16,0 24 15,0 0-15,0 0 16,0 0-16,0 0 15,-50-50-15,25 50 16,25 1 0,-24-1-16,-1 25 15,0-25 1,0 25 0,0 0-1,0 0-15</inkml:trace>
  <inkml:trace contextRef="#ctx0" brushRef="#br0" timeOffset="3744.56">13123 9936 0,'50'0'31,"-25"0"-15,0 0-16,25 0 16,0 0-1,24 0-15,-49 0 16,25-49-16,-25 49 16,0 0-16,0 0 46</inkml:trace>
  <inkml:trace contextRef="#ctx0" brushRef="#br0" timeOffset="4339.95">13796 10285 0,'49'0'31,"-24"0"-15,0 0 0,0 0-16,0-50 15,0 25-15,0-25 16,-25 1 0,25 24-16,25 0 15,-50 0-15,25 0 0,-25 0 16,24 25-1,-24 25 79,0 25-94,0 0 16,0-1-16,25-24 15,-25 25-15,25-25 16,0 50 0,-25-50-16,0 0 15,25-1 1</inkml:trace>
  <inkml:trace contextRef="#ctx0" brushRef="#br0" timeOffset="4762.66">14617 9986 0,'0'25'16,"0"0"-1,0 0-15,0 0 16,0 0-16,0 24 0,0-24 31,0 0-31,0 0 16,0 0-1</inkml:trace>
  <inkml:trace contextRef="#ctx0" brushRef="#br0" timeOffset="6350.24">15041 9090 0,'25'49'47,"-25"1"-47,49 0 15,-24 50-15,0-51 16,50 26-16,-25 25 16,-25-1-16,0-74 15,24 50-15,-49-25 16,0 0-16,25-25 15,-25-1 1</inkml:trace>
  <inkml:trace contextRef="#ctx0" brushRef="#br0" timeOffset="6890.2">15115 9164 0,'0'-25'31,"0"1"-15,0-1-16,75 0 15,-50 0-15,-25 0 16,75 25 0,0-25-16,-1 0 15,-49 0-15,0 25 0,25-25 16</inkml:trace>
  <inkml:trace contextRef="#ctx0" brushRef="#br0" timeOffset="7464.44">15215 9463 0,'25'0'31,"0"0"-15,25 0-1,-25-25-15,24 0 16,-24 25-16,0 0 31,0 0-15,0-25-1,0 1 1,0 24 0,-25-25-16,25 25 15</inkml:trace>
  <inkml:trace contextRef="#ctx0" brushRef="#br0" timeOffset="8063.8">16336 9588 0,'25'-25'15,"49"0"-15,-49 25 16,25-25-16,-25 25 16,0-25-16,0 0 15,49 25-15,-49-25 16</inkml:trace>
  <inkml:trace contextRef="#ctx0" brushRef="#br0" timeOffset="8505.44">16361 9388 0,'0'-24'32,"24"-1"-32,1 25 15,25-50-15,-25 50 16,0-25-16,0 25 16,0-25-16,0 0 46</inkml:trace>
  <inkml:trace contextRef="#ctx0" brushRef="#br0" timeOffset="10042.04">17456 8592 0,'0'25'16,"-25"-25"-1,0 0 1,1 0-16,-1 0 47,25-25-32,0 0-15,0 0 32,0 0-32,0 0 15,0 0 1,25 25 15,-1 0-31,26 0 16,-25 0-16,25 0 15,-25 0 1,25 0 0,-25 0-1,-1 25-15,-24 0 16,0 0-16,25 50 16,-25-51-16,0 1 15,0 25 1,0 0-16,0 0 15,-25-25-15,1 49 0,-26-24 16,25-25-16,0-25 16,-25 75-16,0-1 15,25-74 1,1 25-16,-1-25 16,0 25-16,0-25 15,0 0 16,0 0-15,-50-25 0,75 0-16,0 1 15,-25-26-15,25 25 16,0 0 0,25 25 46,0 0-62,0 0 16,0 0-16,0 0 15,50 0-15,-26 0 16,-24 0-16,25 0 16,0 25-16,-25-25 15,0 0 1,0 25-16,0-25 15,-1 0 1,1 25-16,0 0 16,0-1-16,0-24 15,0 0 1,0 0 0,25 0-1,-25 0-15,0-24 16,-25-1-16,49 25 15</inkml:trace>
  <inkml:trace contextRef="#ctx0" brushRef="#br0" timeOffset="12060.43">11555 11480 0,'-25'0'93,"0"0"-93,0 0 0,0 0 16,0 0-16,0 0 31,0 0-15,0 0 0,0 0-16,-24 50 31,24 0-16,25-25-15,0 25 16,0-26 0,0 26-1,0-25 1,0 0-16,-25 0 0,25 0 16,0 0-1,0 0-15,0 0 16,0-1-1,0 1-15,0 25 16,0-25-16,0 0 16,50 50-16,-26-75 15,1 25-15,-25 49 16,25-49-16,25 50 16,0-50-16,-25 0 15,0 0 1,0 0-16,0-1 15,24 1 1,-24-25-16,0 0 16,0 25-16,0-25 15,0 0 1,0 0 0,25 0-1,-26-50 1,-24 26-16,25-1 0,0 0 15,0 0-15,-25 0 16,0-25 0,0 0-1,0 25-15,25-24 16,-25-1-16,0 0 16,0 25-16,0-25 15,0 25-15,0 0 16,0 1-1,0-1-15,0-25 32,-25 25-32,25-25 15,-50-25-15,50 51 16,-25-1-16,1 0 16,-1 0-16,0-25 31,0 25-31,0 0 31,25 0-31,-25 25 16,25-25 15</inkml:trace>
  <inkml:trace contextRef="#ctx0" brushRef="#br0" timeOffset="12653.81">11355 12053 0,'0'25'16,"25"-25"15,25 0-15,0 0-1,-25 0-15,49 0 16,-49 0-16,25-50 0,0 50 16,-50-25-1,25 25-15,0 0 110</inkml:trace>
  <inkml:trace contextRef="#ctx0" brushRef="#br0" timeOffset="13350.49">12825 12053 0,'49'0'62,"1"0"-62,0 0 16,0 0-16,-25-25 16,0 25-16,24-25 15,1 25 1,-25 0-16,-25-25 15,25 25 17</inkml:trace>
  <inkml:trace contextRef="#ctx0" brushRef="#br0" timeOffset="13841.71">12849 11829 0,'25'0'47,"25"0"-31,-25 0-1,0 0-15,25-25 16,0 25-16,-26 0 15,26-25-15,-25 0 16,0 25-16,-25-25 16,25 25-1,0 0 1</inkml:trace>
  <inkml:trace contextRef="#ctx0" brushRef="#br0" timeOffset="14864.43">14194 11082 0,'-25'-25'31,"-25"25"1,26 0-17,-26 0 1,0 0 0,0 0-16,0 0 15,25 25 1,0 25-1,25-25 1,-24 24 0,24 1-16,0-25 15,-25 25-15,25 0 16,0-1-16,0 51 0,0-75 16,0 50-16,0-26 15,0 1 1,0-25-16,25-25 15,-1 50-15,26 0 16,0 0-16,0-1 16,-50-24-16,75 25 15,-26-25-15,1-25 16,-25 25-16,50-25 16,-50 0-16,0 0 15,0 0-15,-1 0 16,1 0-1,0 0-15,-25-25 16,0 0-16,0 0 16,0-25-16,0 1 15,0-1 1,0-25-16,0-25 16,0 26-16,0 24 15,0-25-15,-50-24 16,50 49-16,0 25 15,-24-25-15,-1 50 16,0-50-16,25 1 16,-25 49-1,25-25-15,-25 0 16,0 0 0,0 0-1,0 0 1</inkml:trace>
  <inkml:trace contextRef="#ctx0" brushRef="#br0" timeOffset="15248.89">14020 11729 0,'50'0'31,"-25"0"-15,74 0-1,-49 0-15,0 0 16,-25-25-16,24 25 16,1 0-16,-50-25 15,25 25-15</inkml:trace>
  <inkml:trace contextRef="#ctx0" brushRef="#br0" timeOffset="15928.53">14717 11704 0,'125'-49'31,"-51"49"-31,-24 0 16,-25 0-16,0 0 16,0 0-16,25 0 15,-26 0-15,1 0 16,0 0-16,0 0 47,-25 49-47,0 1 15,0 0 1,0 25 0,0-26-1,0-24-15,-50 0 16,-24 25-16,49-50 16,25 25 46,50-25-31,-1 0-31,1 0 16,25 0-16,0 0 16,-26 0-16,-24 0 15,0 0 1,0 0-1,-25-25 17,0 0-1</inkml:trace>
  <inkml:trace contextRef="#ctx0" brushRef="#br0" timeOffset="16306.26">15589 11406 0,'25'0'32,"-1"49"-32,-24-24 15,0 0-15,0 0 16,0 0-16,0 0 15,0 0-15,0 0 16</inkml:trace>
  <inkml:trace contextRef="#ctx0" brushRef="#br0" timeOffset="17042.59">16062 10459 0,'0'50'31,"25"50"-15,0-75-16,-25 49 15,24 26-15,26-1 16,-25-24-16,-25 25 15,50-50-15,-25-1 16,0 1 0,-25 0-1,50-25-15,-26 25 16,1-50 15</inkml:trace>
  <inkml:trace contextRef="#ctx0" brushRef="#br0" timeOffset="17521.53">16037 10360 0,'0'-25'31,"50"25"-15,-25 0-1,24 0-15,1 0 16,-25 0-16,75 0 16,-75 0-16,24 0 15,-24 0-15,0 0 16,-25-25-16</inkml:trace>
  <inkml:trace contextRef="#ctx0" brushRef="#br0" timeOffset="17900.43">16087 10907 0,'25'0'31,"-1"0"-31,1 0 0,0 0 16,0 0-16,25 0 15,25 0-15,-50-24 16,24-1-1,-24 25-15,25 0 16,-25-25-16,0 0 16</inkml:trace>
  <inkml:trace contextRef="#ctx0" brushRef="#br0" timeOffset="18414.41">17133 10932 0,'49'0'63,"1"0"-63,-25 0 15,50 0-15,-50 0 16,0-49 0,-1 49-16,26-25 15,-25 0 1</inkml:trace>
  <inkml:trace contextRef="#ctx0" brushRef="#br0" timeOffset="18791.84">17133 10783 0,'0'-25'31,"24"25"-15,26-25-16,-25 25 15,0 0-15,0-50 16</inkml:trace>
  <inkml:trace contextRef="#ctx0" brushRef="#br0" timeOffset="20511.98">18079 9862 0,'0'25'16,"0"24"-16,0-24 16,0 25-16,0-25 15,0 25-15,0-25 16,0 49-16,0-49 15,-50 50-15,25-25 16,0-25 0,25 24-1,-25-24-15,0-25 16,25 25-16,-24-25 31,-1 0 32,25-25-48,0 0 1,0 1-16,0-1 16,0 0-16,0 0 15,25 25-15,24 0 16,1 0-1,-25 0-15,25 0 16,-25 0-16,25 0 16,-26 0-1,1 0 1,25 25-16,-25 0 16,0-25-16,0 25 15,0-25-15,0 24 31,0-24-15,-1 0 15,-24-24-15,0-1 0,0 0-16,0-25 15,0 0-15,0 0 16,0 25-16,0 1 15,0-26 1,0 0-16,0 25 16,0 0-1,0 0-15,0 0 16,-24 0 78,24 100-79,0 0 1,0-25-16,0 24 16,0 26-1,24 0-15,-24-51 0,25 76 16,0-75-16,-25-25 15,25-1-15,-25 26 16,0-25-16,0 25 16,0-25 15,25 0 63,0 0-94,-25 0 15,25-25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2-04T08:25:51.87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6524 8641 0,'0'-24'16,"-25"24"-1,25-25-15,-24 0 32,-1-25-1,0 25-15,0 0-16,0-25 15,0 50-15,0-25 16,0 0-16,0 1 15,0-1 1,0 0-16,1 25 16,-1 0-16,0-25 15,25 0-15,-50 25 16,0-25 0,0 0-1,1 25 1,49-25-16,-50 25 15,25 0-15,0 0 16,-25 0 0,25 0-1,0 0-15,0 0 16,1-25-16,-26 25 16,0 0-16,0 0 15,25 0-15,-25 0 16,1 0-16,24 0 15,0 0-15,0 0 16,0 0 0,0 0-16,0 0 0,-49 0 15,24 0 1,25 0 0,0 0-16,-25 0 15,25 0 1,-50 0-16,51 0 15,-26 0-15,25 25 16,0 0-16,0-25 16,0 0-1,-25 0-15,1 25 16,24-25-16,25 25 16,-50-25-1,25 25-15,0 0 16,0 0-16,-25 0 15,25-1-15,1 1 16,-1 0-16,0 0 16,0 25-1,25-25 1,-25 0-16,25 0 16,0 0-16,-25 0 15,25 24 1,-25 1-16,25-25 15,-25 25 1,25-25-16,0 25 16,0-1-16,0 1 15,0 25-15,0-50 16,0 0-16,0 0 16,0-1-16,0 26 15,0-25-15,0 25 16,0-25-16,0 25 15,0-1-15,-50 26 16,50 0-16,0-50 16,-24 25-16,24-26 15,0 26-15,0 0 16,-25-25-16,25 25 16,0 0-1,-25-1-15,25 1 16,0 0-16,0 25 15,0-50-15,-25 49 16,0-24-16,25 0 16,0 0-16,0-25 15,-25 0-15,25 24 16,-50 1-16,50-25 16,0 25-16,0 25 15,0-26-15,-25 26 16,25-50-16,0 25 15,0 24-15,0-24 16,0-25-16,0 25 16,0 0-1,0-25-15,0 49 0,0-24 16,0 0-16,0-25 16,0 25-16,25 24 15,-25-49-15,25 25 16,-25 0-1,0 0-15,25 24 16,-25-24-16,0-25 16,25 25-16,-25-25 15,25 50-15,-25-51 16,0 1-16,0 0 16,25 25-16,-25-25 15,0 25 1,0 0-16,25-26 15,0 1-15,-25 0 16,24 0-16,1 25 16,0 0-1,0-25-15,-25 0 16,0 0 0,50-1-16,-25 1 15,0 0 1,0 0-1,0-25-15,24 25 0,1 0 16,-25 0 0,0-25-16,25 25 15,0-25-15,49 25 16,-49 0-16,0-25 16,-25 0-16,99 49 15,-99-49-15,50 0 16,-50 0-16,25 0 15,-26 25-15,1-25 16,0 0 0,0 0-16,0 0 0,0 0 15,0 0-15,0 0 16,25 0 0,-26 0-16,1 0 0,0 0 15,25 0 1,0 0-1,-25 0-15,25 0 16,-26 0-16,1-25 16,0 25-16,0 0 15,0 0-15,0 0 16,0 0-16,0 0 16,-25-25-16,25 25 15,0-24 1,-1 24-16,-24-25 15,25 25-15,0-50 16,0 25 0,0 25-16,0-25 15,0 0 1,0 25-16,25-25 16,-26 25-16,1-25 15,0-24-15,0 24 16,0 0-16,25 0 15,-25 25 1,-25-25-16,25 25 16,0-25-16,-25 0 15,0 0 1,49-25-16,-49 1 16,0 24-1,25 0-15,-25 0 16,0 0-1,0 0 1,0-25-16,0 25 16,0 0-16,0 1 0,0-1 15,0 0-15,0 0 16,0 0-16,0 0 16,0-25-1,0 25-15,0 0 16,0 1-16,0-1 15,0 0-15,0-50 16,0 25-16,0 25 16,0 0-16,0-24 15,0 24-15,0-25 16,0 0-16,0 0 16,0 1-16,0 24 15,0 0-15,0-50 16,0 50-16,0 0 15,0-25-15,0 1 16,0-1 0,0 0-1,0 0-15,0 0 16,0-24-16,0 24 0,0-25 16,0 25-1,0 1-15,0-26 16,0 25-16,0 0 15,0 0-15,0 26 16,0-51-16,25 25 16,0 25-16,-25 0 15,0-25-15,0 26 16,25-26 0,-25 25-16,25 0 15,-25 0-15,0 0 31,0 0-31,0 0 16,0 0-16,25 25 0,-25-25 16,0 1-16,0-1 15,0 0 1,0 0 0,0-25-16,0 25 15,0-25 1,0 25-1,0 1 1,0-26-16,0 25 16,0 0-16,0 0 15,0-25-15,0 25 16,0 0-16,-25 1 16,25-1-16,0 0 15,-25 0 1,25 0-1,0 0-15,-25 0 16,25 0 0,0 0-1,-25 25 1,25-25-16,-25 1 16,0-1 15,1-25 0,-1 25-15,0 0-16,0 25 15,25-25 1,0 0 0,-50 25-1,50-25-15,-25 0 250,-25 1-234,25-1-16,0 0 15,1 0 1,24 0 0,-25 25-16,-25-25 15,25 25-15,0 0 0,25-25 16,-25 25-16,0-25 16,0 25 15,0 0-16,25-25-15</inkml:trace>
  <inkml:trace contextRef="#ctx0" brushRef="#br0" timeOffset="44667.33">9861 9239 0,'-25'-25'16,"0"25"-16,25-25 15,0 0-15,0 0 16,-25 1 0,1-1-16,24 0 15,0 0-15,-50-25 16,25 0-1,25 25-15,-25 0 16,25 1-16,-25-1 16,25 0-1,-25-25-15,0 25 16,0 0-16,25 0 0,-25 0 16,-24-24-16,-1 24 15,25 25-15,0-50 16,0 50-1,0-50-15,0 50 16,-24-25-16,-1 0 16,0 0-16,-25 0 15,50 25-15,-24-49 16,-26 49-16,50 0 16,-50-50-16,25 50 15,25-25-15,-49 25 16,49 0-16,-25-25 15,25 25-15,0 0 16,-25 0-16,1-25 16,24 25-16,-25 0 15,25 0-15,-25 0 16,0 0 0,1 0-16,-1 0 15,0 0-15,25 0 16,0 0-16,0 0 0,-49 0 15,49 0 1,0 0-16,-25 0 16,25 0-16,0 0 15,0 0-15,-24 0 16,-1 0-16,25 25 16,-25 0-16,25-25 15,-25 25 1,0 0-16,26-25 15,-1 25-15,0 24 16,-25-24 0,25 0-1,25 0-15,-25 0 16,0 25 0,0-25-16,25 25 15,-25-1 1,1 26-16,24-25 15,-25 25-15,25-26 16,0-24-16,-25 25 16,0 0-16,25-25 15,-25 25-15,25-26 16,0 26-16,0 25 16,-75 0-16,50-50 15,0 74-15,1-74 16,24 50-16,0-25 15,0 49-15,0-24 16,-50 49-16,50-99 16,-25 75-16,0 0 15,25-26 1,0-24-16,-25 0 16,25 25-16,-25-26 15,25 1-15,0 25 0,0 24 16,0-74-1,0 75-15,0-50 16,-25 0-16,25-1 16,0-24-16,0 0 15,0 0-15,0 25 16,0 25 0,0-50-16,0 24 15,0 1-15,0 25 16,0-25-16,0-1 15,0 1 1,0-25-16,0 0 16,0 0-16,0 75 0,0-76 15,0 1 1,25 25 0,-25-25-1,25 25 1,-25-25-1,25-25-15,-25 25 16,0 0-16,25-25 16,-25 24-16,50 1 15,-25 0-15,-1 0 16,-24 0 0,25 0-16,25 25 15,-25-25-15,0 0 16,0-25-16,0 24 15,0 1 1,24 0-16,-49 0 16,25 0-1,0-25-15,-25 25 16,25-25-16,0 25 16,0-25-16,25 25 15,-25-25 1,-25 25-1,25-25 1,24 25 0,-24-25-1,25 25 1,0-25 0,0 0-1,-25 0-15,0 24 16,-1-24-1,1 0-15,25 0 16,-25 0 0,0 0-16,0 0 0,25 0 15,-1 0-15,-24 0 16,0 0 0,25 0-16,-25 0 15,0 0 1,25 0-1,-25 0 1,49 0-16,-49 0 16,0 0-1,0 0-15,0 0 16,25 0 0,24 0-1,-49 0-15,50-24 16,-25 24-1,0 0-15,24-25 16,-24 0 0,25 25-16,-25-25 15,-25 25-15,-1 0 16,1-25-16,0 0 16,0 25-16,-25-25 0,50 0 15,-25 0 1,0-25-1,0 26 1,0-1-16,-25-25 16,49 25-16,-49-50 15,25 25-15,25 1 16,0-51-16,-25 75 16,25-74-16,-26 74 15,1-75 1,25 50-16,25-49 0,-50 24 15,-25 50-15,50-50 16,-50 26-16,49-26 16,-49 50-16,25 0 15,-25-25 1,0 25-16,0-25 16,0 26-16,0-26 15,0 25-15,25-25 16,0 25-16,-25 0 15,0-25-15,0 26 16,0-26-16,0 25 16,0-25-1,0 25 1,0 0-16,0 0 0,0 0 16,0 1-16,0-1 15,0 0-15,0 0 16,0 0-16,0 0 15,0-25 1,0 25-16,0 0 16,0 1-16,0-1 0,0 0 15,0 0 1,0 0-16,0-25 0,0 25 16,0 0-1,0-24-15,0-1 16,0 25-16,0 0 15,0 0-15,0-25 16,0 25 0,0-25-1,0 26 1,0-26 0,0 25-1,0 0-15,0 0 0,-25-50 31,25 50-15,-25 1 31,25-1-47,0 0 16,0 0-1,-25 0-15,0 25 31,25-25-31,0 0 32,0 0-32,0 0 31,-24 0-15,-26 1 62,50-1-63,-25 25 32,25-25 16,0 0 93,-25-25-156,0 25 16,25 0-1,-25 0 1,25 0-1,-25 1 1,0 24 15,0-25 63</inkml:trace>
  <inkml:trace contextRef="#ctx0" brushRef="#br0" timeOffset="48572.06">14319 8915 0,'0'-25'31,"0"1"-31,0-1 63,0 0-48,-25 25 1,25-25-16,-50-25 15,25 25 1,0 0-16,0 0 16,0 0-1,0 1-15,-24 24 16,49-25 0,-25 25-16,-50-50 15,25 25-15,25 0 16,-49 0-16,24 0 15,25 25-15,-50-25 16,25 0 0,1 25-16,-1-25 15,25 1-15,0 24 16,-25-25-16,25 25 16,-25-25-16,26 25 15,-1-50-15,0 50 16,-25 0-16,25 0 15,0 0-15,-74-25 16,74 25-16,0 0 16,-25-25-16,25 25 15,0 0-15,0-25 16,-49 25-16,49 0 16,-25 0-16,0 0 15,25 0 1,0 0-16,-50 0 15,26 0-15,24 0 16,0 0-16,0 0 0,-25 0 16,0 0-1,25 0-15,1 0 16,-26 25 0,25 0-16,-25-25 15,25 25 1,0 25-16,-25-50 15,26 25-15,-1 0 16,25-1-16,-25 1 16,-25 0-16,25 0 15,0 25 1,-25 0-16,50 0 16,-25-50-16,1 49 15,-1 1-15,0 50 16,25-75-16,-25 0 15,0 49 1,0 1-16,-25 0 16,50-25-16,-50 24 15,50-24-15,0 0 16,-24 74-16,-1-74 16,25 0-16,0 50 15,-50-51-15,50 26 16,0-25-16,0 25 15,-25-50-15,25-1 16,0 1-16,0 25 16,0-25-16,0 25 15,0 0 1,0-1-16,0-24 16,0 50-1,0-25-15,0 25 16,0-1-16,0-24 15,0-25-15,0 25 0,0 0 16,0-1-16,0 1 16,0 25-1,0-25-15,0 24 16,0-24-16,0 0 16,0 0-16,0 25 15,0-1-15,25-24 16,-25 25-16,0-50 15,0 0-15,25 74 16,-25-74-16,0 25 16,0-25-1,0 25-15,0-26 16,0 51 0,0-25-16,0-25 15,0 50-15,25-1 16,0-49-1,-1 25-15,-24-25 16,0 0 0,25 25-16,0 24 15,-25-49-15,0 0 16,0 0 0,25 25-16,-25 0 15,0-1-15,25 1 16,-25-25-16,0 0 15,25 0-15,-25 0 16,0 0 0,25 25-1,-25-26 1,25-24 0,-25 25-16,25 0 15,0 0-15,-1-25 16,1 25-16,-25 0 15,25-25-15,0 25 0,25 25 16,-25-50 0,0 0-16,0 0 15,0 25-15,-1-1 16,1-24 0,0 25-16,0-25 15,0 0 1,0 0-16,25 25 15,-25-25-15,0 0 16,-1 0 0,1 0-16,0 0 0,0 0 15,0 0-15,25 0 16,0 0-16,-25 0 16,24 0-16,26 0 15,25 0 1,-50 0-16,24 0 15,-24 0-15,0 0 16,-25 0-16,49 0 16,1 0-16,-25 0 15,0 0-15,0 0 16,-1 0-16,26 0 16,-25 0-16,0 0 15,-1 0 1,-24 0-16,25 0 0,0 0 15,0 0-15,-25 0 16,24-25-16,26 25 16,-50 0-16,0 0 15,0-25 1,0 25-16,0 0 16,0-24-16,0 24 15,-1-25-15,1 25 16,0-25-16,0 0 0,-25 0 15,25 0 1,0 0-16,-25-25 16,50 1-16,-50-1 15,25 25-15,-25 0 16,49-25-16,-24 25 16,-25 0-16,0-24 15,25-1-15,-25 0 16,50 0-16,-50 0 15,50-24 1,-50 24-16,25 0 0,0 0 16,0-49-16,-25 49 15,24 0-15,-24-25 16,25 25-16,-25-24 16,25 24-1,0-25-15,-25 25 16,0-24-16,0-1 15,0 25-15,0 0 16,0-24-16,0 24 0,0 0 16,0 25-1,0 0-15,0 0 16,0-49-16,0 49 16,0 0-16,0-25 15,0 25-15,0 0 16,0 0-16,0 0 15,-25-24-15,25 24 16,0 0 0,0 0-1,0 0-15,0 0 16,-25-25-16,25 25 16,0 1-16,0-1 15,0-25 1,0 25-1,0 0-15,0-25 16,0 25 0,-25-24-1,25 24 1,0-25 0,0 25-16,0 0 15,0 0 1,0 0-1,0 0-15,0 0 32,0 1 15,0-1-47,0 0 15,-24 25 1,24-50-16,0 25 15,-25 0-15,25 0 16,0 0 0,-25-25-1,25 1 1,-25 49-16,25-25 16,0 0-16,-25 0 15,0-25 1,25 25-1,-25 0-15,0-49 32,25 49-32,-25-25 15,25 25-15,-25 0 16,25 0 0,-24-25-16,24 26 0,0-1 31,-25 0-31,25-25 15,-25 25-15,25 0 16,-25-25 0,25 25-16,-25 1 15,25-1-15,0 0 16,-25 0-16,25 0 16,0 0-1,-25 25-15,25-25 16,0 0-1,-25 0-15,25 0 94</inkml:trace>
  <inkml:trace contextRef="#ctx0" brushRef="#br0" timeOffset="56577.29">22960 1943 0,'-25'0'63,"0"0"-63,-50 0 31,25 25-31,25 24 16,-24 76-16,24-75 0,-25 49 15,50 1 1,0-25-16,-25-1 16,25 51-16,0-25 15,0-51-15,0 51 16,25 0-16,0 74 15,25-25-15,-26-49 16,51 24-16,-50-24 16,0-100-16,-25 25 15,25-25-15</inkml:trace>
  <inkml:trace contextRef="#ctx0" brushRef="#br0" timeOffset="57453">23258 2715 0,'0'50'32,"0"24"-17,0 51-15,0-26 16,0-49-16,0 50 16,0-50-16,0 49 15,0-49-15,0-25 16,0 0-1,0-75 48,0 25-63,0-75 16,0 1-1,0 49-15,0-50 0,25-24 16,50 49-16,-25-24 15,0-1-15,-25 75 16,-1-50 0,26 51-16,-50-1 15,25 25-15,0 0 47,0 0-31,25 25-16,-25-1 15,0 26-15,-25 50 16,0-1-16,0-24 16,0 25-16,0-1 15,0-49-15,24 25 16,1-25-16,-25-1 16,25 1-16,0-25 15,-25 0 1,0 0-16,25-25 15,-25 25-15,25-25 16,0 0 0,0 0-1,0 0 1,0 0 0,-1-25-16,-24 0 15</inkml:trace>
  <inkml:trace contextRef="#ctx0" brushRef="#br0" timeOffset="57876.96">24777 2540 0,'25'0'15,"-25"25"-15,50 0 16,0 50-16,0 0 15,-25-26-15,74 51 16,1 0-16,-50-51 16,24 26-16,26 25 15,-25-1-15,-1-49 16,1 25-16,-25-25 16,25 0-1,-50-50-15,-1 24 16</inkml:trace>
  <inkml:trace contextRef="#ctx0" brushRef="#br0" timeOffset="58325.36">25749 2516 0,'-50'24'0,"0"26"16,-25 0-16,26 25 16,-51 49-16,0-24 15,1-1-15,49 1 16,-25-25-16,-24-1 16,49-24-16,-25 75 15,50-100-15,-74 49 16,49 1-16,50-25 15,-25 25-15,25-50 16,-25-1 0</inkml:trace>
  <inkml:trace contextRef="#ctx0" brushRef="#br0" timeOffset="59381.73">26620 2665 0,'0'25'31,"0"25"-15,0-1-16,0 26 15,0-25 1,0 25-16,0 24 16,0-49-16,0 0 15,25 0-15,-25-1 0,0 1 16,0 0-16,0-25 15,0 0 1,0 0-16,25-25 94,-25-75-63,0 25-31,25-24 0,25-1 16,-25 0-16,-25 25 15,74-49-15,-49 24 16,0 25-16,25-24 16,-25 49-1,0 0-15,-25 0 16,25 25 46,-25 50-46,25 24-16,-1 1 16,-24 0-16,25-25 15,0 49-15,25-49 16,-50 0-16,50-25 15,-50 0-15,25-1 16,25-24 0,-26 0-1,1 0-15,0 0 16,0 0 0,0 0-16,0 0 15,0-49-15,-25 24 0,50-50 16,-50 25-1,0 0-15,49-49 16,-49-1-16,25 1 16</inkml:trace>
  <inkml:trace contextRef="#ctx0" brushRef="#br0" timeOffset="59893.57">27766 1619 0,'49'0'16,"1"50"-16,0 0 15,50 49-15,-1 1 16,-24-25-16,-50-26 16,25 26-16,0 25 15,24 24-15,1 1 16,-25 24-16,0 25 15,-1 1-15,-24 24 16,-25-25 0,0 26-16,0-51 0,0 0 15,-25-24-15,0-1 16,-24-49-16,24-75 16,0 25-16,0-25 78</inkml:trace>
  <inkml:trace contextRef="#ctx0" brushRef="#br0" timeOffset="61523.63">23134 4059 0,'-50'0'47,"25"25"-31,-25-25-16,1 25 15,-1 0-15,0 25 16,-50 0-16,51-50 15,-51 50-15,75-50 16,-25 24-16,0 1 16,1 0-16,-1 0 15,25 0-15,-25 0 16,25-25-16,0 25 16,0-25-16,1 25 15</inkml:trace>
  <inkml:trace contextRef="#ctx0" brushRef="#br0" timeOffset="62325.56">22113 4234 0,'0'0'0,"-50"50"15,50-1 1,-25-24-16,25 0 16,-25 0-16,0 0 15,1 0 1,-1 25 0,0-50-16,25 49 15,-25-24-15,0 0 16,-25 0-1,25 0 1,25 0-16,-25-25 16,25 25 93,50-25-93,25 0-16,0 0 15,-1 0-15,26 0 16,-25 0 0,24 0-16,26 25 0,-51 0 15,1-25-15,-50 0 16,50 0-16,-50 0 15,-1 0 17</inkml:trace>
  <inkml:trace contextRef="#ctx0" brushRef="#br0" timeOffset="65589.85">17631 4084 0,'-25'0'16,"0"0"0,25 25-1,0 50-15,0-25 16,0 0-16,0 49 16,0 26-16,0-26 15,0 1 1,0-25-16,0-1 15,0 1-15,0-50 16</inkml:trace>
  <inkml:trace contextRef="#ctx0" brushRef="#br0" timeOffset="66113.62">17855 4035 0,'0'24'31,"0"1"-31,0 75 16,0 0-16,0-51 16,0 1-1,0 0-15,0 25 16,0 24-16,0-24 0,0-25 15,0 0-15,0-25 16,0-1-16</inkml:trace>
  <inkml:trace contextRef="#ctx0" brushRef="#br0" timeOffset="67349.3">18776 4159 0,'0'-25'63,"0"0"-47,-25 0-1,0 25 1,0-25-16,0 25 15,1 0-15,-1 0 16,0 0 0,0 0-16,0 0 15,0 0-15,0 0 16,0 0-16,-25 25 16,26 0-16,24 25 15,-25-25-15,25 25 16,0-25-16,0 0 15,0 24-15,-25 1 16,25-25-16,0 25 16,0-25-16,0 0 31,0 0-31,0-1 16,0 1-16,0 50 0,25 0 31,-25-50-31,25 0 15,-1-25 1,-24 25 0,50-25-16,0 0 15,0 0 1,-25 0 0,0 0-16,0 0 15,-1 0-15,26 0 16,-25 0-16,0-25 15,0 0-15,0 25 16,0-25-16,-25 0 16,25 0-16,-25 0 15,0 0-15,0 0 16,0-25-16,0 26 16,0-26-1,0 25-15,0 0 16,0-25-16,0 25 15,0 0-15,0 0 16,0 1 0,0-1-1,0 0 1,0 0-16,-25 25 16,25-25-1</inkml:trace>
  <inkml:trace contextRef="#ctx0" brushRef="#br0" timeOffset="67893.41">18353 4483 0,'25'0'47,"24"0"-32,-24 0-15,0 0 16,0 0-16,25 0 15,0 0-15,0 0 16,-1 0-16,1 0 16,-25 0-16,0 0 15,0 0-15,0 0 16,0 0 15</inkml:trace>
  <inkml:trace contextRef="#ctx0" brushRef="#br0" timeOffset="68605.58">19498 4084 0,'-25'0'47,"0"50"-47,25 0 16,0 0-1,0 24-15,0 1 0,0 0 16,0-25-16,0-1 16,0 1-1,0 0-15,0 0 16,0-25-16,0 0 15,0 0-15</inkml:trace>
  <inkml:trace contextRef="#ctx0" brushRef="#br0" timeOffset="69079.92">19797 4059 0,'0'25'15,"0"0"-15,0 0 0,0 75 16,0-50 0,0-1-16,0 51 15,0 0-15,0-51 16,0 26-16,0 0 15,0-25-15,0-1 16,0-24 0</inkml:trace>
  <inkml:trace contextRef="#ctx0" brushRef="#br0" timeOffset="79459.12">24005 12277 0,'25'0'110,"0"0"-110,25 0 31,0 0-31,-25 0 16,25 0-16,-1-50 0,-24 50 15,50 0-15,-25 0 16,25 0-16,-51 0 16,51 0-1,0 0-15,-25 0 16,-25 0-16,74 0 15,-24 0-15,0 0 16,-26-25-16,1 25 16,0 0-16,0 0 15,0 0-15,-1 0 16,1 0-16,-25 0 16,25 0-16,0 0 15,-25 0-15,0 0 16,-1 0-16,1 0 15,25 0-15,25 0 16,-50 0-16,25 0 16,-1 0-1,1 0-15,-25 0 16,25 0-16,0 0 16,-25 0-16,-1 0 15,26 0-15,25-25 16,-50 25-16,25 0 15,-1 0-15,-24 0 16,0 0-16,25 0 16,-25 0-16,0 0 15,25 0-15,-25 0 16,-1 0-16,1 0 16,25 0-16,0 0 15,-25 0-15,25 0 16,-25 0-1,24 0-15,1 0 16,-25 0-16,25 0 0,0 0 16,0 0-16,-1 0 15,1 0 1,-25 0-16,0 0 16,0 0-16,0 0 15,25 0-15,-1 0 16,1 0-1,-25 0 1,0-24 0,0 24-1</inkml:trace>
  <inkml:trace contextRef="#ctx0" brushRef="#br0" timeOffset="81492.27">25574 10808 0,'0'25'109,"0"0"-109,0 0 16,0-1-1,0 51-15,0-50 16,0 0 0,0 0-16,0 0 15,0 0-15,-25 25 16,25-1-16,0-24 15,0 25-15,0 0 16,0-25-16,0 0 16,0 24-16,0-24 15,0 0-15,-24 0 16,24 0-16,0 0 16,0 0-16,0 50 15,0-26-15,0-24 16,0 50-1,0-50-15,0 0 16,-25 49-16,25-24 16,0-25-16,0 0 0,0 0 15,0 0-15,0 25 16,0-25 0,0-1-16,0 26 15,0 0 1,-25-25-16,25 50 15,0-25-15,0-26 16,0 1-16,0 25 16,0 0-16,0-25 15,0 0-15,0 0 16,0 24-16,0-24 16,0 25-16,0-25 15,0 25 1,0-25-16,0 0 0,0 0 15,0-1-15,-25 26 16,25-25 0,0 25-16,0-25 15,0 25-15,0-25 16,0 24-16,-25 1 16,25 0-16,0 0 15,0 0-15,-25-26 16,25 1-16,0 50 15,0-50-15,0 0 16,0 0 0,0 0-16,0 0 15</inkml:trace>
  <inkml:trace contextRef="#ctx0" brushRef="#br1" timeOffset="147041.97">8068 6799 0,'25'25'47,"-25"-1"-32,25 1 1,0-25-16,0 25 16,25 25-16,-1-50 15,1 0-15,0 50 16,0-50-16,25 0 16,-26 0-16,1 0 15,25 0-15,24 25 16,-49-25-16,0 0 15,0 0-15,25 0 16,-1 0-16,26 25 16,-25-25-16,24 25 15,51-25-15,-26 24 16,26-24-16,-51 0 16,51 0-1,-1 0-15,-24 0 16,49 0-16,-25 0 15,26 0-15,-51 0 0,1 0 16,24 0 0,-25 25-16,1-25 15,24 0-15,-24 0 16,24 0-16,-24 0 16,24 0-16,1 0 15,-1 0-15,0 0 16,1 0-16,-1 0 15,1 0-15,-26 0 16,1 0-16,-1 0 16,-49 0-1,25 0-15,-26 0 16,1 0-16,0 0 16,-1 0-16,1 0 0,0 0 15,24 0 1,1 0-16,0 0 15,-1 0-15,1 0 16,-1 0-16,26 0 16,-1 0-16,-24 0 15,25 0-15,-1 0 16,26 0-16,-26 0 16,1 0-16,24 0 15,-25 0-15,1 0 16,24 0-16,-49 0 15,24 0-15,-24 0 16,-25 0-16,24 0 16,26 0-16,-25 0 15,-26 0-15,26 0 16,-1 0 0,-24 0-16,25 0 15,-1 0-15,-49 0 16,25 0-16,0 25 15,-1-25-15,1 25 16,0 0-16,-25-25 16,-1 25-16,51 0 15,-50-25-15,24 25 16,-24 0-16,25 0 16,-25 0-16,0-1 15,24 1-15,1 25 16,-25-25-16,0 25 15,24 0-15,1 24 16,-25-24 0,0-25-16,-1 25 0,-24-25 15,0 25 1,25-26-16,-25 1 16,-25 0-1,25 0 1,0-50 109,0 0-125,24-24 15,51-26-15,-75 50 16,50-50-16,-26 25 16,76-24-16,-50 24 15,-26 25 1,26 0-16,25-50 16,-50 75-16,24-49 15,-24 49-15,25-50 0,-25 50 16,-1 0-1,1-25-15,0 25 16,-25 0-16,25 0 16,24 0-16,-49-25 15,50 0-15,-50 25 16,50 0-16,-26 0 16,-24 0-16,50-25 15,-25 25-15,-25-25 16,25 25-16,-1 0 15,26 0 1,-25 0-16,0 0 16,-1 0-16,-24 0 15,50 0-15,-25 0 0,0 0 16,24-25-16,26 25 16,-25 0-1,-1 0-15,-24 0 16,50 0-16,-25 0 15,-26 0-15,26 0 16,0 0-16,-25 0 16,24 0-16,-24 0 15,0 0-15,25 0 16,-26 0-16,26 0 16,-25 0-1,0 0-15,24 0 0,-24 0 16,25 0-16,-25 0 15,24 0-15,1 0 16,25 0-16,-26 0 16,-24 0-1,75 0-15,-51 0 16,1 0-16,0 0 16,-25 0-16,-1 0 15,26 0-15,-25 0 16,25 0-16,24 0 15,-24 0-15,0 0 16,-1 0-16,1 0 16,25 0-16,-26 0 15,26 0-15,-50 0 16,0 0-16,24 0 16,-24 0-16,-25 0 15,0 0-15,0 0 16,25 0-1,-1 0-15,1 0 0,-25 0 16,25 0 0,-25 0-16,74 0 0,-74 0 15,50 0-15,-25-25 16,25 25 0,-26 0-16,26 0 15,-50 0-15,25 0 16,0 0-16,-1 0 15,1 0-15,-25 0 16,75 0-16,-50 0 16,24 0-16,1 0 15,-25 0-15,49 0 16,-24 0 0,0 0-16,-25 0 0,24-24 15,-24-1-15,-25 25 16,50 0-16,-1 0 15,-24 0-15,25 0 16,-25 0 0,24 0-16,1 0 15,-50 0-15,50 0 16,-25 0-16,-26 0 16,1 0-16,25 0 0,-25 0 15,25 0 1,49 0-16,-49 0 15,0 0-15,25-25 16,24 25-16,1 0 16,-75 0-16,50 0 15,-1 0-15,-24 0 16,25 0-16,0 0 16,-26 0-16,51-25 15,-50 0 1,24 25-16,26 0 0,-75 0 15,25-25-15,-25 25 16,24-25-16,1 25 16,-25 0-16,25 0 31,-25 0-31,25-25 16,-25 0-16,-1 25 15,26 0-15,-25-25 16,0 1-16,0 24 15,0-25 1,0 0 0,0 25-1,25-50 1,-26 25-16,1 0 16,25 0-1,-50 0-15,25 0 16,0 1-16,-25-1 31,25 0-31,25 0 16,-50-25-1,25 0 1,-25 25-16,0 0 16,24-49-1,1 49-15,-25-25 16,0 0-16,0 0 15,0 26-15,0-1 16,0 0-16,0-25 16,0 0-16,0 25 15,0-25-15,0 25 16,0-24-16,0-1 31,0 25-31,0-50 0,-25 50 16,-24-24-16,24 24 15,0-50-15,0 50 16,0-25-16,-25 25 16,25 0-1,0 1-15,-24-1 16,49 0 0,-25 25-16,0-25 15,0 0-15,0 0 31,0 0-31,0 0 16,0 25 15,0-25-15,0 0 0,1 25 202,-51 0-202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1-27T08:11:41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18079 5902 0,'0'-50'94,"0"25"-94,0-24 15,-25-1-15,-25-25 16,50-24-16,0 49 16,0-50-16,0 25 15,-50-24-15,50 74 16,0-25-16,0 25 15,0-25-15,0 26 16,0-1 0,0 0-1,0 0-15,25 25 0,0-25 16,-25 0 0,25 25-16,-25-25 31</inkml:trace>
  <inkml:trace contextRef="#ctx0" brushRef="#br0" timeOffset="868.24">17830 5778 0,'0'-25'16,"25"25"15,0 0 0,24 0-15,-24 25-16,50 0 16,-25-1-1,-25-24-15,0 25 0,49 0 31,-24 0-15,-25-50 78,0-25-79,-25 1 1</inkml:trace>
  <inkml:trace contextRef="#ctx0" brushRef="#br0" timeOffset="12742.34">24304 6077 0,'0'0'0,"0"-75"0,0 50 0,0-25 31,0 0-31,0 25 16,0-49-16,0 49 15,0-25-15,-25-25 16,1 50-16,24-49 16,-25 24-16,0 25 15,0-50-15,25 50 16,-25 0-16,0-49 15,25 24-15,-25 25 16,0 0-16,0-25 16,0 25-16,0-49 15,1 24 1,-1 50-16,25-25 16,-25 0-1,0 25-15,25-25 16,-25 0-16,0 0 15,-25 1 1,25-1-16,-49-25 0,-1 0 16,50 50-1,-99-25-15,74 0 16,-75 0-16,51-25 16,24 50-16,-25-24 15,-74-1-15,24 0 16,-49 25-16,49-25 15,-24 0-15,24 25 16,-24 0-16,49 0 16,-24 0-1,-26 0-15,26 0 16,-1 0-16,26 0 0,-26 0 16,-24 0-16,24 0 15,26 0-15,-51 0 16,26 0-1,-26 0-15,26 0 16,24 0-16,-24 0 16,24 0-16,1 0 15,-26 0-15,25 0 16,1 0-16,-51-25 16,51 25-16,-26 0 15,1-25-15,24 25 16,-24 0-16,-1-25 15,-24 25-15,24 0 16,1 0-16,-1 0 16,26 0-16,-1 0 15,-24 0-15,-1 0 16,-24 0 0,49 0-16,0 0 15,-24 0-15,24 0 0,1 0 16,-1 0-16,25 0 15,1 0 1,-1 0-16,0 0 16,1 0-16,-1 0 15,25 0-15,0 0 16,-25 0-16,26 25 16,-26-25-16,50 0 15,-50 0-15,26 0 16,-26 0-16,0 0 15,0 0-15,1 0 16,-26 0-16,1 0 16,-1 0-16,-25 0 15,26 0-15,-1 0 16,-24 25-16,24 0 16,0 0-16,26-25 15,-51 0 1,26 0-16,-1 0 15,-49 0-15,74 25 16,-25 0-16,1 0 16,49-25-16,-25 0 15,75 24-15,-25-24 16,0 0-16,0 25 78,1 0-62,-1 25 15,25-25-31,-50 25 16,50-25-16,-25 0 15,0 0-15,0-1 16,0 1-16,0 0 15,25 25 1,-49-25-16,24 0 16,0 0-16,25 0 15,-25 0-15,0-1 16,0 1 0,25 25-1,-25-25 1,0 0-1,25 25-15,-25 0 16,25-1 0,-25-24-16,25 0 0,0 0 15,-24 25-15,24-25 16,0 0-16,-25 0 16,25 24-1,0-24 1,0 50-16,0 25 15,0-26-15,0-24 16,0 50-16,25 24 16,-25-49-16,24 0 15,1-26-15,0 51 16,0-50-16,0 0 16,-25-1-16,25 1 15,0 0-15,-25 25 16,0-25-16,0-1 15,0 1-15,25 50 16,-25-50-16,0-1 16,0 51-1,0-50-15,0 0 16,0-1-16,0 1 16,0 0-16,0-25 0,0 25 15,0-25-15,0 0 16,0-1-1,0 26 1,0 0 0,0-25-16,0 0 15,0 0 1,25-25 0,-25 25-1,0 0 1,49-25-1,-49 24-15,25 1 16,-25 0-16,75 25 16,-50-25-16,-25 0 15,25 0-15,25 0 16,24 0 0,-49-1 15,-25 1-31,25-25 15,0 0 1,0 25-16,0-25 16,0 0-16,0 0 15,25 0-15,-26 0 16,1 0-16,25 0 16,25 0-16,24 0 15,-49 0-15,75 0 16,-75 0-16,24 0 15,1 0-15,-50 0 16,50 0 0,-1 0-16,-49 0 15,0 0-15,25 0 16,-25 0-16,25 0 0,-26 0 16</inkml:trace>
  <inkml:trace contextRef="#ctx0" brushRef="#br0" timeOffset="15127.74">24304 6077 0,'25'24'63,"-25"1"-63,0 25 15,0 0-15,0-25 16,0 50-16,0-26 15,0 51-15,0-25 16,0-1-16,0 1 16,0 0-16,0-25 15,-99-26-15,99 26 16,-25 0 0,25 0-16,0-25 0,-25 25 15,25-26-15,0 26 16,0 0-16,-25-25 15,25 0-15,0 25 16,-25-25 0,25 0-1,-25 49 1,25-49-16,-25-25 16,25 25-16,-25 0 15,25 25-15,-25-25 16,0-25-16,25 25 15,-49 24-15,24-49 16,25 25-16,-25-25 16,0 25-16,0 0 15,0-25 17,0 0-1,25 25-16,-25-25-15,0 25 16,1-25 0,-1 0-16,25 25 15,-25-25 1,0 0-16,25 25 16,-25-25-16,0 0 15,0 25-15,0-1 16,0-24-16,0 50 15,1-50-15,24 25 16,-25 0-16,0-25 16,0 25-16,0 0 15,0 0 1,-25 25-16,25-26 16,0-24-16,1 25 15,-1 0-15,0 0 16,0-25-16,0 25 15,0-25 17,-25 25-32,25 0 15,0-25 1,1 50-16,-26-50 16,25 0-1,-25 25-15,0-25 16,25 0 15,0 0-15,0 0-16,1 0 15,-1 0 1,0 0-16,0 0 16,0 0-1,0 0-15,0 0 0,0 0 16,0 0-1,0 0-15,1 0 16,-1 0-16,-50 0 16,50 0-1,0 0 1,0 0-16,0 0 16,-24 0 15,24 0-31,0 0 15,0 0-15,0 0 16,0 0-16,0 0 16,-25 0-16,1 0 15,24 0-15,0 0 16,-25 0-16,-25-50 16,25 50-1,1 0 16,24 0-31,0 0 16,0 0-16,-25-25 0,0 25 16,0 0-1,26 0 17,-1 0-1,0-25-31,0 25 31,0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1-27T08:13:02.6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10434 12427 0,'-25'0'0,"50"0"0,-75 0 0,25 0 16,0 0-16,0 0 16,1 0-16,-1 0 15,-25 0-15,0 0 16,25 0 0,0 0-16,0 0 15,0 24 1,0 1-1,1 25-15,24-25 16,-25 25-16,-25 0 16,25-25-16,25 49 15,-25-24-15,25-25 16,-50 50-16,50 24 16,0-49-1,0 0-15,0-25 0,0 25 16,0-1-16,0 26 15,25-50-15,-25 0 16,25 0 0,0 25-1,0-50-15,0 24 16,0-24 0,24 0-16,1 0 15,-25 0 1,25 0-16,-25 0 15,25-24-15,-25-1 16,24 0 0,-49 0-16,75-50 15,-75 25-15,25 50 16,25-49-16,-50 24 16,25-25-16,0 0 15,-25 0 1,0 0-16,0 26 15,0-26-15,0 25 0,0 0 16,0-50-16,0 50 16,0 0-16,0-24 15,0 24 1,0 0-16,-25 25 16,25-25-16,-25 0 31,0 25-16</inkml:trace>
  <inkml:trace contextRef="#ctx0" brushRef="#br0" timeOffset="444.37">9762 12999 0,'49'25'16,"1"-25"-1,-25 0-15,25 0 16,0 0-16,-1 0 16,1 0-1,25 0-15,-25 0 16,-25 0-16,25 0 0,-26 0 15,1 0-15,0 0 16</inkml:trace>
  <inkml:trace contextRef="#ctx0" brushRef="#br0" timeOffset="818.13">10932 13149 0,'0'0'0,"25"0"0,25 0 16,-1 0-1,26 0-15,0 0 16,49 0-16,-49 0 15,-25 0-15,50 0 16,-26 0-16,-24 0 16,-25 0-16,0 0 15</inkml:trace>
  <inkml:trace contextRef="#ctx0" brushRef="#br0" timeOffset="1231.87">11231 12974 0,'25'0'47,"0"0"-31,49 0-1,1 0-15,-25 0 16,49 0-16,-74 0 16,0 0-16</inkml:trace>
  <inkml:trace contextRef="#ctx0" brushRef="#br0" timeOffset="1984.83">12600 12377 0,'-49'25'93,"-1"0"-93,-50 49 0,50 1 16,-24 0-16,74-1 16,0-24-1,0 25-15,0 0 16,0-26-16,0 51 16,49-50-16,1 0 15,0-1-15,0-24 16,-25 0-16,49-25 15,-24 0-15,0 0 16,0 0-16,-25 0 16,50 0-16,-26-25 31,-49-49-31,25 24 0,-25 25 16,0-50-16,0 50 15,0-25-15,-50 1 16,50 24-1,0-25-15,0 25 16,0 0-16,-49-25 16,24 1-1,25 24-15,-25-25 16,25 25 0,0 0-16</inkml:trace>
  <inkml:trace contextRef="#ctx0" brushRef="#br0" timeOffset="2387.69">13248 13248 0,'0'-25'109,"25"0"-109</inkml:trace>
  <inkml:trace contextRef="#ctx0" brushRef="#br0" timeOffset="3345.83">13895 12402 0,'-50'-25'62,"-24"25"-62,24 0 16,25 0-16,-50 0 16,50 0-1,-24 0 1,-1 0-16,25 0 15,0 25-15,25 24 16,0 1-16,0 0 0,0-25 16,0 25-1,0 0-15,0-26 16,25 26 0,-25-25-16,25-25 15,0 0 1,0 25-16,0-25 15,24 0-15,-24 0 16,50 0-16,0-25 16,-50 0-1,24 25-15,1-50 16,0 50-16,-25 0 16,0 0-16,0 0 46,0 25-30,-25 0-16,25 0 16,-25 0-16,0 0 15,0 25-15,24 0 16,-24-1-16,0 1 16,0 0-1,0-25-15,0 0 31,-24-25-31,-1 25 16,-50-25-16,50 0 16,0 0-16,0 0 15,-25 0-15,25 0 16</inkml:trace>
  <inkml:trace contextRef="#ctx0" brushRef="#br0" timeOffset="6290.92">12625 14518 0,'0'50'31,"0"50"-16,0 24-15,0-74 16,0 0-16,25 49 16,-25-24-16,50 25 15,-50-75-15,0 24 16,0-24-16,0 0 16,-25-50 62</inkml:trace>
  <inkml:trace contextRef="#ctx0" brushRef="#br0" timeOffset="6754.62">12277 14518 0,'0'-25'16,"25"25"15,49 0-31,-49-25 16,50 1-16,-25 24 15,24 0-15,1-25 16,0 25-16,-25 0 16,24 0-16,-24 0 15,-25 0 63</inkml:trace>
  <inkml:trace contextRef="#ctx0" brushRef="#br0" timeOffset="7288.23">12426 15514 0,'25'-25'31,"25"25"-31,-25 0 16,49 0-16,-49 0 16,50-24-16,-25 24 15,49-25-15,-74 25 16,25 0-16,25 0 16,-25 0-1,-1 0-15,-24-25 0,0 25 16,0 0-16,0-25 62</inkml:trace>
  <inkml:trace contextRef="#ctx0" brushRef="#br0" timeOffset="7817.92">13522 14369 0,'0'-25'16,"0"50"15,-25 0-15,0 25-16,25-26 15,-25 76-15,25-25 16,-25-1 0,25-24-16,0 0 0,0 25 15,25 24-15,50 26 16,-1-50-16,-24-1 15,25 1-15,-50-75 32,0 0-17,0 0 17</inkml:trace>
  <inkml:trace contextRef="#ctx0" brushRef="#br0" timeOffset="8382.44">13995 14543 0,'0'0'0,"-25"-25"16,0 25-1,0 0 16,0 0-15,0 0 0,0 50-16,25 0 15,0 25 1,0-1-16,0 1 0,0-25 16,0 0-16,50 24 15,-25-49-15,-25 0 16,50 0-16,-25-25 15,0 0 1,50 0 15,-75-25-31,24-25 16,-24 1-16,0-1 0,0 0 16,0 25-1,0 0-15,0 0 16,0-50-16,0 51 15,0-26-15,0 25 16</inkml:trace>
  <inkml:trace contextRef="#ctx0" brushRef="#br0" timeOffset="8712.35">14742 15041 0</inkml:trace>
  <inkml:trace contextRef="#ctx0" brushRef="#br0" timeOffset="9365.68">14891 14394 0,'-25'0'78,"25"50"-62,0-26-16,0 1 15,0 0-15,0 0 16,0 0-16,0 25 15,0 0-15,25-25 16,0-1-16,0 1 16,25 25-16,-25-25 15,0 0 1,0-25-16,24 25 16,-49 0 62,0 0-78,-24 0 15,-1 0-15,0-1 16,25 1-16,-25-25 16,25 25-16</inkml:trace>
  <inkml:trace contextRef="#ctx0" brushRef="#br0" timeOffset="9916.52">15389 14294 0,'50'50'63,"-50"25"-48,50-50-15,-50 24 16,25 26-16,0-25 16,0 25-16,-25-26 15,0 26-15,0-50 16,0 75-16,0-75 16,0-1-16,0 1 15,0 0 1,-25-25-1</inkml:trace>
  <inkml:trace contextRef="#ctx0" brushRef="#br0" timeOffset="10260.48">16112 14767 0,'24'0'0,"26"0"15,0 0 1,0 0 0,-25 0-16,0 0 15,0 0-15,-1 0 0,1 0 16,-25-25-1,25 0 1</inkml:trace>
  <inkml:trace contextRef="#ctx0" brushRef="#br0" timeOffset="10981.06">16112 14518 0,'0'-25'47,"24"25"-32,1 0-15,0 0 16,0 0-16,0 0 16,0 0 46,0 0-46,0 0-1,25 0-15,-26 0 16,26 0-16,-25 0 16,50 0-1,-50 0 1,0 0-16</inkml:trace>
  <inkml:trace contextRef="#ctx0" brushRef="#br0" timeOffset="12636.05">18178 13821 0,'0'-25'47,"0"-25"-47,25-24 16,-25 24-16,25 0 16,-25 0-1,25 25-15,0-25 0,0 1 16,0 24-16,-25 0 15,25 0 1,25 75 62,-50 49-62,0-49-1,0 75-15,49-51 16,-24 26-16,0-50 16,25 0-16,25 49 15,-75-74 17,0 0-1</inkml:trace>
  <inkml:trace contextRef="#ctx0" brushRef="#br0" timeOffset="13053.97">18104 14344 0,'25'0'0,"49"0"16,26 0 0,-50 0-16,24 0 15,76 0-15,-26 0 0,51 0 16,24-25 0,0 25-16,-49-25 0,24 0 15,-75 0 1,-74 25-16</inkml:trace>
  <inkml:trace contextRef="#ctx0" brushRef="#br0" timeOffset="13821.53">18552 14942 0,'-25'0'0,"0"0"16,0 0-1,25 25-15,-50 49 16,50-49-16,0 25 16,0 0-16,0-25 15,0 0-15,0 24 16,0-24-16,0 25 16,25-50-1,0 0 1,50 0-16,0 0 15,-26 0 1,1 0-16,25-25 16,-25-25-1,24-49-15,-24 74 16,-50-25-16,25 25 16,-25-50-16,0 51 15,0-1-15,0 0 16,0-25-16,-25 25 31,25 0-15,-25 25-16,25-25 15,-25 0-15,1 25 32</inkml:trace>
  <inkml:trace contextRef="#ctx0" brushRef="#br0" timeOffset="14178.29">19473 15315 0,'-25'0'62,"1"-25"-62,-1 0 16</inkml:trace>
  <inkml:trace contextRef="#ctx0" brushRef="#br0" timeOffset="14830.93">19722 14668 0,'-25'0'63,"-24"0"-48,-1 0-15,50 25 16,0-1 0,-25 1-16,25 25 15,0-25-15,0 0 16,0 25 0,25-50-16,25 50 15,-25-25 1,-1-25-16,1 0 47,0 49-47,0-49 15,0 25 17,-25 0-17,0 0-15,0 0 16,0 25-1,0 0-15,-25-26 16,0 1-16,0-25 16</inkml:trace>
  <inkml:trace contextRef="#ctx0" brushRef="#br0" timeOffset="15500.84">19971 14493 0,'50'0'0,"-25"0"31,0 0-31,0 0 16,-50 25 46,0 0-62,0 0 16,25 0-16,-25 0 15,25 0 1,25-25 62,0 0-62,75 0-16,-75 0 15,49 0-15,-24 0 16,0 0 0,-25 0-1,0 0 1</inkml:trace>
  <inkml:trace contextRef="#ctx0" brushRef="#br0" timeOffset="15878">20594 14244 0,'0'0'0,"149"-25"31,-24 1-31,-75-1 0,24 25 16,-49 0-1</inkml:trace>
  <inkml:trace contextRef="#ctx0" brushRef="#br0" timeOffset="16246.76">20345 13970 0,'25'0'0,"0"0"16,0 0 0,0 0-16,-1 0 15,1 0-15,0 0 16,25 0-16,0 0 16,0 0-16,-25 0 15,-1 0-15</inkml:trace>
  <inkml:trace contextRef="#ctx0" brushRef="#br0" timeOffset="16867.18">22063 13497 0,'-50'50'47,"-24"50"-47,-26-50 16,-24 49-16,49-24 15,-25 24-15,75-74 0,-25 0 16,50 0 47,75 0-63,0-25 15,0 0-15,-26 0 16,1 0-16,50 0 15,-1 0-15,1 0 16,0 0 0,-1 0-16,-74 0 15,-25-25 32,0 0-31,0 0-16,0 0 15,0-24-15</inkml:trace>
  <inkml:trace contextRef="#ctx0" brushRef="#br0" timeOffset="17252.45">22138 13547 0,'0'25'16,"0"25"0,25 49-16,-25 1 15,25 0-15,-25-26 16,0 1-16,25 50 0,-25-1 15,24 25 1,1-24-16,0 24 16,25-49-16,-25 0 15,-50-125 79</inkml:trace>
  <inkml:trace contextRef="#ctx0" brushRef="#br0" timeOffset="23309.48">10708 16635 0,'-50'25'109,"25"-25"-93,-25 50-16,25-50 16,-24 25-1,24-1 1,25 1-16,0 0 16,-25 25-16,25-25 15,0 25-15,0 0 16,0 24-16,0 1 15,0 25-15,0-51 16,0 1-16,0 0 16,0 0-16,0-25 15,0 0-15,50 24 16,-50-24 0,49 0-16,-24 0 15,0-25-15,0 0 16,0 0-1,0 0 1,0 0-16,0 0 16,0 0-16,49 0 0,-24-25 15,0 0-15,-50 0 16,0 1 0,25-26-16,-25 25 15,0 0-15,0-25 16,0 25-16,0-25 15,0-24-15,0 24 16,0 0-16,0 0 16,0 0-16,0 1 15,0 24-15,0-25 16,0 25-16,-25 0 16,0-25-16,25 25 15,-50 1 1,50-1-16,-25 0 15,0 25-15,25-25 16,-24 25 15,-1 0-31,0 0 16,-25 0-16</inkml:trace>
  <inkml:trace contextRef="#ctx0" brushRef="#br0" timeOffset="23736.32">10434 17108 0,'25'0'47,"0"0"-31,49 0-16,26 0 15,-50 0-15,-25 0 16,0 0-16,0 0 16,-1 0-16,1 0 15,0 0-15</inkml:trace>
  <inkml:trace contextRef="#ctx0" brushRef="#br0" timeOffset="24079.65">11779 17257 0,'0'0'0,"25"0"0,99 0 16,-99 0-1,0 0-15,50 0 0,-51 0 16,26 0-16,-25 0 16,0 0-1</inkml:trace>
  <inkml:trace contextRef="#ctx0" brushRef="#br0" timeOffset="24432.39">11828 17133 0,'25'0'16,"0"0"-1,0 0-15,0-25 16,0 25-1,0 0-15,0 0 16,0 0-16,0 0 16,24-25-1,-24 0 1</inkml:trace>
  <inkml:trace contextRef="#ctx0" brushRef="#br0" timeOffset="25390.14">13895 16261 0,'-50'0'16,"26"0"0,-1 0-1,0 0-15,-25 0 16,0 0-16,0 0 31,25 0-31,1 0 16,-1 0-16,25 25 15,-25 0-15,25 0 16,0 0-16,0 25 16,0 0-16,0-1 15,50 1-15,-1 0 16,-24 0-16,25 0 15,-25-25-15,-25-1 16,50 1-16,0-25 16,-1 0-16,-24 0 15,0 0 1,0 0-16,25 0 31,-50-25-31,25-24 16,0-26-1,-25 50-15,0-25 0,0 25 16,0 0-16,0 1 16,0-51-1,0 25-15,0 25 16,0 0-16,0 0 16,0 0-1,-25 1 1</inkml:trace>
  <inkml:trace contextRef="#ctx0" brushRef="#br0" timeOffset="25713.49">14393 16585 0</inkml:trace>
  <inkml:trace contextRef="#ctx0" brushRef="#br0" timeOffset="27835.7">14966 15738 0,'-25'0'32,"-25"0"30,25 0-62,1 25 16,-51 25-1,50-25-15,0 25 16,25 0-16,-50-1 16,50 1-16,0 0 15,0 0-15,0 0 16,0 0-16,0 49 15,0-74-15,0 25 16,0-25-16,25 49 16,-25-49-16,25 0 15,0-25 1,-25 50-16,25-50 16,0 0-1,-25 25-15,25-25 0,0 0 16,-1 0-1,1 0-15,0 0 16,0 0-16,0 0 16,0 0-1,-25-25-15,0 0 16,0 0-16,0 0 16,0-24-16,0 24 15,0 0 1,0 0-1,0 0 1,-25 0 0,0 0-16,0 0 15,-25 25 1,26 0-16,-1-25 16,0 25-1,-50 0-15,50 0 16,0 0-1,0 0 1,25 25 47</inkml:trace>
  <inkml:trace contextRef="#ctx0" brushRef="#br0" timeOffset="29793.64">13646 17432 0,'0'75'47,"0"-26"-47,75 51 16,-50-25-16,0-50 15,0 74-15,-25-49 16,25 25-16,-1-50 16,-24-1-1,0 1 17,50 0-32</inkml:trace>
  <inkml:trace contextRef="#ctx0" brushRef="#br0" timeOffset="30313.93">13472 17556 0,'75'0'78,"-26"0"-62,1 0-16,0 0 15,0 0-15,25-25 16,-1 25-16,1 0 16,0 0-16,-50 0 15</inkml:trace>
  <inkml:trace contextRef="#ctx0" brushRef="#br0" timeOffset="30780.51">13596 18278 0,'25'0'0,"0"0"16,0 0-1,25 0-15,-25 0 16,0 0-16,0 0 0,74 0 16,-24 0-1,-25 0-15,0-49 16,24 24-16,-24 0 15,25 0-15,-25 0 16,-25 0 0,49 0-16</inkml:trace>
  <inkml:trace contextRef="#ctx0" brushRef="#br0" timeOffset="31624.54">14692 17183 0,'-25'-25'31,"0"25"-15,0 0-16,1 50 15,-1-25-15,0 49 16,25-24 0,-25 25-16,25 0 15,0-1-15,0 51 16,0-51-16,0 26 16,25 25-16,0-26 15,49 1-15,-49-100 16,0 25-1,-25 24-15,25-49 16,0 25-16,0 0 16,0-25-1,-25 25-15,25-25 78</inkml:trace>
  <inkml:trace contextRef="#ctx0" brushRef="#br0" timeOffset="36985.33">15290 17382 0,'-25'0'16,"0"0"15,0 0-31,-25 0 15,25 50 1,0-50-16,1 25 16,24 25-1,0-26-15,0 26 16,0 50-16,0-50 16,0-1-16,0 26 15,0 0-15,24-50 16,1 0-1,0 0-15,0-1 0,0 1 16,0-25 0,0 0-1,0 0 1,0 0-16,0 0 16,74 0-16,-74-49 15,0-1 1,-25-25-1,0 25-15,25 0 16,-25 26-16,0-26 16,0 0-16,0 0 15,0 25-15,-25 25 16,0-50-16,25 26 16,-25 24-1,0-25-15</inkml:trace>
  <inkml:trace contextRef="#ctx0" brushRef="#br0" timeOffset="37293.78">15788 17905 0,'0'-50'78,"0"25"-78</inkml:trace>
  <inkml:trace contextRef="#ctx0" brushRef="#br0" timeOffset="37838.08">16112 16959 0,'0'25'31,"0"24"-15,0 51 0,0 24-16,0-24 15,0-50-15,0 0 16,0 24-16,0 1 15,0-25-15,0 0 16,24-25-16,26 0 16,-25-1-16,0 1 15,0-25 17,0 0-32,0 0 0,0 0 15,0-25-15,-25 1 16,0-1-16,0-50 15,0 50 17,0 0-32,-25 0 15,25 0-15,-25 0 16,0 25-16,-25-24 16,25 24-16,0 0 15</inkml:trace>
  <inkml:trace contextRef="#ctx0" brushRef="#br0" timeOffset="38352.4">16535 16660 0,'25'0'0,"0"0"16,0 50-16,0-25 16,24 49-16,1 26 15,-25-75-15,0 74 16,50 26-16,-50 24 15,24-24 1,-24-26-16,0 26 16,0-75-16,-25 24 15,0-49-15,0 0 16,0 0-16</inkml:trace>
  <inkml:trace contextRef="#ctx0" brushRef="#br0" timeOffset="38687.21">17581 17332 0,'0'-25'15,"25"25"-15,0 0 16,74 0-16,-49-25 15,25 25-15,-50-25 16,0 25-16,24-24 16,-24 24-16,-25-25 31</inkml:trace>
  <inkml:trace contextRef="#ctx0" brushRef="#br0" timeOffset="38969.47">17705 17083 0,'50'0'63,"-25"0"-47,25-50-16,25 50 15,-51 0-15,51-49 0</inkml:trace>
  <inkml:trace contextRef="#ctx0" brushRef="#br0" timeOffset="39534.78">19299 16710 0,'25'0'16,"25"-25"-16,-25-25 15,24 0-15,-24 25 16,25-74-16,-25 74 16,0-25-16,0-25 0,25 1 15,-25-1 1,24 25-16,-49 25 16,50 75 62,-25 74-63,-25-24 1,0 0-16,0-51 16,0 1-16,0 50 0,25-50 15,-25-1-15,0-24 16,0 0-1</inkml:trace>
  <inkml:trace contextRef="#ctx0" brushRef="#br0" timeOffset="39936.18">19175 17083 0,'0'25'0,"49"-25"0,-24 0 16,75 0-1,24 0-15,-99 0 16,75 0-16,49 0 16,26-25-16,24 0 15,0 25-15,-74 0 16,24-50-16,-49 26 15,-1 24-15,-74 0 16</inkml:trace>
  <inkml:trace contextRef="#ctx0" brushRef="#br0" timeOffset="41787.96">18726 17830 0,'-25'0'31,"0"25"0,25 25-15,0-25-16,0 25 0,0 24 15,0-24 1,25 50-16,0-50 16,0-1-16,-25-24 15,25 0 1,0-25 0,0 0-16,0 0 15,0 0 1,0-25-16,-25 0 15,0-24-15,0 24 16,0-25-16,0 25 16,0-25-16,0 0 15,0 25 1,0 1-16,0-1 0,0-25 16,0 25-16,0 0 15,-25 0-15</inkml:trace>
  <inkml:trace contextRef="#ctx0" brushRef="#br0" timeOffset="42051.67">19349 18328 0,'0'-25'93,"0"0"-93,25-74 16</inkml:trace>
  <inkml:trace contextRef="#ctx0" brushRef="#br0" timeOffset="42613.58">19822 17507 0,'-25'0'47,"-25"24"-32,25 51-15,25-25 16,0 25-16,0-1 16,0-24-16,0 25 15,0-25-15,0-25 16,0-1-16,0 1 15,0 0 17,25-25-32,0 0 15,25 0 1,0 0 0,-25 0-1,0 0-15,-25-50 16,0 26-1,0-1 1,0-25 0,0 25-1,-50 0 1,25 25-16,-25 0 16,25 0-16,0 0 15,0 0-15,0 0 16</inkml:trace>
  <inkml:trace contextRef="#ctx0" brushRef="#br0" timeOffset="42921.68">20121 18005 0,'25'0'62</inkml:trace>
  <inkml:trace contextRef="#ctx0" brushRef="#br0" timeOffset="43598.42">20519 17457 0,'-25'0'47,"-24"0"-31,24 0-16,0 25 15,25 24-15,0 1 16,0-25-16,0 25 16,0 25-16,0-50 15,0 24-15,0 1 16,0-25-16,0 0 15,25 25-15,0-50 32,24 25-32,-24-25 0,0 0 15,25 0 1,-25 0-16,0 0 16,0 0-16,-25-50 15,25 25 1,-25 0-16,0-25 15,0 25-15,0 0 16,0-24-16,0 24 16,0 0-1,0-25-15,-25 0 16</inkml:trace>
  <inkml:trace contextRef="#ctx0" brushRef="#br0" timeOffset="43950.7">21092 17930 0,'0'-25'94</inkml:trace>
  <inkml:trace contextRef="#ctx0" brushRef="#br0" timeOffset="44492.75">21441 17257 0,'24'0'15,"-24"25"1,-24 25-1,-1 0-15,-25 25 16,-25 24-16,25-49 16,25-25-16,1 25 15,24-25 1,24-25 46,26 0-62,25-25 16,0 0-16,24 0 0,-49 0 16,-25 0-16,0 25 15,-25-25 48,0 0-48</inkml:trace>
  <inkml:trace contextRef="#ctx0" brushRef="#br0" timeOffset="44864.34">21565 17257 0,'0'100'16,"0"-25"-16,0 24 16,0 1-16,0 25 0,0-76 15,25 26 1,0 0-16,-25 24 15,25-24-15,0 0 16,-25-25-16,0-26 78,0-48-62,0-1-1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1-27T08:16:01.8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24977 4259 0,'-25'0'0,"0"0"15,25 25 32,0-1-47,0 26 0,0 0 16,0-25-16,0 0 16,0 50-16,0-51 15,25 51-15,-25 50 16,25-100-1,-25 49-15,74 1 16,-74 25-16,0-51 16,25-49-16,-25 50 15,0-25-15,0 0 16,0 0 0,25 0-16</inkml:trace>
  <inkml:trace contextRef="#ctx0" brushRef="#br0" timeOffset="609.54">24802 4209 0,'50'0'94,"-25"0"-78,50 0-16,-50 0 15,0-25-15,24 0 16,26 25-16,-50 0 16,0 0-16,0 0 31,0 0-15,0 0-1,-1 0 1,1 0-16,0 0 0,0 0 15,25 0 1</inkml:trace>
  <inkml:trace contextRef="#ctx0" brushRef="#br0" timeOffset="1247.53">24977 4632 0,'25'0'62,"24"0"-46,1 0-16,-25 0 16,25 0-16,25 0 15,-51 0-15,1 0 16,25 0-16,-25 0 16,0 0-16,25 0 15,-25 0 16,0 0 1</inkml:trace>
  <inkml:trace contextRef="#ctx0" brushRef="#br0" timeOffset="2244.64">26047 5006 0,'0'-25'62,"25"25"-46,25 0-16,-25 0 15,0 0 1,50-25-16,-50 0 16,-1 25-1</inkml:trace>
  <inkml:trace contextRef="#ctx0" brushRef="#br0" timeOffset="2909.91">25948 4807 0,'25'0'31,"0"0"-31,24 0 16,1 0-16,-25 0 0,75 0 16,-75 0-1,0 0-15,24 0 16,-24-25-1,0 25 17,0 0-17,0 0 1,-25-25-16</inkml:trace>
  <inkml:trace contextRef="#ctx0" brushRef="#br0" timeOffset="6012.32">27218 3810 0,'0'100'94,"-25"-75"-94,25 50 15,-25-1-15,25 51 16,0-50 0,0-1-16,0 51 0,0-100 15,0 74-15,50 1 16,0 0-16,-1-1 16,-24-74-16,25 50 15,-25-75 1,50 50-16,-50-26 15,0-24 1</inkml:trace>
  <inkml:trace contextRef="#ctx0" brushRef="#br0" timeOffset="6420.42">27741 4109 0,'-25'0'15,"25"50"1,0 0-16,25 25 16,0-1-16,-25-24 15,0 25-15,49-1 16,-49 1-16,0-25 15,0-25-15,0 75 16</inkml:trace>
  <inkml:trace contextRef="#ctx0" brushRef="#br0" timeOffset="6843.53">27641 3885 0,'50'75'31,"-25"-75"-15,50 75-16,-1-1 0,-49-49 16,25 25-16,50 50 15,-26-26-15,1-24 16,-50 0-1,25-25-15,-25 25 16,24-1-16,-24-24 16,0 0-16,25 0 15,-25 0 1,0-25 0</inkml:trace>
  <inkml:trace contextRef="#ctx0" brushRef="#br0" timeOffset="7219.27">28338 3860 0,'0'25'16,"0"0"-16,0 50 15,0-25-15,0-1 16,0 26-16,25 50 16,-25-76-16,0 1 15,0 0-15,25-25 16</inkml:trace>
  <inkml:trace contextRef="#ctx0" brushRef="#br0" timeOffset="7590.39">28861 4184 0,'75'25'31,"0"50"-31,-25-51 15,24 1-15,-49 0 16,50 25-16,-25-50 16,0 50-16,24-25 15,-24-25 1,0 25-16,-25 0 16,0-25-16,0 0 15</inkml:trace>
  <inkml:trace contextRef="#ctx0" brushRef="#br0" timeOffset="7978.13">29459 4035 0,'-25'0'16,"-25"74"-1,50-49-15,0 25 16,-49 25-16,24-26 16,-25 1-1,50 0-15,0-25 16,0 0-16,-25 0 16,25 0-1</inkml:trace>
  <inkml:trace contextRef="#ctx0" brushRef="#br0" timeOffset="8470.09">29907 3761 0,'50'0'16,"0"74"-1,-25 1-15,-25-25 16,25 25-16,49 49 15,-74-49-15,25 24 16,-25-74 0,0 25-16,25 0 0,-25 0 15,0-25 1,25-1-16,-25-48 78</inkml:trace>
  <inkml:trace contextRef="#ctx0" brushRef="#br0" timeOffset="8874.15">30007 3835 0,'50'0'32,"-25"50"-17,74 0-15,-74-25 16,50 25-16,24-1 0,-24 26 15,-25-50 1,25 25-16,-50-25 16,49-25-16,-24 50 15,-25-26 1,0 1 0,25-25-16,-25 25 15,-25-50 63</inkml:trace>
  <inkml:trace contextRef="#ctx0" brushRef="#br0" timeOffset="9254.54">30779 3487 0,'0'25'15,"0"24"-15,75 51 16,-51-50-16,1 25 16,0-26-1,-25 1-15,50 50 16,-25-1-16,0-24 16,-25-50-16,25 25 15,-25-25 63</inkml:trace>
  <inkml:trace contextRef="#ctx0" brushRef="#br0" timeOffset="9819.84">31352 3188 0,'24'0'62,"26"25"-46,-25 0-16,25 49 15,0-24-15,24 25 16,-24 25-16,25-1 16,-75 1-16,50-26 0,-50-24 15,0 25 1,0 25-16,0-26 15,0-24-15,0 25 16,0-50-16,-25 24 16,0 1-1</inkml:trace>
  <inkml:trace contextRef="#ctx0" brushRef="#br0" timeOffset="11682.33">25425 6201 0,'-25'0'47,"25"50"-32,0 0 1,0 24-16,0 1 16,0-25-16,0 0 15,25-1-15,0 26 16,-25 75-16,25-26 16,0 25-1,24-24-15,-49-25 16,0-26-16,25-49 0,-25 0 15,0 0 64,0-75-64</inkml:trace>
  <inkml:trace contextRef="#ctx0" brushRef="#br0" timeOffset="12134.34">25400 6251 0,'25'0'47,"50"0"-31,-50 0 0,24 25-16,1-25 15,0 0-15,-25 0 16,50 0-16,-51 0 0,26 0 15</inkml:trace>
  <inkml:trace contextRef="#ctx0" brushRef="#br0" timeOffset="12555.3">25275 6824 0,'25'0'31,"25"0"-31,-25 0 16,50 0-16,-25 0 15,24 0-15,-24 0 16,50 0-16,-26 0 15,1 0-15,0 0 16,49-25-16,-99 25 16,25-25-16,-25 25 31,0-25-31</inkml:trace>
  <inkml:trace contextRef="#ctx0" brushRef="#br0" timeOffset="13032.33">26097 6201 0,'25'0'16,"25"0"-1,0 0 1,0 0-16,24 0 15,-24-25-15,-25 0 16,50 25-16,-26 0 16,-24 0-1</inkml:trace>
  <inkml:trace contextRef="#ctx0" brushRef="#br0" timeOffset="13555.65">26595 6151 0,'25'0'16,"0"0"30,50-50-30,-75 1-16,25-1 16,0-25-16,0 50 15,-25 0 1,0 50 78,0 0-94,0 50 15,0-25-15,24 24 16,1-49-16,-25 25 16,0 0-16,0 25 15,0-51-15,0 1 16,0 0-1</inkml:trace>
  <inkml:trace contextRef="#ctx0" brushRef="#br0" timeOffset="14212.54">27467 7322 0,'0'0'0,"99"-25"15,-74 25 1,100-25-16,-75 25 16,24 0-16,26 0 15,-50 0-15,-25 0 16,25-25-16</inkml:trace>
  <inkml:trace contextRef="#ctx0" brushRef="#br0" timeOffset="14566.84">27442 6973 0,'50'0'31,"0"0"-15,24 0-16,-49 0 15,75 0-15,-50 0 16,-1 0 0,1 0-16,0 0 15,-25 0-15,-25-25 16</inkml:trace>
  <inkml:trace contextRef="#ctx0" brushRef="#br0" timeOffset="36224.61">16435 9862 0,'0'-25'15,"0"0"1,0 0-16,0 0 16,-25 0-1,0-25-15,1 25 0,24-24 16,-25-1-16,25 0 16,-25 25-16,25-50 15,-25 1-15,0-1 16,0 25-1,0-49-15,-25 24 16,25 25-16,-24-25 16,49 50-16,-25-49 15,0 24-15,-25-25 0,50 50 16,-25 0 0,0-24-16,-49-1 15,49 25 1,-50-25-16,25 0 15,-25 25-15,-49 0 16,74-24-16,25 49 16,-74-25-16,49 25 15,-100-25-15,1 25 16,-75 0 0,25 0-16,-75 0 0,25 0 15,-50 0-15,0 0 16,25 0-1,25 0-15,25 0 0,0 0 16,74 0 0,-24 0-16,50 0 15,-1 0-15,-24 0 16,74 0-16,-74 0 16,49 25-16,0 0 15,1-25-15,-1 25 16,25-25-16,26 24 15,-51-24-15,25 25 16,-24 0-16,-1-25 16,25 0-16,1 25 15,24-25-15,-25 0 16,25 25-16,26-25 16,-51 25-16,25-25 15,0 0 1,0 25-16,-49 0 15,24 0-15,0 0 16,26-25-16,-26 25 16,25-1-16,-25 1 0,26 0 15,-1 0 1,25-25-16,0 50 16,0-50-16,-25 25 15,25 0-15,-24 0 16,24 0-16,0-1 15,-25 26-15,0 25 16,0 25-16,1-1 16,-1-49-16,25 74 15,-25-49 1,50 0-16,-25 24 16,-25 26-16,25-50 0,0 49 15,25-99-15,0 75 16,0-1-16,-24 26 15,-1-26 1,25 1-16,0 49 16,0-24-16,0 24 15,0-24-15,0 24 16,0 1-16,0 24 16,0 50-16,25-50 15,-1 26-15,1-1 16,0-50-16,0 26 15,0-26-15,-25 0 16,25-24-16,-25 24 16,25-49-16,25 24 15,-50 1-15,0-25 16,25 24-16,0-24 16,-1-1-1,-24-24-15,0 50 16,50-26-16,-25 1 15,-25-26-15,25 26 16,0-25-16,-25-1 16,0 1-16,25-25 15,0 25-15,-25-25 16,25 24-16,-25-24 16,0 0-16,0 0 15,0-25-15,25 49 16,-25-24-16,24 0 15,1-25-15,-25 0 16,0 24-16,25 1 16,-25-25-16,0 25 15,0 0 1,0 0-16,0 24 0,25-49 16,-25 25-16,25 0 15,0 0-15,0 49 16,-25-49-1,25-25-15,0 50 16,-25-50-16,0 74 16,0-24-16,49 0 15,-49-51-15,0 26 16,0 0-16,0 25 16,0 24-16,50-49 15,-50 0-15,25 0 16,25 0-16,0-1 15,-25 26-15,-25-50 16,49 0-16,-49 0 16,25 0-16,0 0 15,25-1-15,0 26 16,-25 0 0,25-25-1,-26 0-15,26-25 16,25 25-16,-50 0 0,25 0 15,-25 0-15,24-1 16,1 1 0,0-25-16,-25 0 15,0 50-15,25-25 16,-1 0-16,1-25 16,0 0-16,25 0 15,24 0-15,1 25 16,0-25-16,24 25 15,-24 0-15,-1 0 16,26-25-16,-26 0 16,1 24-16,-25-24 15,-1 0-15,26 0 16,0 0-16,-26 0 16,51 0-16,-26 0 15,-24 0 1,25 0-16,-26 0 15,1 0-15,0 0 16,0 0-16,-26 0 16,26 0-16,25 0 15,-26 0-15,26 0 16,25 0-16,-51 0 16,51 0-16,-26 0 15,-24 0-15,0 0 16,-50 0-16,24 0 15,1 0-15,-25 0 16,25-24-16,25 24 16,-50-25-16,24 25 15,1 0 1,0 0-16,0 0 16,0 0-16,-25-25 15,-1 25-15,1 0 16,0 0-16,0-25 15,25 25-15,0-25 16,24 0-16,-24 25 16,0 0-16,0-25 15,25 0-15,-26 25 16,1-25-16,-25 25 16,0 0-16,0 0 15,0-25-15,0 1 63,0-1-48,-1 0-15,1-25 16,0 25 0,0 0-1,0 0 1,0 0-1,0 0 1,0 0 0,25-24-16,-50 24 15,0 0-15,25 25 16,-25-25 0,49-25-16,-24 25 15,-25 0 1,25-24-1,0 24-15,0 0 16,-25 0-16,25 0 16,0 0-1,0 0-15,-25 0 16,25 25-16,-1-50 16,1 50-16,0-24 15,0-1-15,0 25 16,-25-25-1,25 25-15,0-25 16,0 0-16,0 0 16,24 0-1,-24 0-15,0 0 16,0 0-16,0 1 16,-25-1-1,25 0-15,-25-25 16,25 25-1,-25-25-15,0 0 16,0 1-16,25 24 16,-25 0-16,0 0 15,0 0-15,0-25 16,0 25 0,50 0-16,-50-24 15,0-1-15,0-25 16,24 25-16,1-24 15,-25-1 1,0 0-16,0 25 16,25-24-16,-25 24 15,0 25-15,25-50 16,-25 25-16,0 1 16,0 24-16,0-25 15,0-50-15,0 51 16,0 24-16,0 0 15,0-100-15,0 100 16,0-25 0,0 1-16,0-1 0,0 0 15,0-25 1,0 26-16,0-26 16,0 0-16,0 25 0,0 25 15,0 1 1,0-26-1,0 25 1,0-25 0,0 25-1,0-25 1,0 1 0,0 24-16,0 0 15,0-25 1,0 25-16,0-25 0,0 25 15,0-24 1,0-1-16,0 0 16,0 25-16,0-25 15,0 25 1,0 0-16,0-24 16,0-1-16,0 0 15,0 25-15,0 0 16,0 0-16,0 0 0,0-49 15,0 24 1,25 50-16,-25-50 16,0 25-16,25-25 15,-25 1-15,0-26 16,0 25-16,0 0 16,0 0-16,0 26 15,0-1-15,0-25 16,25 0-16,-25 25 15,0 0 1,0 0-16,0-24 0,0 24 16,0-25-1,0 0-15,25 0 0,-25 25 16,0-25-16,0 1 16,0 24-1,50 0-15,-50-25 16,0 25-16,0-50 15,0 26 1,0 24-16,0 0 16,0-25-16,0 25 15,0-25-15,24 1 16,-24 24-16,0-25 16,0 0-1,0 25-15,0-25 0,0 1 16,0 24-1,0 0-15,0 0 16,0 0-16,0-25 31,0 25-15,0 0-16,0 0 16,0 1-16,0-1 15,0 0-15,0 0 0,0-25 16,0 25-1,0 0-15,0 0 16,0-25-16,25 26 16,-25-1-16,0 0 15,0-25-15,0 0 16,0 25 0,0 0-1,0 0 1,0 1-1,0-1-15,0 0 16,0 0-16,25 0 31,-25 0-31,0 0 0,0 0 32,25 0-32,-25-24 15,0 24 1,0 0-1,25 0 1,-25 0 0,0 0-16,0 0 15,25 0 1,-25 0 0,0 0-1,0 1 16,0-1 94,0 0-125,0 0 32,0 0-32,0 0 15,0 0 1,0 0 0,0 0 15,0 0 16,0 1 140,0-1-171</inkml:trace>
  <inkml:trace contextRef="#ctx0" brushRef="#br0" timeOffset="102952.2">21665 13497 0,'25'0'16,"-75"0"109,25 0-125,0-25 15,25 0 17,0 1 14,25 24-14,-25-25-32,25 25 15,0 0 1,0 0 0,0 0-1,-1 0-15,1 0 16,0 49-16,-25-24 62,-50 0-46,1-25-16,-1 0 16,25 0 62,25-25-47,0-24 0,0 73 63,0 1-63,0 0-15,0-50 109,25 25-94,0 0-15,0 0 15,0 0 0,-1 0-31,-48 0 63,-1 0-32,0 0 0,25-25 32,25 25-16,-25 25-16,0 25-16,-25-25 1,0-25 0,0 0 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1-27T08:20:23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13098 13697 0,'75'0'125,"-50"24"-109,0 1-16,50 0 15,-26 0-15,51 0 16,-25-25-16,24 0 16,1 0-16,0 25 15,-1-25-15,-49 0 16,0 0-16,49 0 15,26 0-15,24 0 16,-24 0-16,49 0 16,0 0-16,-24 0 15,24 0-15,-24 0 16,24 0-16,-25 0 16,26 0-1,-26 0-15,25 0 16,-24 0-16,-26-25 15,51 0-15,-51 25 0,75 0 16,-74 0-16,24 0 16,-24 0-1,-1 0-15,1 0 16,-51 0-16,1 0 16,0 0-16,-25 0 15,24 0-15,-49 0 16,0 0-16,0 0 15,0 0-15,25 0 16,0 0-16,-25 0 16,-1 0-1,26 0-15,-25 0 16,25 0-16,0 0 0,0 0 16,-1 0-16,-24 0 15,0 0-15,0 0 16,25 0-1,-25 0 1,0 0 0,0 0-16,-1 0 15,1 0 1,25 25 0,0-25-1,-25 25 1,0-25-16,25 0 15,-1 25-15,1-25 16,-25 0-16,25 25 16,-25-25-16,0 25 15,0-25 157,24-25-141,-24 0-15,25 25 0,-25-25-16,0 0 0,25 0 15,-25 25 1,24 0-16,1-25 0,-25 25 16,25 0-16,0-25 15,0 25 1,-1 0-16,26 0 15,-50 0-15,75-25 16,-51 25-16,1 0 0,0-24 16,-25 24-16,50 0 15,-26 0 1,-24 0-16,50 0 16,-50 0-16,25 0 15,0 0-15,24 0 16,-24 0-16,0 0 15,25 0-15,-26 0 16,-24 0-16,25 0 16,0 0-16,25 0 31,-26-25-31,1 25 0,0 0 16,0 0-16,-25 0 15,49 0-15,-49 0 16,25 0-16,25 0 15,-25 0 1,-26 0-16,26 0 16,-25 0-16,0 0 15,25 0-15,25 0 16,-50 0-16,-1 0 16,1 0-16,0 0 15,0 0-15,75 0 16,-75 0-16,0 0 15,-1 0 1,1 0-16,75 0 0,-50 0 16,0 0-1,-26 0-15,51 0 0,25 0 16,-50 0-16,49 0 16,-49 25-1,25-25-15,-50 0 16,74 0-16,-49 0 15,25 0-15,24 0 16,-74 0-16,25 0 0,0 0 16,0 0-1,-1 0-15,-24 0 16,0 0 0,0 0 15,0 0 0,0 0-15,0 0 171,0 0 1,0-25-157,0 0 0</inkml:trace>
  <inkml:trace contextRef="#ctx0" brushRef="#br0" timeOffset="2944.92">21142 15240 0,'25'25'46,"24"-25"-30,1 0-16,0 0 16,25 0-16,-25 0 15,-26 0-15</inkml:trace>
  <inkml:trace contextRef="#ctx0" brushRef="#br0" timeOffset="3424.49">21690 15265 0,'49'-74'16,"-24"24"-1,0 0-15,0-25 16,25 26-16,-25-51 16,0-25-1,0 51-15,24-26 16,-24 25-16,0 26 16,-25 24-16,0 0 15,0 124 63,0-24-78,0 0 0,0-1 16,0-24-16,0 25 16,0 25-16,0-1 15,0-24-15,0-25 16,0 24-1,0-49-15</inkml:trace>
  <inkml:trace contextRef="#ctx0" brushRef="#br0" timeOffset="3712.67">21889 15614 0,'0'25'15,"50"-25"1,24 0-1,-24 0-15,50 0 0,-1 0 16,1 0 0,-50 0-16,49 0 15,-49 0-15,25 0 16,-50 0-16</inkml:trace>
  <inkml:trace contextRef="#ctx0" brushRef="#br0" timeOffset="4270.39">21914 16112 0,'0'0'0,"149"25"32,-124 0-17,0-25-15,-25 25 16,25 0-16,0 24 15,-25-24 1,0 25-16,0-25 16,0 25-16,-25 49 15,-50 1 1,25-25-16,1-25 0,24-1 16,25-24-16,-25 0 15,25 0 1,0 0 15,99-25-15,-24 0-16,50 0 15,-76 0-15,51 0 16,74 0-16,1 0 16,-26 0-16,0 0 15,-49 0-15,-75 0 16,25 0-16,-50-25 15,0-25 1</inkml:trace>
  <inkml:trace contextRef="#ctx0" brushRef="#br0" timeOffset="4904.35">23308 15191 0,'0'0'16,"100"0"-16,-25 0 15,-26 0-15,-24 0 16,0 25 0,-25 24-16,0 1 15,0 0-15,0 25 16,0-26-16,0-24 16,0 25-16,0-25 15,25 0-15,0 0 16,0 0-16,25-25 15,-1 0 1,26 0-16,-50 0 16,75 0-16,-51-50 15,51 0-15,-50 25 16,0 25 0,-25-25-16,-25 0 15,49 25-15,-49-24 16,0-1-1,0-25 1</inkml:trace>
  <inkml:trace contextRef="#ctx0" brushRef="#br0" timeOffset="5362.46">23831 15091 0,'-25'0'32,"25"50"-32,0 0 15,0-1-15,0 1 16,0 0-16,0 50 16,0 74-16,0-25 15,25 51-15,25-26 16,-50 0-16,50-24 15,-25-76-15,-25-24 16,0-75 62,0-25-62</inkml:trace>
  <inkml:trace contextRef="#ctx0" brushRef="#br0" timeOffset="5945.61">24877 14419 0,'0'25'32,"-25"24"-17,0 1-15,-49 25 16,74-50-16,-25 74 15,0 1-15,0 49 16,25-24-16,0 49 16,0-24-1,0 49-15,50-50 16,24 26-16,-24-26 16,0-49-16,0-1 0,-25-74 15,49 25 1,-74-25-16,25-25 15</inkml:trace>
  <inkml:trace contextRef="#ctx0" brushRef="#br0" timeOffset="8406.11">25325 14942 0,'-25'0'63,"0"0"-63,-24 25 15,49-1-15,-25 1 16,-25 0-16,0 50 0,0 25 16,50-26-1,0 1-15,0 0 16,0 24-16,50 1 15,-25-50-15,25-1 16,-25 26-16,25-25 16,-1-25-16,1 25 15,-25-1 1,25-49-16,-25 0 31,0 0-31,25 0 16,-50-24-16,0-51 15,0 25-15,0 0 16,0 0-16,0-24 16,0-51-1,0 51-15,0-1 16,0 0-16,0 25 16,0 25-16,0 1 15,0-1 1</inkml:trace>
  <inkml:trace contextRef="#ctx0" brushRef="#br0" timeOffset="8793.12">25201 15614 0,'99'-25'15,"-74"0"-15,0 25 16,25 0 0,-25-25-16,0 25 15,0-25-15,-25 0 16,25 25 31</inkml:trace>
  <inkml:trace contextRef="#ctx0" brushRef="#br0" timeOffset="9255.02">26147 15664 0,'0'25'31,"-25"0"-16,-25 24-15,1-49 0,24 25 16,-75 50-16,50-50 16,50 0-1,-25 0-15,25 24 32,0-24-17,0 0-15,25-25 16,25 0-16,0 0 15,0 0-15,-1 0 16,51 0-16,-75 0 16,0 0-16,50 0 15,-51 0 48</inkml:trace>
  <inkml:trace contextRef="#ctx0" brushRef="#br0" timeOffset="9600.73">25774 15639 0,'0'99'0,"0"-198"0,0 248 16,0-99-1,0 25-15,0-1 16,24-24-16,1-25 15,-25 0-15,25 0 0,0-25 16,-25 25 0,25-25-1,0 0-15,0 0 16,0 0 0,0 0-16,0 0 15</inkml:trace>
  <inkml:trace contextRef="#ctx0" brushRef="#br0" timeOffset="9899.78">26346 15265 0,'0'0'0,"25"0"0,0 0 16,50 0-1,-50 0-15,24 0 16,26 0-16,-50 0 16,50-25-16,-25 25 15,-25 0-15,-1 0 16,1-49-16,0 49 31</inkml:trace>
  <inkml:trace contextRef="#ctx0" brushRef="#br0" timeOffset="10218.34">26645 14991 0,'0'0'0,"0"50"0,0-25 15,0 25-15,0 25 16,0-1-16,0-24 15,0-25-15,0 50 16,0-25 0,0-26-16,0 1 47</inkml:trace>
  <inkml:trace contextRef="#ctx0" brushRef="#br0" timeOffset="10587.72">27093 14269 0,'25'0'16,"-25"50"-16,0 25 15,25 24-15,-25-49 16,25 50-16,-25-26 15,50-24 1,-50-25-16,0 0 16,0 0-1</inkml:trace>
  <inkml:trace contextRef="#ctx0" brushRef="#br0" timeOffset="11452.68">27193 14419 0,'25'0'16,"-25"25"-16,0 24 15,0 1-15,0 25 16,25 24-16,0 1 15,-25-25-15,25 24 0,-25-74 16,0 50 0,24-50-16,-24 0 15,0 25 1,25-25 0</inkml:trace>
  <inkml:trace contextRef="#ctx0" brushRef="#br0" timeOffset="12022.67">27068 14468 0,'25'0'16,"25"-24"0,75 24-16,-51-25 15,26 25 1,0-25-16,-1 0 16,-74 25-16,0-25 15,0 25 63,-25 50-78,0 24 16,0 1-16,0 0 16,0 24-16,0-24 15,0 25-15,0-50 16,0 24-16,0 1 15,25-50 1,0 0 0,0 0-16,-1-25 31,1 0-31,25 0 31,0-50-31,0 50 16,-25-50-16,0 25 15,24-49-15,-24 49 16</inkml:trace>
  <inkml:trace contextRef="#ctx0" brushRef="#br0" timeOffset="12572.71">28139 13871 0,'50'50'31,"-50"-25"-15,50 74-16,-25 1 16,0-1-16,-25-49 15,0 25-15,0 0 16,0 49-1,0 1-15,0-1 16,0 1-16,0-1 0,0 1 16,0-1-16,-25 26 15,0-1-15,0 0 16,-25 1 0,25-51-16,-25-24 15,50-25-15,0-25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1-27T08:23:28.1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20146 9214 0,'0'-25'63,"0"0"-63,0 0 31,-25 1-16,0-1 1,0 25 0,0-25-16,25 0 15,-25 25 1,0-25-16,0 0 16,0 25-1,1-25-15,-1 25 16,0-25-1,0 0 1,0 25 0,25-25-16,-25 25 15,25-24-15,-25 24 16,0-25 0,0 25-1,-24 0-15,24-25 0,25 0 16,-50 0-1,25 0 1,0 25 0,0-25-1,0 25-15,0 0 16,0 0-16,1-25 16,-1 25-16,0 0 15,0-25-15,-25 25 16,25 0-16,-25 0 15,25 0-15,-24 0 16,-1 0-16,25 0 16,-25 0-16,-25 0 15,50 0-15,-24 0 16,-1 0-16,25 0 16,0 0-16,0 0 15,-25 0 1,25 0-16,1 0 15,-1 0 1,0 0-16,0 0 16,-25 0-1,25 0 1,0 0 0,0 0-1,0 0 16,1 0 1,-1 0-1,0 0-31,0 0 16,0 0-1,0 25-15,0-25 16,0 25-1,0-25 1,-24 0-16,24 25 16,0-25-16,0 25 15,0 0 17,0-25-17,0 25 16,0-25 1,25 25-32,-25-25 15,0 25 1,1-1 15,-1 1 0,0 0-31,0 0 32,0 0-1,0-25-15,25 25-1,-25-25 1,0 0-1,-25 0 17,50 25-17,-25-25-15,25 25 16,-24-25-16,-1 25 16,0-25-16,0 25 0,0-25 15,25 24-15,-25-24 31,0 25-31,25 0 32,0 0-17,-25-25 17,25 25-17,0 0 1,0 0-16,0 0 15,0 0-15,0 24 16,0-24-16,0 0 16,0 0-16,0 0 15,0 0-15,0 0 16,25 0 0,-25 25-1,0-26-15,25-24 16,-25 25-16,0 0 15,25 0 1,0 50 0,25-25-1,-50-25 1,25 0 0,-1-1 15,1 1-31,0-25 15,0 25-15,-25 0 16,25-25 0,25 50-16,-25-25 0,25-25 15,24 25 1,-49 0-16,25-25 0,0 25 16,0-25-16,24 24 15,1 1 1,50-25-16,-101 0 15,51 0-15,25 0 16,-26 0-16,1 0 16,25 0-16,-26 0 15,1 0-15,0 0 16,-25 0-16,24 0 16,1 0-16,-25 0 15,0 0-15,49 0 16,-24 0-16,0-25 15,-25 25-15,24-49 16,-24 24-16,25 0 16,-1-25-16,-49 25 15,0 0 1,0-25-16,-25 26 16,25-51-16,-25 25 15,25 25-15,-25-25 16,0 0-16,0 26 0,0-26 15,0 0 1,0 0-16,0 0 16,0 25-16,0-49 15</inkml:trace>
  <inkml:trace contextRef="#ctx0" brushRef="#br0" timeOffset="1517.67">18826 10335 0,'0'50'47,"0"-1"-32,-25 26-15,25-50 16,0 75-16,0-1 15,0-24 1,0 24-16,0-49 16,0 0-16,0 25 15,0-25-15,0-1 16,0-24-16,0 0 0,0 0 16,0 0-1,0 0-15,0 0 47</inkml:trace>
  <inkml:trace contextRef="#ctx0" brushRef="#br0" timeOffset="2187.55">18527 11231 0,'0'25'47,"50"-25"-47,-25 50 0,-25 0 31,50-25-31,-26 0 16,1-25 0,0 49-16,0-49 125,-25-49-110,25 24-15,0 25 16,0-25-16,0 0 15,49 0 1,-49 25 0,-25-25-16,50 0 15,-25 25 17,-25-25-32,25 25 15</inkml:trace>
  <inkml:trace contextRef="#ctx0" brushRef="#br0" timeOffset="6062.06">19374 11679 0,'50'0'125,"-26"25"-125,1 0 15,0 0-15,0 0 16,-25 0-16,25 0 16,0 0-16,0 0 15,25 24 1,-25-49-1,-25 25 1,0 0 0,24 0-16,-24 25 15,25-25 1,-25 0 0,0 0-16,0 0 0,25-1 31,-25 1-16,0 25-15,0-25 16,0 0-16,0 0 16,0 0-16,0 0 15,0 0-15,0 0 16,0-1 0,-25 1-16,0 0 15,1-25 1,-1 25-16,0-25 15,25 25-15,-25-25 16,0 25 0,0-25-1,0 0 1,0 0 0,0 0 46,0 0-46,1 0-1,-1 0 1,0 0-16,0-25 31,0 0-15,0 0 15,0 0-15,0 25-1,0-25 1,25 1 46,-25-1-62,25 0 32,0 0-17,0 0 32,0 0-31,0 0-1,0 0-15,0 0 32,25 0-17,0 25 1,0-25-16,0 25 16,0 0-16,0 0 15,0 0 16,0 0-15,0 0 62,-1 0-62,1 0-1,0 0-15,0 0 16,0 0 15,0 0-31,0 0 0,0 0 32</inkml:trace>
  <inkml:trace contextRef="#ctx0" brushRef="#br0" timeOffset="8553.94">19946 11754 0,'0'25'63,"0"0"-63,0 25 16,25 24-1,-25-24-15,25 25 0,-25-50 16,0 50-16,0-26 15,0 26-15,0-50 16,25 50 0,-25-25-1,0-26-15,0 1 16,0 0-16,0 0 16,0 0-16,0 0 15,0-50 110,0 0-109,0-25-16,0 1 15,0 24 1,0 0-16,0 0 31,25 25 1,0 0-17,0 0-15,0 0 16,0 0-1,24 0-15,-24 0 32,-25 25-32,25-25 15,0 0 1,0 25 0,25 24-16,0-24 15,0 0 16,-50 0-15,24-25 15,1 0-31,0 0 16,0 0 0,0 0-16,0 0 15,0 0-15,25-25 16,-25 0-16,-25 0 15,24 1-15,26-1 16,-25 25-16,-25-25 16,25 0-1,-25 0 1</inkml:trace>
  <inkml:trace contextRef="#ctx0" brushRef="#br0" timeOffset="164135.9">23134 3337 0,'-25'-25'125,"25"50"-94,0 0-15,0 25-16,0-25 16,0 0-16,0 0 15,0 25-15,25-26 16,-25 26-16,0-25 15,0 25-15,25-25 16,-25 25-16,0-1 16,25-24-1,-25 25 1,0-25 0,25 0-1,-25 0 1,0 0-1,0 0 32</inkml:trace>
  <inkml:trace contextRef="#ctx0" brushRef="#br0" timeOffset="166719.17">23084 3711 0,'-25'0'0,"0"0"32,0 0-17,1 0 1,-1 0 0,-25 0-1,25 25 1,0 0-16,25 0 15,0-1 1,-25-24-16,25 25 16,0 0-1,0 0 1,0 25 0,25-25 15,0 0-16,0 0 1,25-25 0,-25 0-16,-1 0 15,1 25-15,0-25 16,0 0-16,25 0 16,-25 0-1,0 0 1,0 0-16,-25-25 15,25 0 1,-1 0-16,-24 0 16,25 25-16,-25-25 15,25 0-15,-25-25 16,0 25 0,0 1-1</inkml:trace>
  <inkml:trace contextRef="#ctx0" brushRef="#br0" timeOffset="167601.67">23408 3935 0,'25'0'62,"0"0"-46,0 0-16,24-25 16,-24-50-1,0 50 1,-25 1-16,0-1 16,25 0-16,-25 0 0,25 0 15,-25 0 1,0 0-16,0 0 31,0 0-31,-25 25 31,-25 0-15,25 0 0,0 0-1,1 0 1,-26 25-16,50 0 15,0 0 1,0 50-16,-25-25 0,25-26 16,0 51-16,0-50 15,0 0-15,0 25 16,0-25-16,0 0 16,25-1 15,0 1-31,0-25 15,24 0 1,-24 0 0,25 0-16,-25 0 15,0 0-15,25 0 16,-25 0-16,24 0 16,-24 0-16,0-25 15,0 25-15,-25-24 16,25-1-1,-25 0 1</inkml:trace>
  <inkml:trace contextRef="#ctx0" brushRef="#br0" timeOffset="168086.1">24130 3213 0,'0'25'31,"0"24"-31,0 26 16,0-50-16,25 75 15,-25-50-15,25 24 16,-25-24 0,0 25-16,0-50 15,0 0-15,0-1 16,0 51-16,0-50 0,0 25 15,0-25 1,0 25-16,25-26 16,-25 1-1,0 0 48</inkml:trace>
  <inkml:trace contextRef="#ctx0" brushRef="#br0" timeOffset="168413.12">23981 3711 0,'24'0'47,"1"0"-47,25 0 16,0 0-16,-25 0 15,25 0 1,-25 0 0</inkml:trace>
  <inkml:trace contextRef="#ctx0" brushRef="#br0" timeOffset="169071.03">24852 3263 0,'-25'24'94,"0"-24"-79,25 25-15,-49 25 16,49-25-16,-25 50 15,25-25-15,0 24 16,-50-24-16,50 75 16,0-76-1,0 1-15,0 25 16,0-25-16,25 24 16,25 1-16,-1-50 15,-24 50-15,0-50 16,-25 0-1,25-1-15,0 1 32,0-25-32,-25 25 15,25-25 63</inkml:trace>
  <inkml:trace contextRef="#ctx0" brushRef="#br0" timeOffset="169569.54">25300 3312 0,'25'25'31,"-25"75"-15,0-50-16,25 24 15,-25-24-15,25 50 16,-25-1-16,0-49 16,0 0-16,0 0 0,0 49 15,50-74 1,-50 0-1,0 0-15,0 0 16,-25-75 78</inkml:trace>
  <inkml:trace contextRef="#ctx0" brushRef="#br0" timeOffset="170019.93">25325 3213 0,'0'-25'62,"25"25"-46,50 0-16,0 0 0,-26 0 16,26 0-1,25 0-15,-75 0 16,24 0-16,-24 0 0,25 0 16,-25 0-1,-25 25-15,25-25 16,0 0-16,-25 25 15,25-25 48</inkml:trace>
  <inkml:trace contextRef="#ctx0" brushRef="#br0" timeOffset="170447.97">25475 3835 0,'50'0'15,"-26"0"1,26 0-1,0 0 1,0 0-16,0-25 0,-25 25 16,24-24-1,-24 24-15,25 0 0,0-25 16,-50 0 15,0 0 0</inkml:trace>
  <inkml:trace contextRef="#ctx0" brushRef="#br0" timeOffset="170902.16">26421 3014 0,'25'0'15,"0"0"-15,0 0 16,24 0-16,-24 49 15,0-24-15,50 50 16,-50 25-16,-25-51 16,25 51-16,0 25 15,0-51-15,-25 26 16,0-25-16,0-26 16,0 51-16,0-50 15,0-25-15,0 49 16,0-49-1,0 25-15,-25-25 0,0 0 16,-25-25 0,25 0 15,0 0-31,0 0 16</inkml:trace>
  <inkml:trace contextRef="#ctx0" brushRef="#br0" timeOffset="189399.78">27367 3063 0,'0'25'47,"0"0"-32,0 0-15,0 0 16,0 50-16,0-26 15,0-24-15,0 0 16,0 0-16,0 0 16,0 0-1,0 0-15,0 0 16,0 0-16</inkml:trace>
  <inkml:trace contextRef="#ctx0" brushRef="#br0" timeOffset="189743.96">27417 4059 0,'25'0'94,"0"0"-94</inkml:trace>
  <inkml:trace contextRef="#ctx0" brushRef="#br0" timeOffset="190585.2">27865 3512 0,'25'0'125,"0"0"-109,0 0-16,0 0 15,0 0-15,25 0 16,-1 0-16</inkml:trace>
  <inkml:trace contextRef="#ctx0" brushRef="#br0" timeOffset="191312.02">27293 3437 0,'24'0'46,"1"0"-30,50 0 0,-50 0-16,25 0 15,24 0-15,1 0 0,-25 0 16,25 0-16,24 0 16,-24 0-16,-25 0 15,-25 0 1,0 0-16,0 0 15</inkml:trace>
  <inkml:trace contextRef="#ctx0" brushRef="#br0" timeOffset="191760.89">27417 3810 0,'50'0'31,"-25"0"-31,49 0 16,1 0-16,-50 0 16,75 0-1,-1 0-15,1 0 16,0 0-16,24 0 15,-74 0-15,-25 0 16,0 0-16</inkml:trace>
  <inkml:trace contextRef="#ctx0" brushRef="#br0" timeOffset="192359.96">29335 3287 0,'0'0'0,"0"-74"31,0 49-31,-25 0 16,-25 0-16,25 25 16,25-25-16,-50 25 15,25 0 1,-25 0-16,25 0 15,-24 0-15,24 0 16,-50 0-16,25 75 16,0 24-16,26-49 15,-1 75-15,25-26 16,0 1 0,0-25-16,0-25 15,25 24-15,24 26 16,1-100-16,0 0 15,0 25-15,0-25 16,24 0 0,1 0-16,0 0 15,24 0-15,1-50 16,-25-50-16,-75 26 16,25 49-16,-25-100 15,0 51-15,0 24 16,0-25-16,-25 25 15,0-25-15,-50 26 16,50-26 0,-25 50-16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1-27T08:33:26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23483 12925 0,'0'24'31,"49"-24"0,-24-99-15,0-1-16,-25 50 16,25-49-1,0-26-15,0-24 16,50 49-16,-1-24 0,-24-1 16,0 26-1,0 49-15,-1 0 0,-49 25 16,-49 25 78</inkml:trace>
  <inkml:trace contextRef="#ctx0" brushRef="#br0" timeOffset="714.59">23408 12427 0,'0'24'47,"0"26"-31,25-25-16,-25 0 16,25 25-16,0-50 15,-25 50-15,24 24 16,1-49 15,0 0-15,0 0-1,0-25 79,25 0-94,-25 0 16,25 0-16,24-25 15,-24-50-15,-25 26 16,25-1 0,0-25-16,-50 50 15,24 0-15,-24 0 16,25 25-16,-25-24 15,0-1-15,25 25 47</inkml:trace>
  <inkml:trace contextRef="#ctx0" brushRef="#br0" timeOffset="1536.16">24105 10335 0,'50'50'16,"-25"-1"-16,0 51 16,25-50-16,-1 0 15,-49-1 1,25 1-16,-25 0 16,25 25-16,-25-50 0,0 74 15,0-24 1,0-25-16,0 0 0,0-1 15,0-24 1,0 50-16,0-50 16,0 0-16,-25-25 15,0 25-15,0 0 16,1-25-16,-1 0 16,0 0-1,0 0 1,-25 0 15,25-25-31,-25-75 0,50 75 16,0-25-16,0 25 15,0-24-15,0-1 16,0 0-16,0 0 16,25 25-1,0 0-15,-25 0 16,25 1-16,0-1 15</inkml:trace>
  <inkml:trace contextRef="#ctx0" brushRef="#br0" timeOffset="2595.8">24479 10310 0,'49'0'15,"-49"25"1,0 0 0,0 24-16,0 1 15,0 50-15,0-1 16,0-24-16,0 0 16,0 24-16,0-74 15,0 25-15,0 0 16,0 0-16,0 25 15,0-26-15,0 1 16,0-25 0,0 0-16,0 0 15,25-25 79,0 0-94,50-50 16,-25 0-1,0 25-15,-1 0 16,-24 1 15,0 24 16,0 0-31,0 0-1,0 0 1,25 24-16,-25-24 16,-25 25-16,24-25 15,1 0 16,0 0-15,25 0-16,-25 0 16,50 0-16,-50-25 15,-1 1-15,26-1 16,-25 0-16,0 0 16,0 0-1,0 25-15,25-50 16,-50 25-16,0 0 15,25 25 1,-25-50-16,0 26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1-27T08:21:41.0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26023 4732 0,'24'0'16,"1"0"15,0-25-15,-25 0-16,50-25 15,-50-25-15,50 26 16,-50-1-16,50 0 16,-25 25-16,24-74 15,-24 74-15,50-50 16,-75 50-16,25 0 16,0 0-16,0 25 15,-25-25-15,25-24 16</inkml:trace>
  <inkml:trace contextRef="#ctx0" brushRef="#br0" timeOffset="859.99">26147 4408 0,'0'50'31,"0"0"-15,0-1 0,0 1-16,0-25 15,0 0-15,25-25 141,25 0-110,0 0-31,-1 0 16,1 50-16,-25-50 15,0 0 1,0 0 31,0 0-16,25-25-15,-26 0-16,1 0 15</inkml:trace>
  <inkml:trace contextRef="#ctx0" brushRef="#br0" timeOffset="1875.41">26919 3263 0,'-25'0'0,"50"0"0,-100 0 15,1-25-15,24 25 16,0 0-16,25 0 15,0 0-15,-25 0 0,1 25 16,24-25 0,25 24 15,0 1-31,0 0 16,0 0-16,0 0 15,0 0 1,25 25-16,24 0 15,-24-1-15,25 1 32,0 0-32,25-50 0,24 75 15,1-75-15,-50 25 16,74 0 0,-49-25-16,0 0 0,-1 24 15,-24-24 1,-25 25 46,-25 0-46,0 25-16,-50 0 16,-25-25-16,-24 25 15,24-1-15,0-49 16,26 25-16,-1-25 15,25 0 48,25-25-63</inkml:trace>
  <inkml:trace contextRef="#ctx0" brushRef="#br0" timeOffset="3020.52">27566 3113 0,'25'0'31,"0"25"-31,-25 0 0,25 0 16,0 50-1,-25-51 1,25 26-16,-25 0 15,25 0-15,0 25 16,-25-1-16,74 26 16,-74 0-1,0-51-15,25-49 16,-25-25 62,0-24-62,0-1-16,0 0 15,25-25-15,-25 1 16,0 24-16,0 0 16,0 25-16,0 0 15,0 0-15,0-25 16,0 26-1,0-1-15,-25 0 0,0-25 16,25 25-16,-24 0 16,-1 0-1,0 25 110,25 50-109,0 0-16,0 0 16,0 74-16,0-49 15,0 25-15,0 24 16,0-49-16,0-25 15,25-26-15,0 76 16,49-50 0,-49-25-1,0-25-15,25 25 0,-25-25 16,0 0-16,49 0 16,-49 0-16,25 0 15,0 0 1,-25 0-16,25 0 15,24-50-15,-74 25 16,25 0-16,-25 0 16,0 0-16,0-25 15,0 26 1,-50-26-16,26 25 16,-26-25-16</inkml:trace>
  <inkml:trace contextRef="#ctx0" brushRef="#br0" timeOffset="3280.55">28164 3636 0,'50'-25'78,"0"25"-62,-25 0-16,0-25 16,-1 25-16,1-25 15,0-24 17,0-26-32,-25 50 15</inkml:trace>
  <inkml:trace contextRef="#ctx0" brushRef="#br0" timeOffset="3705.31">28438 3088 0,'0'50'47,"0"0"-32,50 25-15,-50 74 16,50-24-16,-25-1 16,-1-24-16,1-1 15,0-24 1,-25-50-16,0 25 0,0-100 94,0 25-79,-50-75 1,26 1-16,-1-1 15,25 25-15,0 26 16,0-1-16</inkml:trace>
  <inkml:trace contextRef="#ctx0" brushRef="#br0" timeOffset="4139.16">28787 2964 0,'0'0'0,"174"99"16,-124-74 0,-25-25-16,0 25 15,-25 0 1,0 0 31,0 50-47,0-26 15,0-24-15,0 25 16,0 0-16,0 25 16,0-1-16,-25-24 15,0 0-15,0 0 16,0 25-16,25-26 16,-50-24-16,0 0 15,25 0 1,-24-25-16,-1 0 15,50 25-15,-25-25 16,-25 0 15,25 0-15,0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2-04T08:24:35.88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16410 9812 0,'25'0'187,"0"0"-93,0 0-78,0 0-1,0 0 32,0 0-31,0 25 15,0-25-31,0 0 16,-1 0-1,1 0-15,0 0 16,25 0 0,0 0-1,-25 0 1,0 0-1,0 0-15,-1 0 0,1 0 16,0 0-16,0 0 16,25 25-16,0-25 15,-25 0-15,24 0 16,-24 0 0,0 0-16,25 0 15,25 25-15,-50-25 16,24 0-16,1 0 15,-25 0-15,0 0 16,0 0 0,25 0-16,-50 24 15,50-24-15,-26 0 16,1 25 0,0-25-1,50 0-15,-50 0 16,0 0-16,25 0 15,-25 0-15,24 0 16,1 0 0,0 0-16,0 0 0,24 0 15,1 0-15,-25 0 16,25 0-16,-1 0 16,1 0-16,0 0 15,-25 0 1,-1 0-16,26 0 15,-25 0-15,0 0 16,-1 0-16,1 0 16,0 0-1,-25 0 32,0 0-31,0 0-1,0 0 1,0 0 0,0 0-16,-1 0 31,26 0-31,-25 0 16,0 0-1,0 0 1,0 0-16,25 0 15,-1 0 1,1 0-16,-25 0 16,0 0-16,0 0 15,0 0 1,0 0-16,0 0 16,0 0-16,-1-25 46,1 25-30,0-24-16,0 24 16,0-50-16,0 50 15,25 0-15,-50-25 16,50 0-16,-50 0 31,24 0-31,-24 0 16,25 25-1,-25-25-15,25 0 16,-25 0-16,0 1 31,25-26-15,-25 25 0,0 0-1,0 0-15,0 0 16,0 0-16,0 0 15,0 0 1,0 1-16,0-26 16,0 25-1,0 0-15,0 0 0,-25 25 16,25-50 0,-25 25-1,25-24-15,-25-1 16,1 0-1,24 25-15,-50-25 16,25 0 0,0-24-16,-25 24 15,50 25 1,-25 0 0,0 0-1,0 0 1,1 0-16,-1 1 15,-25-1 1,50 0-16,-25 25 16,-25-25-16,25 0 15,-25 25-15,26-25 16,-1 25 0,-50-25-16,50 0 15,-25 25-15,-24 0 0,24 0 16,0-25-1,0 25-15,0 0 16,-49-25-16,24 25 16,25 0-16,-25 0 15,1 0-15,-1 0 16,0 0-16,50 0 16,-24 0-16,-26 0 15,50 0-15,-25 0 16,0 0-16,1 0 15,24 0-15,-75 0 16,75 0 0,0 0-16,-49 0 15,49 0-15,-25 25 0,25-25 16,-25 0-16,0 0 16,-24 0-16,49 0 15,-25 0 1,25 0-16,0 25 15,-25-25-15,25 0 16,1 0 0,-1 0-16,-25 0 15,25 0-15,0 0 16,0 25-16,-50-25 16,26 25-1,24-25-15,-25 0 31,25 25-31,0-25 0,-25 0 16,25 25-16,-24-25 16,24 50-16,0-25 15,0-1 1,0 1 0,0 0-16,0-25 15,0 25-15,0 0 47,25 0-31,-24-25-1,24 25 1,0 0 0,-25-25-16,0 25 31,0 0-16,0-1 1,0 1 0,0-25-16,25 25 15,-25 0-15,0 25 16,0-25 15,25 0-31,-25 0 16,25 0-1,0-1 1,0 1-16,0 50 16,-24-50-16,24 0 15,0 0-15,0 0 16,0 0-16,0-1 16,0 51-16,0-25 15,0-25-15,0 0 16,0 49-16,0-24 15,0-25-15,0 0 16,0 0-16,0 0 31,24-25 204</inkml:trace>
  <inkml:trace contextRef="#ctx0" brushRef="#br0" timeOffset="3685.89">20195 11555 0,'0'-50'31,"0"0"-31,0 25 16,0 1-16,0-1 15,0-25-15,0 25 16,0 0-16,-24 0 15,24 0-15,-25-25 16,0 26-16,0-1 16,0 0-1,0 0-15,-25 25 16,25-50-16,-24 25 16,24-25-16,-25 25 15,-25 25-15,25-49 16,25 49-1,-49-50-15,24 25 16,-25 0-16,25 25 16,-24-75-16,-1 75 0,25-50 15,25 50-15,-49 0 16,49 0 0,0 0-16,-50-24 15,50-1-15,-25 25 16,25 0-16,-24 0 15,-1 0-15,0 0 16,25 0-16,0 0 16,0 0-16,0 0 15,1 0-15,-1 0 16,-50 0 0,50 0-16,0 0 15,0 0 1,0 0-16,0 25 15,1-25 1,-1 0 0,-25 0-1,25 0-15,0 24 16,0-24-16,0 0 0,-25 0 16,26 25-16,-26-25 15,50 25 1,-25-25-16,0 0 15,0 0-15,0 0 16,0 0 0,0 25-1,-24 0 1,24-25 0,0 0-16,25 25 15,-25-25 1,0 25-16,25 0 0,-25-25 15,25 25-15,-25 0 16,25-1 0,-25-24-16,0 25 15,0 0 1,0-25-16,1 50 16,24-25-16,0 0 15,-25-25-15,0 25 16,25 0-1,0 0-15,-25-25 16,0 25 0,0-1-16,0 1 31,0 0-31,0 0 16,0-25-1,1 25 1,24 0 15,-25 0-31,0-25 31,25 25-15,0 0 0,-25 0-1,25-1 1,-25 1 15,0 0-31,25 0 16,0 0-1,0 0 1,-25-25-16,25 25 16,-25 0-1,25 0 1,0 0-16,-25-1 15,25 1-15,0 0 16,0 0 15,0 0-15,0 0 0,0 0-1,0 0 1,0 0-16,0 0 15,0 24 1,0-24 15,0 0-31,0 0 0,0 0 16,0 0 0,0 0-16,0 25 15,0-26-15,0 26 31,0-25-15,0 0-16,0 0 16,0 0-1,0 25 1,25-50 0,-25 25-16,25 0 15,0-1 1,-25 1-16,25-25 15,-25 25-15,25-25 16,-25 25-16,25 0 16,0 0-16,0 0 15,99 0 1,-99 0 0,0-25-16,0 25 15,25-25-15,-1 24 16,1-24-1,-25 0-15,25 0 0,0 0 16,-25 25 0,49-25-16,-24 0 15,0 0 1,-25 0-16,25 25 16,-25-25-16,49 0 15,-24 25-15,-25-25 16,25 0-16,-25 0 15,74 0-15,-74 0 16,25 0-16,0 0 16,0 0-16,24 0 15,-49 0-15,50 0 16,-50 0-16,74 0 16,-24 0-16,-25 0 15,25 0 1,-50 0-16,24 0 15,26 0-15,-25 0 0,-25 0 16,0 0 0,24 0-16,26 0 0,-50 0 15,0 0 1,25 0-16,-25 0 16,0 0-16,24 0 15,1-25-15,-25 25 16,25-25-16,0 25 15,24 0 1,-74-25-16,25 25 16,-25-24-16,0-1 15,25-25 1,0 25-16,-25 0 16,0-25-16,25 50 0,-25-25 15,25 0-15,-25 1 16,0-1 15,0 0-15,0 0-1,0 0-15,0-25 16,0 0-16,0 25 16,0-49-16,0 49 15,0 0-15,0 0 16,25 25-16,-25-25 15,0 0-15,0-25 16,0 25 0,0 1-1,0-1 32,0 0-31,0 0-16,0 0 31,0 0-31,0-25 16,0 0-1,0 26 1,0-1-16,-25-25 16,25 25-1,-25 0 1,25-25-16,0 25 15,0 0-15,-25 1 16,25-1-16,-25 0 16,25 0 15</inkml:trace>
  <inkml:trace contextRef="#ctx0" brushRef="#br0" timeOffset="7337.64">17780 12676 0,'0'24'109,"0"26"-109,-50-25 16,50 0-1,-25 25-15,25-25 0,-25 0 32,0 0-32,1-25 15,24 24-15,-25-24 16,0 25 0,25 0-16,-25 0 15,0 0-15,-25 0 16,0 25-16,25-50 15,-24 25-15,24 24 16,0-49-16,0 25 16,0 0-16,-25 0 15,25 0 1,25 0-16,-25-25 16,25 25-16,-24 0 15,-1-25-15,0 25 16,-25 0-16,25 24 15,-25-24 1,25 0 0,0 0-1,1-25-15,-1 25 16,0-25-16,0 25 0,0-25 16,0 25-16,0-25 31</inkml:trace>
  <inkml:trace contextRef="#ctx0" brushRef="#br0" timeOffset="8130.92">16535 13348 0,'0'25'16,"0"0"-1,0 0-15,0 24 16,0-24-16,0 0 15,-25-25 1,25 25-16,0 0 31,0 0-31,0 0 32,0 0-32,0 0 15,0 0-15,-25-1 16,25 1 93,25-25-78,25 0-15,0 0-16,-1 0 16,51 0-16,-75 0 15,0 0-15,50 0 16,24 0-16,-49 0 16,25 0-16,-50 0 15,-1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A9CEB-A201-45A5-BB7B-501A5475099E}" type="datetimeFigureOut">
              <a:rPr lang="vi-VN" smtClean="0"/>
              <a:t>04/12/2021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F9441-3F37-484D-9437-A587EF1C85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035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Fisher information matrix acts as a metric tensor, transforming the steepest descent in the Euclidean parameter space to the steepest descent in the distribution space</a:t>
            </a:r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F9441-3F37-484D-9437-A587EF1C857A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1020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Fisher information matrix acts as a metric tensor, transforming the steepest descent in the Euclidean parameter space to the steepest descent in the distribution space</a:t>
            </a:r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F9441-3F37-484D-9437-A587EF1C857A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492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D69AC9-1216-49AD-8FB4-1004293F2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A5E416F-EA74-4DE2-844B-2C7075BDA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5B8A257-A6B4-4572-BC58-9D45935B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7664-E5EC-4FBB-8EB5-5236460CF0FB}" type="datetime1">
              <a:rPr lang="vi-VN" smtClean="0"/>
              <a:t>04/12/2021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77E6B6C-A765-438D-9780-E14823B7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2F8DA77-2C17-4A95-B711-473336CB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253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40BBD0-87B3-4340-A06D-63BD5E00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7264B6A-632E-4D22-951B-EAF25B3F3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D22F60B-98BC-42BA-9265-EE1EFB5E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52DC-334F-4196-9567-56E0B6F3FD96}" type="datetime1">
              <a:rPr lang="vi-VN" smtClean="0"/>
              <a:t>04/12/2021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1915F59-1200-4B7F-A865-8119D234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7445E26-E126-4115-B371-6B0C7FD3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713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68A98311-95C6-4D71-92FA-9DFF05155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104B561-5FD8-45E6-A51C-051A8BF05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8F63C22-8A38-478E-AC6C-A76545A02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29BD-4649-4B58-A82B-6C10B1986428}" type="datetime1">
              <a:rPr lang="vi-VN" smtClean="0"/>
              <a:t>04/12/2021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E011014-AE12-431E-9BE7-C93EB59B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8D14781-1F75-49AD-9C67-61B105AC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545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0585A88-533F-4EA3-9926-5BFD5B3C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E1EFB42-9668-4BFD-9294-47123DEF2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3D2DEA8-974E-4B83-8249-47D060CC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79EC-86E9-4012-AAA4-47338A6DC622}" type="datetime1">
              <a:rPr lang="vi-VN" smtClean="0"/>
              <a:t>04/12/2021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8F7334-6FFD-46D5-9F23-13ECB7C4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AEB6199-6149-44C0-A0AC-5A5DFB88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855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3B5B02-F6EB-4AF7-9C06-886E27D8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CBD12D8-5D8C-41D3-B6FB-0E694CC94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BC5EAA8-34BF-4BCC-826C-709B9AFB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9782-C846-4BC0-A2C3-0391F64F0F3F}" type="datetime1">
              <a:rPr lang="vi-VN" smtClean="0"/>
              <a:t>04/12/2021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DFBA2DC-6D7E-478B-A59D-00C9D804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ED68507-A598-4219-AF8E-44D942AB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015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AADBE36-1549-4A25-B21A-59C34BCE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947CD7F-3617-4447-9D6F-40292B035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DC78C54-9B61-4CA0-8409-4025AC630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F6EB12A-9EED-42F4-AF80-359C59CA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67E4-3754-484F-9BE2-BC7E755B9718}" type="datetime1">
              <a:rPr lang="vi-VN" smtClean="0"/>
              <a:t>04/12/2021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1629A71-7FA3-464D-B92C-E51CB7E7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FD99EC5-87E3-4DE3-9A04-29F95A75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5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3C2EF-5735-4FDD-BDFE-B4BFEDF9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45F948C-87E1-4146-8E0A-AFE7D24AC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5F0FF37-1AEE-427A-B123-A4EA74F54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2E7B4F63-71B4-4AE5-87A4-C6E2EFAD7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41A682FC-75ED-4965-BB6C-30BE8750C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095E8DF2-302D-48F5-8337-1DB1E136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42D-146F-425A-A0A2-01632054FE66}" type="datetime1">
              <a:rPr lang="vi-VN" smtClean="0"/>
              <a:t>04/12/2021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A6B2CD62-D99F-4711-92A7-BF6ACA83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67A6686-29C1-409D-9CF1-C318D523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233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A22F520-FEB0-4AA0-AC4C-06E5DE6E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E3588B9-CDFF-44E7-8D5F-C7E5E560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579E-CAB2-44EB-A943-6EBB40447CC1}" type="datetime1">
              <a:rPr lang="vi-VN" smtClean="0"/>
              <a:t>04/12/2021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21FCAE56-F6F7-4DB4-A416-87CA2CBC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3A6B9C3-8565-4014-91D5-6A5B12E0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217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4D22C04-348B-4D0D-9A30-3088C92B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DA54-7235-4B61-9423-34F4A0865C5F}" type="datetime1">
              <a:rPr lang="vi-VN" smtClean="0"/>
              <a:t>04/12/2021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AA94DE4-8589-43D3-930F-D8674747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CB4E220-4AC5-46B2-AA26-F4886C6B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020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CB51B1-B98A-4BFE-AAC5-A622B7E6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A410DC5-BF88-4CD6-8849-D5EF167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ABD6927-A0D4-43C6-A501-04FEBA3A5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2B049E7-2B87-4DD3-92FF-4D292351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AE17-59ED-4AF1-B852-98539EF66104}" type="datetime1">
              <a:rPr lang="vi-VN" smtClean="0"/>
              <a:t>04/12/2021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5A327CC-3020-4BAB-ABFF-9BC9CA9E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D3771F2-EF8F-4533-8896-C8BBC4CB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517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FC8CF3-FB52-4C59-A9C0-5095AB89C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CDF0F27E-EEE5-4C80-A05B-A6B2DAEEE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8028CEA-71AD-4265-8766-19371A775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DF10EA9-D9D5-4465-A4B7-FA67FEBB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DFBA-6D2A-4502-B457-468E5929A72D}" type="datetime1">
              <a:rPr lang="vi-VN" smtClean="0"/>
              <a:t>04/12/2021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22AA093-F09F-4C76-AB78-580A7C13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CBCBB9A-010D-4B9A-BA68-91C1EABE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479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64428B1B-C531-4267-A4D5-4E44127A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B10A17A-0925-4A94-A3FF-0A6BDB0D1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E20A405-BA70-47D9-9ACC-25C02DC6E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DEDC9-6E0C-4305-91CC-AC1AE1CA7042}" type="datetime1">
              <a:rPr lang="vi-VN" smtClean="0"/>
              <a:t>04/12/2021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08D1DF3-6A26-4179-B50A-55FD2F8F4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B476042-1AB2-40BD-89C0-3EA875200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66184-45EA-4705-A48D-735C92F8246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438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customXml" Target="../ink/ink10.xml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377A909-0B34-46DB-A625-E1BE50AC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Barren plateaus</a:t>
            </a:r>
            <a:endParaRPr lang="vi-VN"/>
          </a:p>
        </p:txBody>
      </p:sp>
      <p:pic>
        <p:nvPicPr>
          <p:cNvPr id="1026" name="Picture 2" descr="Solving &amp;#39;barren plateaus&amp;#39; is the key to quant | EurekAlert!">
            <a:extLst>
              <a:ext uri="{FF2B5EF4-FFF2-40B4-BE49-F238E27FC236}">
                <a16:creationId xmlns:a16="http://schemas.microsoft.com/office/drawing/2014/main" id="{B5CA1FF1-1796-46D5-A681-E7FB8C323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298" y="1885813"/>
            <a:ext cx="7020437" cy="460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C366FCF8-E3C8-49BE-852A-8327D756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128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680BE69-54A3-4BE0-87F9-5AED25B9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Fisher information: simple case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91A8D43-E661-4CE2-AA14-A52AB35F6F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/>
                  <a:t> be a Bernoulli trial: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91A8D43-E661-4CE2-AA14-A52AB35F6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4F9A237-4B34-4B0A-8BCD-CC7BCDA3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3203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680BE69-54A3-4BE0-87F9-5AED25B9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Fisher information: simple case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91A8D43-E661-4CE2-AA14-A52AB35F6F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We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91A8D43-E661-4CE2-AA14-A52AB35F6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F034E328-AE0A-43E3-9004-C4434500B2D8}"/>
                  </a:ext>
                </a:extLst>
              </p14:cNvPr>
              <p14:cNvContentPartPr/>
              <p14:nvPr/>
            </p14:nvContentPartPr>
            <p14:xfrm>
              <a:off x="3514320" y="4455720"/>
              <a:ext cx="4536360" cy="215172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F034E328-AE0A-43E3-9004-C4434500B2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4960" y="4446360"/>
                <a:ext cx="4555080" cy="21704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79EF5D6-9E0E-40D4-80BB-A588E8EF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54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A3F6695-D47F-46FB-8012-7A134FB3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Fisher information: matrix form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D9FD9AE-F4E2-463D-938D-0DBFDD05F6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In case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/>
                  <a:t> matrix:</a:t>
                </a:r>
              </a:p>
              <a:p>
                <a:pPr marL="0" indent="0">
                  <a:buNone/>
                </a:pPr>
                <a:r>
                  <a:rPr lang="en-US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D9FD9AE-F4E2-463D-938D-0DBFDD05F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8FA48DF-8D3B-47B7-916F-9D5D3A53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788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3D16ED0-1893-4ED6-9806-0EC7ADA8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Natural gradient descent (NGD)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425D2DD-B352-4F50-B969-F61B0A10A7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/>
                  <a:t> is the Fisher information matrix.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425D2DD-B352-4F50-B969-F61B0A10A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3A50B487-0095-462E-B38F-D9FEDA535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275" y="3280735"/>
            <a:ext cx="6015111" cy="279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4A5BE11E-7E82-4865-AC10-4CE8A9D7AEAB}"/>
                  </a:ext>
                </a:extLst>
              </p14:cNvPr>
              <p14:cNvContentPartPr/>
              <p14:nvPr/>
            </p14:nvContentPartPr>
            <p14:xfrm>
              <a:off x="3137760" y="1147680"/>
              <a:ext cx="8310600" cy="525348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4A5BE11E-7E82-4865-AC10-4CE8A9D7AEA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28400" y="1138320"/>
                <a:ext cx="8329320" cy="52722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8F0FB95-5795-4A32-B9DD-0702E00D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6869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3D16ED0-1893-4ED6-9806-0EC7ADA8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Natural gradient descent (NGD)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425D2DD-B352-4F50-B969-F61B0A10A7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In general,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/>
                  <a:t> can be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/>
                  <a:t> Identity matrix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/>
                  <a:t>, so the NGD formula: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turn to SGD formula.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425D2DD-B352-4F50-B969-F61B0A10A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D62AB17-A772-4D2F-833E-A33A6469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714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3AA37E-F363-4521-84CA-EC5B218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Quantum NGD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E40AC23-1B74-4A66-A1BC-785DED9AAD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Quantum natural gradient optimization technique is proposed in Stokes et al. (2019)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Which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is the current state of our system (it’s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/>
                  <a:t>-dimensional vector)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E40AC23-1B74-4A66-A1BC-785DED9AAD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76C975B-7E1A-472D-B1FB-67C20BCA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9048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3AA37E-F363-4521-84CA-EC5B218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Quantum NGD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E40AC23-1B74-4A66-A1BC-785DED9AAD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in quantum circuit can be calculated easy by parameter shift rule: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b="1"/>
              </a:p>
              <a:p>
                <a:pPr marL="0" indent="0">
                  <a:buNone/>
                </a:pPr>
                <a:endParaRPr lang="en-US" b="1"/>
              </a:p>
              <a:p>
                <a:pPr marL="0" indent="0">
                  <a:buNone/>
                </a:pPr>
                <a:r>
                  <a:rPr lang="en-US"/>
                  <a:t>Note that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is also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/>
                  <a:t> dimensional vector.</a:t>
                </a:r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E40AC23-1B74-4A66-A1BC-785DED9AAD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1A5DC28D-0477-4B9F-B3FB-EFED8536A9BE}"/>
                  </a:ext>
                </a:extLst>
              </p14:cNvPr>
              <p14:cNvContentPartPr/>
              <p14:nvPr/>
            </p14:nvContentPartPr>
            <p14:xfrm>
              <a:off x="4715280" y="4912920"/>
              <a:ext cx="5469120" cy="116568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1A5DC28D-0477-4B9F-B3FB-EFED8536A9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05920" y="4903560"/>
                <a:ext cx="5487840" cy="11844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FD90325-6E54-409E-914B-0B34562D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1785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3AA37E-F363-4521-84CA-EC5B218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Quantum NGD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E40AC23-1B74-4A66-A1BC-785DED9AAD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Fact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/>
                  <a:t> is real and Hermitian,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E40AC23-1B74-4A66-A1BC-785DED9AAD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9C94E1F3-CF56-48D3-96D3-68CF1D897C0A}"/>
                  </a:ext>
                </a:extLst>
              </p14:cNvPr>
              <p14:cNvContentPartPr/>
              <p14:nvPr/>
            </p14:nvContentPartPr>
            <p14:xfrm>
              <a:off x="6284160" y="1085040"/>
              <a:ext cx="4366440" cy="344268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9C94E1F3-CF56-48D3-96D3-68CF1D897C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74800" y="1075680"/>
                <a:ext cx="4385160" cy="34614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9ECC608-F357-4857-8445-B5D0FC10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5726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3AA37E-F363-4521-84CA-EC5B218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QNG – Adam or QNG – AdaptBatch,</a:t>
            </a:r>
            <a:br>
              <a:rPr lang="en-US"/>
            </a:br>
            <a:r>
              <a:rPr lang="en-US"/>
              <a:t>QNG – AdaptLR, …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E40AC23-1B74-4A66-A1BC-785DED9AAD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When mixing QNG with Adam, we treat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𝐴𝑑𝑎𝑚𝑂𝑝𝑡𝑖𝑚𝑖𝑧𝑒𝑟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How about?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𝐴𝑑𝑎𝑝𝑡𝐵𝑎𝑡𝑐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𝑂𝑝𝑡𝑖𝑚𝑖𝑧𝑒𝑟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E40AC23-1B74-4A66-A1BC-785DED9AAD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27218DAC-8C30-437B-9DEB-B6A5973C0293}"/>
                  </a:ext>
                </a:extLst>
              </p14:cNvPr>
              <p14:cNvContentPartPr/>
              <p14:nvPr/>
            </p14:nvContentPartPr>
            <p14:xfrm>
              <a:off x="8426880" y="3711600"/>
              <a:ext cx="753480" cy="95040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27218DAC-8C30-437B-9DEB-B6A5973C02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7520" y="3702240"/>
                <a:ext cx="772200" cy="9691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2AB85A9-9970-42BA-BCDF-9C14D805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0745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A96378-DDA4-4D3D-9871-29C52F84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Experiments</a:t>
            </a:r>
            <a:endParaRPr lang="vi-VN"/>
          </a:p>
        </p:txBody>
      </p:sp>
      <p:pic>
        <p:nvPicPr>
          <p:cNvPr id="1026" name="Picture 2" descr="tutorial quantum natural gradient">
            <a:extLst>
              <a:ext uri="{FF2B5EF4-FFF2-40B4-BE49-F238E27FC236}">
                <a16:creationId xmlns:a16="http://schemas.microsoft.com/office/drawing/2014/main" id="{FD7A5948-C5A8-4AC5-A0DB-59F314933F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1" r="7807"/>
          <a:stretch/>
        </p:blipFill>
        <p:spPr bwMode="auto">
          <a:xfrm>
            <a:off x="4218039" y="1423078"/>
            <a:ext cx="7973962" cy="543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4EC80EFF-2705-41E5-82AF-46CDAB852627}"/>
              </a:ext>
            </a:extLst>
          </p:cNvPr>
          <p:cNvSpPr txBox="1"/>
          <p:nvPr/>
        </p:nvSpPr>
        <p:spPr>
          <a:xfrm>
            <a:off x="943897" y="2182761"/>
            <a:ext cx="364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From penny-lane benchmark</a:t>
            </a:r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90792E24-68B3-437E-95DC-E79513D7206F}"/>
                  </a:ext>
                </a:extLst>
              </p14:cNvPr>
              <p14:cNvContentPartPr/>
              <p14:nvPr/>
            </p14:nvContentPartPr>
            <p14:xfrm>
              <a:off x="9368280" y="1067040"/>
              <a:ext cx="1094040" cy="63684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90792E24-68B3-437E-95DC-E79513D720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58920" y="1057680"/>
                <a:ext cx="1112760" cy="6555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10C28C4-D032-4571-B33A-0D23059F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101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2436779-3EBB-4807-8259-46E99CAB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050" name="Picture 2" descr="Barren plateaus in quantum neural network training landscapes | Nature  Communications">
            <a:extLst>
              <a:ext uri="{FF2B5EF4-FFF2-40B4-BE49-F238E27FC236}">
                <a16:creationId xmlns:a16="http://schemas.microsoft.com/office/drawing/2014/main" id="{FAA36D4E-3C86-4840-801C-D696FEA279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654" y="681037"/>
            <a:ext cx="5753047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400954A0-DEB8-4565-899D-DDFBCA98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4840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A96378-DDA4-4D3D-9871-29C52F84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Experiments</a:t>
            </a:r>
            <a:endParaRPr lang="vi-VN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4EC80EFF-2705-41E5-82AF-46CDAB852627}"/>
              </a:ext>
            </a:extLst>
          </p:cNvPr>
          <p:cNvSpPr txBox="1"/>
          <p:nvPr/>
        </p:nvSpPr>
        <p:spPr>
          <a:xfrm>
            <a:off x="838200" y="1690688"/>
            <a:ext cx="3642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When optimizing 1-qubit circuit (simplest case)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43A1B38F-0235-4712-8064-20F8E6A1F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23431"/>
            <a:ext cx="5043646" cy="3423407"/>
          </a:xfrm>
        </p:spPr>
      </p:pic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8940FFEF-42B7-4228-BAD0-2171F8E1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9655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CAB8CF-46B2-4AFA-9623-2B5071BC7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Fubini-study tensor metric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75B7428-F34A-43B9-9443-5C9021C20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/>
              <a:t>James Stokes, Josh Izaac, Nathan Killoran, Giuseppe Carleo</a:t>
            </a:r>
            <a:endParaRPr lang="en-US"/>
          </a:p>
          <a:p>
            <a:r>
              <a:rPr lang="en-US"/>
              <a:t>2019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519DA95-94E5-4DB1-9839-B836DBEB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7816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D3F375-3437-4B66-A936-682EDD12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Intro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5A0AE7A-AD48-487E-916D-C24C30BF8E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In QNG formula, replacing Quantum Fisher information by Fubini-study tensor metric: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It can be shown that the Fubini-Study metric tensor reduces to the Fisher information matrix in the classical limit</a:t>
                </a:r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5A0AE7A-AD48-487E-916D-C24C30BF8E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0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995F53F-5B3C-41A3-87B5-F5F2A9A4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22</a:t>
            </a:fld>
            <a:endParaRPr lang="vi-V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78C7FB99-5C8B-444A-A572-FD23C0CE04E2}"/>
                  </a:ext>
                </a:extLst>
              </p14:cNvPr>
              <p14:cNvContentPartPr/>
              <p14:nvPr/>
            </p14:nvContentPartPr>
            <p14:xfrm>
              <a:off x="5889960" y="3021120"/>
              <a:ext cx="1380600" cy="1927800"/>
            </p14:xfrm>
          </p:contentPart>
        </mc:Choice>
        <mc:Fallback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78C7FB99-5C8B-444A-A572-FD23C0CE04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80600" y="3011760"/>
                <a:ext cx="1399320" cy="19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8980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75F9630-7232-4B5A-A64D-3F7920E8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Block-diagonal metric tensor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7078D32-36A7-4EFC-9A47-C4F981C97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1398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7078D32-36A7-4EFC-9A47-C4F981C97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139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B28C359-EF4F-41A5-9D84-752D49E9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23</a:t>
            </a:fld>
            <a:endParaRPr lang="vi-V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E67572-C5FA-4329-BCBE-32C699472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84" y="2755192"/>
            <a:ext cx="7215649" cy="230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97ECEEF1-3B19-4E66-86DE-96B5F0D88AA4}"/>
                  </a:ext>
                </a:extLst>
              </p:cNvPr>
              <p:cNvSpPr txBox="1"/>
              <p:nvPr/>
            </p:nvSpPr>
            <p:spPr>
              <a:xfrm>
                <a:off x="1809135" y="5416659"/>
                <a:ext cx="1253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97ECEEF1-3B19-4E66-86DE-96B5F0D88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5416659"/>
                <a:ext cx="1253613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Ngoặc móc Trái 5">
            <a:extLst>
              <a:ext uri="{FF2B5EF4-FFF2-40B4-BE49-F238E27FC236}">
                <a16:creationId xmlns:a16="http://schemas.microsoft.com/office/drawing/2014/main" id="{753AF455-F634-44C3-934D-EA6F248F3ADC}"/>
              </a:ext>
            </a:extLst>
          </p:cNvPr>
          <p:cNvSpPr/>
          <p:nvPr/>
        </p:nvSpPr>
        <p:spPr>
          <a:xfrm rot="16200000">
            <a:off x="2182761" y="3484620"/>
            <a:ext cx="353962" cy="3510116"/>
          </a:xfrm>
          <a:prstGeom prst="leftBrace">
            <a:avLst>
              <a:gd name="adj1" fmla="val 51190"/>
              <a:gd name="adj2" fmla="val 483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Ngoặc móc Trái 7">
            <a:extLst>
              <a:ext uri="{FF2B5EF4-FFF2-40B4-BE49-F238E27FC236}">
                <a16:creationId xmlns:a16="http://schemas.microsoft.com/office/drawing/2014/main" id="{BFD92A57-31CF-4021-8730-DA960F104D8F}"/>
              </a:ext>
            </a:extLst>
          </p:cNvPr>
          <p:cNvSpPr/>
          <p:nvPr/>
        </p:nvSpPr>
        <p:spPr>
          <a:xfrm rot="16200000">
            <a:off x="3516261" y="2874415"/>
            <a:ext cx="353962" cy="6177116"/>
          </a:xfrm>
          <a:prstGeom prst="leftBrace">
            <a:avLst>
              <a:gd name="adj1" fmla="val 51190"/>
              <a:gd name="adj2" fmla="val 483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07282896-ECA7-4305-B17E-571DD95CEE4E}"/>
                  </a:ext>
                </a:extLst>
              </p:cNvPr>
              <p:cNvSpPr txBox="1"/>
              <p:nvPr/>
            </p:nvSpPr>
            <p:spPr>
              <a:xfrm>
                <a:off x="3066435" y="6234707"/>
                <a:ext cx="1253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07282896-ECA7-4305-B17E-571DD95CE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435" y="6234707"/>
                <a:ext cx="1253613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FDD68A31-6DA1-4AFC-8E61-20059BCA5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791" y="2991468"/>
            <a:ext cx="381952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Viết tay 6">
                <a:extLst>
                  <a:ext uri="{FF2B5EF4-FFF2-40B4-BE49-F238E27FC236}">
                    <a16:creationId xmlns:a16="http://schemas.microsoft.com/office/drawing/2014/main" id="{FD1CDA7C-5CFD-4B41-9A20-B704108F30D4}"/>
                  </a:ext>
                </a:extLst>
              </p14:cNvPr>
              <p14:cNvContentPartPr/>
              <p14:nvPr/>
            </p14:nvContentPartPr>
            <p14:xfrm>
              <a:off x="1434240" y="582840"/>
              <a:ext cx="9234000" cy="4339440"/>
            </p14:xfrm>
          </p:contentPart>
        </mc:Choice>
        <mc:Fallback>
          <p:pic>
            <p:nvPicPr>
              <p:cNvPr id="7" name="Viết tay 6">
                <a:extLst>
                  <a:ext uri="{FF2B5EF4-FFF2-40B4-BE49-F238E27FC236}">
                    <a16:creationId xmlns:a16="http://schemas.microsoft.com/office/drawing/2014/main" id="{FD1CDA7C-5CFD-4B41-9A20-B704108F30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24880" y="573480"/>
                <a:ext cx="9252720" cy="435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4909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75F9630-7232-4B5A-A64D-3F7920E8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Block-diagonal metric tensor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B28C359-EF4F-41A5-9D84-752D49E9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24</a:t>
            </a:fld>
            <a:endParaRPr lang="vi-V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A33864-49B1-4D83-BBC4-E894875D33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4" y="1712628"/>
            <a:ext cx="3759966" cy="224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88999C1-4C63-40C3-9879-8C097DD28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527" y="4094898"/>
            <a:ext cx="76866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486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75F9630-7232-4B5A-A64D-3F7920E8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Block-diagonal metric tensor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B28C359-EF4F-41A5-9D84-752D49E9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25</a:t>
            </a:fld>
            <a:endParaRPr lang="vi-V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BA12CC-600A-41C9-B310-36758FE56F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9" y="1690688"/>
            <a:ext cx="6092951" cy="202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9B152B8-99BB-49FB-B4CF-8262AC6C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89" y="3856550"/>
            <a:ext cx="76104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070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75F9630-7232-4B5A-A64D-3F7920E8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Experiments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B28C359-EF4F-41A5-9D84-752D49E9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26</a:t>
            </a:fld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D93A694-E958-493F-8F19-5394CA147E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Through experiments, I see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but its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/>
                  <a:t> is good (not explode as Quantum Fisher matrix).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D93A694-E958-493F-8F19-5394CA147E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Hình ảnh 5">
            <a:extLst>
              <a:ext uri="{FF2B5EF4-FFF2-40B4-BE49-F238E27FC236}">
                <a16:creationId xmlns:a16="http://schemas.microsoft.com/office/drawing/2014/main" id="{B3A869C2-E5AC-4350-A78E-98D6A1E7E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5" y="2835268"/>
            <a:ext cx="5486411" cy="3657607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C14EAD47-0846-4BD3-A312-912EC0451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89" y="2835268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0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50F4DA-33AD-462E-A6E9-C9BF616E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074" name="Picture 2" descr="PDF] Cost-Function-Dependent Barren Plateaus in Shallow Quantum Neural  Networks | Semantic Scholar">
            <a:extLst>
              <a:ext uri="{FF2B5EF4-FFF2-40B4-BE49-F238E27FC236}">
                <a16:creationId xmlns:a16="http://schemas.microsoft.com/office/drawing/2014/main" id="{C995F84B-B8E0-4684-8EB1-9DB23BFED3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652" y="2109019"/>
            <a:ext cx="9792696" cy="368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A115C673-7C5F-4603-AD4A-774DA09D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263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CAB8CF-46B2-4AFA-9623-2B5071BC7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Quantum natural gradient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75B7428-F34A-43B9-9443-5C9021C20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/>
              <a:t>James Stokes, Josh Izaac, Nathan Killoran, Giuseppe Carleo</a:t>
            </a:r>
            <a:endParaRPr lang="en-US"/>
          </a:p>
          <a:p>
            <a:r>
              <a:rPr lang="en-US"/>
              <a:t>2019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87E1784-85ED-4ABC-90A0-063F3D6B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74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62DBF5B-CC15-49F1-B76B-D0B9921712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Suppose we have a model parameterized by parameter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>
                    <a:latin typeface="Calibri (Thân)"/>
                  </a:rPr>
                  <a:t> </a:t>
                </a:r>
                <a:r>
                  <a:rPr lang="vi-VN">
                    <a:latin typeface="Calibri (Thân)"/>
                  </a:rPr>
                  <a:t>that models a distribution</a:t>
                </a:r>
                <a:r>
                  <a:rPr lang="en-US">
                    <a:latin typeface="Calibri (Thân)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>
                    <a:latin typeface="Calibri (Thân)"/>
                  </a:rPr>
                  <a:t>. Our goal is to maximize the log-likelihood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>
                    <a:latin typeface="Calibri (Thân)"/>
                  </a:rPr>
                  <a:t>, we defind the score function:</a:t>
                </a:r>
              </a:p>
              <a:p>
                <a:pPr marL="0" indent="0">
                  <a:buNone/>
                </a:pPr>
                <a:endParaRPr lang="en-US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>
                  <a:latin typeface="Calibri (Thân)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62DBF5B-CC15-49F1-B76B-D0B9921712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27EC8A3B-6DA2-490C-A9EC-CA22CDBE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604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62DBF5B-CC15-49F1-B76B-D0B9921712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56603"/>
                <a:ext cx="10515600" cy="522036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But the expected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>
                    <a:latin typeface="Calibri (Thân)"/>
                  </a:rPr>
                  <a:t> the gradient = 0</a:t>
                </a:r>
              </a:p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Proof:</a:t>
                </a:r>
              </a:p>
              <a:p>
                <a:pPr marL="0" indent="0">
                  <a:buNone/>
                </a:pPr>
                <a:endParaRPr lang="en-US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b="0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</m:oMath>
                  </m:oMathPara>
                </a14:m>
                <a:endParaRPr lang="en-US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Obviously, the sum of all probs is equals 1</a:t>
                </a:r>
                <a:endParaRPr lang="vi-VN">
                  <a:latin typeface="Calibri (Thân)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62DBF5B-CC15-49F1-B76B-D0B9921712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56603"/>
                <a:ext cx="10515600" cy="5220360"/>
              </a:xfrm>
              <a:blipFill>
                <a:blip r:embed="rId2"/>
                <a:stretch>
                  <a:fillRect l="-1043" t="-1752" b="-175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380E2867-A38B-4444-B4A1-00929CB0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794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4D5063-E986-4578-BE27-D4D92E69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Fisher information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9DB0A84-16D5-401F-8352-6D851DC753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Measuring the amount of information that an observable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/>
                  <a:t> carries about an unknown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/>
                  <a:t> of a distribution that models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/>
                  <a:t>.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9DB0A84-16D5-401F-8352-6D851DC753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50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D0F3E257-58FB-4D4F-BD18-9539A0A79426}"/>
                  </a:ext>
                </a:extLst>
              </p14:cNvPr>
              <p14:cNvContentPartPr/>
              <p14:nvPr/>
            </p14:nvContentPartPr>
            <p14:xfrm>
              <a:off x="3899520" y="3048120"/>
              <a:ext cx="2788560" cy="145260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D0F3E257-58FB-4D4F-BD18-9539A0A79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0160" y="3038760"/>
                <a:ext cx="2807280" cy="14713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4EE872F-238B-4DD4-ABDA-59DFC090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357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4D5063-E986-4578-BE27-D4D92E69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Fisher information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9DB0A84-16D5-401F-8352-6D851DC753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Expected value of the</a:t>
                </a:r>
              </a:p>
              <a:p>
                <a:pPr marL="0" indent="0">
                  <a:buNone/>
                </a:pPr>
                <a:r>
                  <a:rPr lang="en-US"/>
                  <a:t>	Square of the</a:t>
                </a:r>
              </a:p>
              <a:p>
                <a:pPr marL="0" indent="0">
                  <a:buNone/>
                </a:pPr>
                <a:r>
                  <a:rPr lang="en-US"/>
                  <a:t>		Derivative of the</a:t>
                </a:r>
              </a:p>
              <a:p>
                <a:pPr marL="0" indent="0">
                  <a:buNone/>
                </a:pPr>
                <a:r>
                  <a:rPr lang="en-US"/>
                  <a:t>			Log of the</a:t>
                </a:r>
              </a:p>
              <a:p>
                <a:pPr marL="0" indent="0">
                  <a:buNone/>
                </a:pPr>
                <a:r>
                  <a:rPr lang="en-US"/>
                  <a:t>				Likelihood of the</a:t>
                </a:r>
              </a:p>
              <a:p>
                <a:pPr marL="0" indent="0">
                  <a:buNone/>
                </a:pPr>
                <a:r>
                  <a:rPr lang="en-US"/>
                  <a:t>					Random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9DB0A84-16D5-401F-8352-6D851DC753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4D0382-5C40-477A-8D9A-69D1E78C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603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4D5063-E986-4578-BE27-D4D92E69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Fisher information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9DB0A84-16D5-401F-8352-6D851DC753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is twice differentiable (that mean it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):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9DB0A84-16D5-401F-8352-6D851DC753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2937F1E9-2815-4D75-966B-64074D981407}"/>
                  </a:ext>
                </a:extLst>
              </p14:cNvPr>
              <p14:cNvContentPartPr/>
              <p14:nvPr/>
            </p14:nvContentPartPr>
            <p14:xfrm>
              <a:off x="4787280" y="1568880"/>
              <a:ext cx="3971520" cy="143496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2937F1E9-2815-4D75-966B-64074D9814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77920" y="1559520"/>
                <a:ext cx="3990240" cy="14536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B2878B9-A08A-452E-8867-1A8B245D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859727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801</Words>
  <Application>Microsoft Office PowerPoint</Application>
  <PresentationFormat>Màn hình rộng</PresentationFormat>
  <Paragraphs>140</Paragraphs>
  <Slides>26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(Thân)</vt:lpstr>
      <vt:lpstr>Calibri Light</vt:lpstr>
      <vt:lpstr>Cambria Math</vt:lpstr>
      <vt:lpstr>Times New Roman</vt:lpstr>
      <vt:lpstr>Chủ đề Office</vt:lpstr>
      <vt:lpstr>Barren plateaus</vt:lpstr>
      <vt:lpstr>Bản trình bày PowerPoint</vt:lpstr>
      <vt:lpstr>Bản trình bày PowerPoint</vt:lpstr>
      <vt:lpstr>Quantum natural gradient</vt:lpstr>
      <vt:lpstr>Bản trình bày PowerPoint</vt:lpstr>
      <vt:lpstr>Bản trình bày PowerPoint</vt:lpstr>
      <vt:lpstr>1. Fisher information</vt:lpstr>
      <vt:lpstr>1. Fisher information</vt:lpstr>
      <vt:lpstr>1. Fisher information</vt:lpstr>
      <vt:lpstr>1. Fisher information: simple case</vt:lpstr>
      <vt:lpstr>1. Fisher information: simple case</vt:lpstr>
      <vt:lpstr>1. Fisher information: matrix form</vt:lpstr>
      <vt:lpstr>2. Natural gradient descent (NGD)</vt:lpstr>
      <vt:lpstr>2. Natural gradient descent (NGD)</vt:lpstr>
      <vt:lpstr>3. Quantum NGD</vt:lpstr>
      <vt:lpstr>3. Quantum NGD</vt:lpstr>
      <vt:lpstr>3. Quantum NGD</vt:lpstr>
      <vt:lpstr>3. QNG – Adam or QNG – AdaptBatch, QNG – AdaptLR, …</vt:lpstr>
      <vt:lpstr>4. Experiments</vt:lpstr>
      <vt:lpstr>4. Experiments</vt:lpstr>
      <vt:lpstr>Fubini-study tensor metric</vt:lpstr>
      <vt:lpstr>1. Intro</vt:lpstr>
      <vt:lpstr>2. Block-diagonal metric tensor</vt:lpstr>
      <vt:lpstr>2. Block-diagonal metric tensor</vt:lpstr>
      <vt:lpstr>2. Block-diagonal metric tensor</vt:lpstr>
      <vt:lpstr>3. Experiments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natural gradient</dc:title>
  <dc:creator>Tuan Hai</dc:creator>
  <cp:lastModifiedBy>Tuan Hai</cp:lastModifiedBy>
  <cp:revision>14</cp:revision>
  <dcterms:created xsi:type="dcterms:W3CDTF">2021-11-16T07:23:26Z</dcterms:created>
  <dcterms:modified xsi:type="dcterms:W3CDTF">2021-12-04T08:57:17Z</dcterms:modified>
</cp:coreProperties>
</file>