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60" r:id="rId8"/>
    <p:sldId id="261" r:id="rId9"/>
    <p:sldId id="262" r:id="rId10"/>
    <p:sldId id="264" r:id="rId11"/>
    <p:sldId id="266" r:id="rId12"/>
    <p:sldId id="263" r:id="rId13"/>
    <p:sldId id="267" r:id="rId14"/>
    <p:sldId id="269" r:id="rId15"/>
    <p:sldId id="268" r:id="rId16"/>
    <p:sldId id="270" r:id="rId17"/>
    <p:sldId id="275" r:id="rId18"/>
    <p:sldId id="276" r:id="rId19"/>
    <p:sldId id="278" r:id="rId20"/>
    <p:sldId id="288" r:id="rId21"/>
    <p:sldId id="293" r:id="rId22"/>
    <p:sldId id="279" r:id="rId23"/>
    <p:sldId id="280" r:id="rId24"/>
    <p:sldId id="281" r:id="rId25"/>
    <p:sldId id="289" r:id="rId26"/>
    <p:sldId id="291" r:id="rId27"/>
    <p:sldId id="292" r:id="rId28"/>
    <p:sldId id="290" r:id="rId29"/>
    <p:sldId id="282" r:id="rId30"/>
    <p:sldId id="286" r:id="rId31"/>
    <p:sldId id="287" r:id="rId32"/>
    <p:sldId id="283" r:id="rId33"/>
    <p:sldId id="284" r:id="rId34"/>
    <p:sldId id="285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A0A79-322F-42EC-B777-BCC5D647C99C}" v="1081" dt="2021-03-24T07:34:24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5" d="100"/>
          <a:sy n="95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2-05T08:41:32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6290 9986 0,'-15'-15'125,"-15"15"-109,-31 0-16,-14 0 16,-1 0-16,1 0 15,-1 0-15,-15 0 16,16 0-16,14 0 15,-29 0-15,59 0 16,-29 0-16,-16 0 16,16 0-16,30 0 15,-46 0 1,46 0-16,-31 0 0,1 0 16,-16 0-16,1 0 15,14 0-15,-14 0 16,14 0-16,1 0 15,14 0 1,1 0-16,0 0 16,-31 15-16,31-15 15,-1 31-15,16-16 16,-15 0-16,30-15 16,0 0-16,-16 15 15,2-15 1,13 15-16,1-15 15,0 0 1,0 0-16,0 31 16,-15-31-16,14 0 15,1 0-15,-15 0 16,0 15-16,-1-1 16,1-14-1,0 0-15,-30 16 16,-1-16-16,16 30 15,-16-30-15,-14 30 16,-16 0-16,46-30 0,14 0 16,-44 16-1,30-1-15,-1-1 16,1-14-16,30 0 16,-30 16-16,14-1 15,-14 0 1,-1 0-1,32 0-15,-17-15 16,31 46-16,-15-46 16,-15 30-1,15 0-15,0-15 16,-1 30-16,-13-29 0,-2 44 16,1-14-16,15-32 15,-16 17-15,31 14 16,0-15-1,0 31-15,-15 14 16,0 1-16,15-15 16,0-16-16,0 0 15,0-30-15,0 45 0,15-44 16,0 29 0,16 31-16,-16-46 15,15 0-15,1 1 16,-17-17-16,1 17 15,-15-1 1,16 0-16,14 31 16,-30-31-16,0 30 15,30 1-15,0 0 16,0-1 0,-15-30-16,1 15 15,-1-14-15,0 14 0,0 0 16,15 1-16,-14-1 15,13-15-15,-13 0 32,44 46-17,-45-76-15,16 30 16,-1-14 0,-15-1-1,15-1-15,1 17 16,-17-16-1,2-15-15,14 15 16,-15 0 0,30-15-16,-29 15 0,29 0 15,-15-15-15,15 0 16,31 0-16,30 0 16,14 0-16,2 0 15,14 0 1,-16 0-16,2 0 15,-2 16-15,-14-1 16,0-15-16,-16 15 16,-14-15-16,0 0 15,30 0-15,0 0 16,-31 0-16,16 15 16,14 0-16,1-15 15,-15 0-15,-1 15 16,1 0-16,-15 0 15,15-15-15,-31 0 16,1 15-16,-1 1 16,1-1-16,-16-15 15,-30 0 1,0 0-16,16 0 16,-2 0-16,-13 0 0,-1 0 15,0 0-15,0 0 16,0 0-16,0-15 31,0-16-31,16 1 16,-16-45-16,15 29 15,-15 1-15,15-15 16,-15 14-16,16 1 16,-16 0-16,30-31 15,0 15-15,-14-29 16,-16-1-16,15 30 15,0-29-15,-30-1 16,15 16-16,-15 29 16,0-14-16,0-1 15,0 1-15,0 14 16,0-14-16,0 15 16,0 14-1,0-29-15,0 45 16,0 0-16,-15-46 15,0 46-15,15 0 16,-30-30-16,30 29 16,-15-13-1,15-2-15,-31 1 16,31 0-16,-45-16 16,30 31-16,15-30 15,-15 14-15,0 1 16,0 15-16,0-30 15,-16 15-15,-14-15 16,30 14-16,-15 1 16,30 15-1,-15-15 1,0 30-16,-1-16 0,1 1 16,-15-15-16,15 15 15,0 0 1,0-1-16,-1-13 15,1 13-15,1-14 16,-17-30 0,16 44-1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2-05T08:41:56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15657 6066 0,'0'-15'31,"-16"15"0,1-16-31,0 16 16,0 0 0,0 0-1,-15 0 1,14 0 62,1 0-15,-15 0-32,15 0-16,-16 0 1,31 16 0,-14 14-16,-1-30 15,15 45-15,-46-14 16,46 14-16,-15 30 16,0-44-16,-15-1 15,30 0-15,-16-15 16,16 1-16,0 29 15,0-30-15,0 0 16,0 15 0,0 1-16,16 14 15,14 30-15,-30-60 32,0 1-32,30 14 31,-30-15-16,30-15-15,-14 0 16,-1 0 0,15 0-16,0 0 15,0 0 1,16-15-16,-16-15 16,-15-16-1,0 1-15,45 0 16,-44 14-16,14 1 15,-15-30-15,15 30 16,-15-16-16,1 1 16,-1-1-16,-15 16 15,15-15 1,-15 15-16,0-1 0,0 16 16,0-45-1,0 29-15,0 1 0,0 0 16,0 15 15,0 0-15,-15 15 15,-16 0-15,16 0-1,-15-15 1,15 15-16,-15 0 15,0 0 1,15 0-16,-1 0 16,1 0-16,-15 0 15,15 0-15,-15 0 16,-1 15-16,16-15 31</inkml:trace>
  <inkml:trace contextRef="#ctx0" brushRef="#br0" timeOffset="2043.2">16382 5779 0,'0'30'109,"0"-15"-93,0 15-16,-15 31 15,15-16-15,-30 30 0,14-14 16,1 15 0,1-16-16,-17 16 0,31-1 15,-46-29 1,32 14-16,-2 15 16,16-29-16,0 14 15,-30 1-15,30-31 16,0 61-16,-30-61 15,30-15-15,-15 0 16,15 1-16,0-1 16</inkml:trace>
  <inkml:trace contextRef="#ctx0" brushRef="#br0" timeOffset="3424.84">16866 6504 0,'15'0'94,"0"-30"-78,-15 15-16,15 0 15,0-16-15,0-14 16,16 30-16,-16-30 16,-15-1-16,14 16 15,-14-15-15,16 30 16,-16-15-1,0 14-15,0 1 16,0 0-16,0 0 16,0 30 77,0 15-93,0 16 16,0 14-16,0-15 16,0 16-16,0 30 15,0-16-15,0-15 16,0 1-16,0-16 16,0-14-16,0-16 15,0 0 1</inkml:trace>
  <inkml:trace contextRef="#ctx0" brushRef="#br0" timeOffset="4223.12">16805 6897 0,'30'0'94,"31"15"-78,-16-15-16,1 0 15,14 0-15,16 0 16,14 0-16,-14 0 16,-16 0-16,31 0 15,-76 0-15</inkml:trace>
  <inkml:trace contextRef="#ctx0" brushRef="#br0" timeOffset="20978.1">13631 8061 0,'0'-15'203,"0"45"47,0 76-250,0 30 16,0 31-16,0-2 15,0 17-15,0-31 16,0-30 0,0 0-16,0-30 15,0-76-15,0 0 16,-30-45 62,30-46-78</inkml:trace>
  <inkml:trace contextRef="#ctx0" brushRef="#br0" timeOffset="21535.85">13646 8907 0,'30'16'47,"1"-16"-47,14-16 16,-15 1-16,1 1 15,-2 14 1,-13 0-16,14 0 16,0 0-1,0 29-15,-14 2 16,14 44-16,-30-45 15,0 16 1,0-16-16,0 16 16,-16-17-16,-29 32 15,-15-15-15,14-1 16,16-30-16,0 0 16,15-15-16,0 15 15,-15-15 1</inkml:trace>
  <inkml:trace contextRef="#ctx0" brushRef="#br0" timeOffset="21824.21">14054 8907 0,'15'0'0,"0"31"31,1 60-31,-16-46 16,0-15-16,0 15 16,0-14-16,0 29 15,0-45-15,0 15 16,0 1-16,0-16 15</inkml:trace>
  <inkml:trace contextRef="#ctx0" brushRef="#br0" timeOffset="22112.18">14402 8514 0,'0'16'0,"0"44"16,0-14-16,0-1 16,15 30-16,0 31 15,-15-15-15,0 15 16,0 0-1,0-46-15,0-45 16,0 15-16,0-15 0,0 16 63</inkml:trace>
  <inkml:trace contextRef="#ctx0" brushRef="#br0" timeOffset="22292.87">14357 9180 0,'0'-31'63,"0"1"-48,0 15-15</inkml:trace>
  <inkml:trace contextRef="#ctx0" brushRef="#br0" timeOffset="26147.96">16125 8485 0,'-15'-16'32,"15"1"-17,0 0 1,-15-15 0,-1 30-16,16-15 15,0 0 1,0-1-1,-29 1-15,-2-15 47,16 30-47,0 0 47,-15 0-31,-1 0-1,16 0 1,-15 0-16,-30 30 16,60-15-16,-31 1 15,16-1 1,0 15-16,-15-15 16,15 15-16,15-14 15,0-2-15,-15 47 16,-1-31-16,2 16 15,14-1-15,0 0 16,0 1-16,-31 14 16,31-45-1,0 16-15,0-17 16,0 17-16,0 14 16,0-15-16,0-15 15,16 15-15,13 1 16,-13-1-1,14-15 1,-15 15 0,30-14-1,-29-16-15,29 0 0,-15 0 16,0 0-16,1 0 16,14 0-1,-15-31-15,15-14 16,-30 30-16,16 0 15,-31-1-15,30 2 16,-30-2-16,0 1 16,0 0-1,0-45-15,0 29 16,0-29-16,0-31 16,0 31-1,0-1-15,0-14 0,-15-1 16,15 46-1,-15-46-15,0 46 0,-16-31 16,31 47-16,-30-1 16,30-1-1,-30 16 48</inkml:trace>
  <inkml:trace contextRef="#ctx0" brushRef="#br0" timeOffset="27090.69">17470 7985 0,'15'31'93,"-15"14"-77,0-14 0,0 29-16,0 0 15,0 31-15,0 0 16,0 0-16,0 14 15,0-14-15,0 15 16,0-31-16,16 16 16,-16-31-16,0-14 15,0-1-15,0-30 16,0 0-16,0 31 16,0-32-1</inkml:trace>
  <inkml:trace contextRef="#ctx0" brushRef="#br0" timeOffset="27665.06">18241 9059 0,'30'0'16,"1"-30"0,-17-16-16,17 31 15,-16-30-15,30-16 16,-14 1-16,-1-31 15,0 0-15,1 61 16,-17-30-16,17 29 16,-16 17-16,-15 43 109,30 47-109,0 30 16,-15-15-16,-15 14 15,0 1-15,0-45 16,0-16-16,0-15 0,0-15 16,0 1-1</inkml:trace>
  <inkml:trace contextRef="#ctx0" brushRef="#br0" timeOffset="27939.65">18438 9255 0,'0'15'16,"45"-15"-1,1 0 1,-32 0-16,17 0 16,-1 0-16,15-15 15,-30 0-15,15-15 16,-14 14-16,-1 16 31</inkml:trace>
  <inkml:trace contextRef="#ctx0" brushRef="#br0" timeOffset="29263.99">12633 10419 0,'-15'15'110,"-15"15"-110,-15 31 15,14-1-15,31-14 16,-14 29-16,14-30 15,0 16 1,0-16-16,0-14 16,0-1-1,14-30-15,-14 15 16,15-15 15,16 0-31,-1 0 16,-15 0-16,15 0 15,0 0 1,16-30-16,-46 15 0,30-16 16,0 1-16,-30-30 15,0 30-15,16-31 16,-16 31-16,0-31 16,0 31-1,0 15 1,0 60 62,0 1-78,15 29 16,-15 46-16,14 15 15,2 30-15,-1-44 16,-15-16-16,15 14 15,0-44-15,-15-1 16,15-30-16,-15-59 78</inkml:trace>
  <inkml:trace contextRef="#ctx0" brushRef="#br0" timeOffset="29908.07">12951 10570 0,'15'0'32,"15"30"-32,-30 16 15,46 30-15,-46-47 0,60 32 16,-45-31-16,46 31 15,-61-31 1,29 0-16,-13-15 16,-1 0-1,-15-30 32,0-60-47,0 14 16,0 16-16,0-15 15,0 14-15,0 1 16,15 15 0,-15-1-16,0 1 15,0 15 1,15 30 78,-15 46-94,15-46 15,-15 30-15,15 30 16,-15-29-16,0-16 16,15 16-16,16 14 15,-31-30-15</inkml:trace>
  <inkml:trace contextRef="#ctx0" brushRef="#br0" timeOffset="30580.81">13555 10177 0,'16'0'15,"14"61"1,-15-1-16,-15-14 15,0 29 1,15 46-16,-15 30 0,15-15 16,-15-30-16,0-30 15,0-61-15,0 0 16,0-45 46,0-31-46,0 16-16,0-16 16,30-14-16,-15 59 15,31-29-15,-31 15 16,0 15-16,0 15 47,0 0-47,1 15 15,29 15-15,-15 15 16,30 1-16,-44 14 16,-16-44-1,14-1 1</inkml:trace>
  <inkml:trace contextRef="#ctx0" brushRef="#br0" timeOffset="30858.09">14129 10585 0,'46'31'0,"-46"14"15,30-15-15,-30 1 16,0 14-16,15 0 15,-15-15-15,0-15 16,0 1-16,0-1 16</inkml:trace>
  <inkml:trace contextRef="#ctx0" brushRef="#br0" timeOffset="31250.19">14493 10329 0,'29'0'0,"-13"29"15,-16 47-15,30-30 16,-30-1-16,0 15 16,15 1-16,-15 15 15,0-47-15,0 17 16,0 30-16,0-61 16,0 0-16,-15-15 15,0 15 48,-16-30-48,17-15 1,14-1-16,-15 16 16,-1-15-16,1 15 15</inkml:trace>
  <inkml:trace contextRef="#ctx0" brushRef="#br0" timeOffset="31636.21">14266 10646 0,'0'30'16,"-15"-15"0,-31-15-16,-14 0 15,-1 0-15</inkml:trace>
  <inkml:trace contextRef="#ctx0" brushRef="#br0" timeOffset="33298.75">16140 10102 0,'0'-15'78,"-30"-1"-62,-1 16-16,2 0 16,-2 0-16,1 0 15,0 0 1,15 0-16,-31 0 15,16 46-15,0-31 16,15 15-16,-16 1 16,16-2-1,0-13-15,15 14 16,0 0 0,0 30-16,-15-44 15,15 29 1,0-15-16,0 16 0,0 14 15,0 31-15,15-46 16,15 46-16,16 0 16,-16-61-16,0 0 15,-15-15 1,0 15 0,16-30 15,-1 0-16,-15 0 1,60-45-16,-59 30 16,14-15-16,0 15 15,0-16-15,-14 16 16,14-15-16,0 0 16,-30 14-16,0 2 15,0-17 1,0 1-16,0 0 15,0 0 1,0-1-16,0-14 16,0 15-16,0-16 15,0 1-15,0 30 0,0 0 16,0 0-16,0-15 16,0 15-1,0-16 1</inkml:trace>
  <inkml:trace contextRef="#ctx0" brushRef="#br0" timeOffset="34762.44">16714 10585 0,'0'15'94,"16"-15"-63,-1 0-15,0 0-16,0 0 15,0 0 1</inkml:trace>
  <inkml:trace contextRef="#ctx0" brushRef="#br0" timeOffset="35780.9">17168 10510 0,'0'15'0,"15"-15"16,0 0-1,0 0 1,15 0 0,16-15-1,-16 0 1,16-46-16,-1 1 15,-30 30-15,30-16 0,-45 16 16,31 0 0,-31 14-16,15-13 15,-15 13-15,0 32 94,0 44-78,0 0-16,0-15 15,0 1-15,0 14 16,0 46-16,-15-15 16,15-30-16,0-16 15,0-30 1,0 0-16,-16 0 125</inkml:trace>
  <inkml:trace contextRef="#ctx0" brushRef="#br0" timeOffset="36144.15">17153 11009 0,'15'0'46,"0"0"-46,15 0 16,-15 0-16,31 0 16,-31 0-16,0 0 15,0 0 1,0 0-16,16 0 0,-2 0 16,2 0-1,-1 0-15,0 0 16</inkml:trace>
  <inkml:trace contextRef="#ctx0" brushRef="#br0" timeOffset="64619.85">12240 3814 0,'-15'0'0,"0"0"16,-15-16 0,15 16 31,-16 0-47,16 0 15,0 0 1,0 0-16,-30 0 15,30 0-15,-16 0 16,16 0 0,-15 0-1,15 0 1,-15 0-16,0 31 16,15-16-1,15 0-15,-16 30 16,16-29-16,-15-2 15,15 2-15,-15-16 16,0 30-16,15 0 16,0-15 15,0 0-31,0 16 16,15 14-16,0 0 0,0-14 15,-15-1 1,16 0-16,-1-15 15,-1 16 1,2-2-16,29-13 16,-30 14-16,0-15 15,0 15-15,16 1 16,-16-16 0,0 0-16,0 0 15,0-15 1,0 0-16,0 15 15,0-15 17,1 0-32,-1 0 15,0 0 1,15 0 0,0-30-1,-30 15 1,30 0-16,-30-16 15,15 16-15,-15 0 16,16 0-16,-1 0 0,0 0 16,0-1-1,0-13 1,-15-2 0,0 16-16,0-30 15,0 30-15,0-1 16,0 1-1,0 0-15,31 0 16,-31 0-16,0-16 16,0 17-1,0-1 1,0-1-16,0 1 16,0 0-1,0 0 32,-16 0-47,16 0 47,-15 0-47</inkml:trace>
  <inkml:trace contextRef="#ctx0" brushRef="#br0" timeOffset="90813.38">2975 6429 0,'-15'0'141,"-1"0"-110,1 0-31,0 15 16,0-15-16,15 15 15,-30 0-15,15 0 16,-1 15 0,-14 1-1,30-1 1,-15 0-16,15 0 16,-15 0-16,15 1 15,0 14 16,0-30-15,15 0 0,0 1-16,1-2 15,-2 17-15,17-16 16,-16-15-16,0 15 16,0-15-16,-15 15 15,30-15-15,1 15 16,-17-15-1,32 15-15,-31-15 16,15 0-16,16 0 16,-1 0-16,-30 0 15,30 0-15,-14 0 16,-16 0-16,15 0 16,-15 0 15,0 0-16,-15-15 1,0 0 0,0 0-1,0 0-15,16-31 16,-16 16-16,0-15 16,0 30-16,0 0 15,0 0-15,0-1 16,0-59-16,0 30 15,-16 30 1,16-1 0,0 1-1,-15 15 1,0-15-16,15 0 0,-15 15 16,15-15-1,-15 15 16,0 0-31,-16-15 16,16 15-16,-15 0 16,15-15-16,-15 15 15,0 0-15,14 0 16,-29 0-16,15 0 16,15 0-1,-1 0 1,2 0-1,-1 0 1,-1 0 0,1 0-16,0 15 47</inkml:trace>
  <inkml:trace contextRef="#ctx0" brushRef="#br0" timeOffset="93620.73">5393 6792 0,'30'0'15,"-14"0"17,-1 0-32,-1-16 15,17 1-15,14-15 16,-15 0-16,1-16 15,-1-14-15,0 29 16,0-14-16,1-15 16,-16 14-16,0 32 15,0-2-15,0 1 16,-15 60 46,0 16-46,15 29 0,-15-44-16,0 14 15,0 1-15,0 0 16,0-1-16,0-15 16,0-30-16,0 1 0,15-1 15</inkml:trace>
  <inkml:trace contextRef="#ctx0" brushRef="#br0" timeOffset="94126.64">5590 6973 0,'15'0'16,"0"0"0,30 0-1,-15 0-15,31 0 16,-31 0-16,0 0 0,31 0 16,-16 0-1,0 0-15,-14 0 16,-1 0-16,-15 0 15,0 0 1</inkml:trace>
  <inkml:trace contextRef="#ctx0" brushRef="#br0" timeOffset="111234.14">7192 4751 0,'15'0'47,"-15"30"-47,30 15 15,-15 16-15,-15-31 16,46 31-16,-31-46 16,0 15-16,0 15 15,0-29 1,-15-2-1</inkml:trace>
  <inkml:trace contextRef="#ctx0" brushRef="#br0" timeOffset="111628.09">7176 4887 0,'0'-30'31,"0"15"-15,16-16-16,-16 16 15,30-15 1,-15 15-16,0 15 16,0-15-16,16-1 15,-16 16 95,-15 16-110,15-1 15</inkml:trace>
  <inkml:trace contextRef="#ctx0" brushRef="#br0" timeOffset="112315.9">7721 5431 0,'15'0'16,"0"0"-1,0 0-15,15 0 31,-30-30-15,31 0-16,-16-16 16,30 1-16,-15 0 15,-30 30-15,0-16 16,30 1-16,-14-16 16,-16 31-16,0 1 15,0 43 32,15 32-31,0 14-16,-15-44 15,0 14-15,0 16 16,15-16 0,-15-15-16,0-15 15,0 0-15,0 1 63</inkml:trace>
  <inkml:trace contextRef="#ctx0" brushRef="#br0" timeOffset="112672.12">7796 5673 0,'0'15'0,"31"0"15,-1-15 1,15 0-16,0 0 15,-14 0-15,44 0 16,-44 0-16,-1 0 16,0 0-16,0 0 15,0 0-15,-14 0 16,-1 0-16</inkml:trace>
  <inkml:trace contextRef="#ctx0" brushRef="#br0" timeOffset="113386.48">7570 6020 0,'0'46'16,"15"-16"-16,15 31 15,-15-31-15,46 31 16,-61-16-16,30 30 0,0-30 16,-15 16-1,-15-16-15,30-14 16,-30-62 46,0-44-46,0-16-16,0 46 16,15-15-1,1-16-15,-1 15 16,30 1-16,-45 44 0,15 1 15,-15 1 1,31 14 47,-17 0-48,2 0-15,14 0 0,46 0 16,-16 0-1,-15 0-15,16 0 16,-46 0-16,0 0 16</inkml:trace>
  <inkml:trace contextRef="#ctx0" brushRef="#br0" timeOffset="113921.9">7963 6232 0,'15'0'31,"30"16"-31,1-16 16,-17 0-16,-13 0 31,-1 0 0,-15 45-15,0-15 0,0 15-16,-15 16 15,-1 29-15,-44-29 16,-15-16-16,45-15 16,14-15-16,1 1 0,15-1 78,31-15-63,-1 0-15,0-15 16,-15-1-16,15 16 16,1-15-16,29 0 15,15 15 1,1-76-16,-61 76 15,46-29-15,-46 29 0</inkml:trace>
  <inkml:trace contextRef="#ctx0" brushRef="#br0" timeOffset="114688.51">9248 4600 0,'45'30'47,"-30"0"-31,15 46-16,-15-31 15,-15 31-15,31 0 16,-31-31-16,29-30 16,-13 45-16,-1-29 15,0-31-15,-15 14 16</inkml:trace>
  <inkml:trace contextRef="#ctx0" brushRef="#br0" timeOffset="115133.57">9111 4705 0,'0'-14'47,"0"-2"-47,15 1 16,31-15-16,-1 0 16,-14 30-16,-1-46 15,-15 46-15,0 0 94,0 0-94,-15 15 16,15-15-16,0 16 15</inkml:trace>
  <inkml:trace contextRef="#ctx0" brushRef="#br0" timeOffset="115638.93">9489 5446 0,'15'-15'31,"16"-30"-15,-16 14-16,15-44 15,16 30-15,-17 14 16,-29 16-16,31-15 16,-31 45 93,0 15-109,0 31 16,0-16-1,0 0-15,0 16 16</inkml:trace>
  <inkml:trace contextRef="#ctx0" brushRef="#br0" timeOffset="116046.4">9550 5673 0,'0'30'31,"15"-30"-15,15 0-1,-15 0-15,15 0 16,1 0-1,14 0 1,0-15 0,-15 0-16,1 0 15,-16 15-15,0 0 32</inkml:trace>
  <inkml:trace contextRef="#ctx0" brushRef="#br0" timeOffset="116875.85">9126 6081 0,'0'15'31,"0"15"-15,16-14-16,29-1 15,-15 15 1,1 0-16,14 1 15,-30-2 1,45 32-16,-44-31 16,29 31-16,-15-1 15,-15-14-15,0 14 16,0-30-16,-15-15 16,16-15-1,-16-15 32,0-30-31,0-31-16,0 31 15,0-15 1,15-16-16,0 15 0,0-14 16,0-16-1,0 46-15,-15 29 16,0-13-16,0 13 15,31 16 48,-17 0-63,1 0 16,31 0-16,14 16 15,-30-16-15,16 0 16,14 0-16,-14 0 15,-31 0 1</inkml:trace>
  <inkml:trace contextRef="#ctx0" brushRef="#br0" timeOffset="117467.92">9671 6248 0,'15'0'16,"45"0"-16,-15 0 16,-29 0-16,-1-16 15,0 16-15,0 0 47,0 0-31,-15 30-16,0 31 15,0-1-15,0-30 16,-30 31-16,-16 15 16,1-16-16,15-45 15,30 0-15,-15 0 16,15 0 46,60-30-15,16-15-47,-31 30 16,1 0-16,14-15 15,-15 0-15,1 0 16,-16 15-16</inkml:trace>
  <inkml:trace contextRef="#ctx0" brushRef="#br0" timeOffset="141765.57">8280 7154 0,'-15'0'15,"0"0"1,-31-15-16,1 15 15,0 0 1,29 0 0,2 0-16,-32 0 15,31 0-15,-15 0 16,15 0-16,0 0 16,-1 0-1,2 0 48,14 31-63,0 44 15,0-30-15,30 31 16,-15-1-16,0 1 16,0-61-1,0 0-15,0-15 94,31-60-94,-1 14 16,-45 31-16,30-30 15,0 15-15,-15 30 16,16 0 31,-16 15-32,15 60-15,-30-44 16,0 29-16,0-15 16,0 31-16,15-46 15,-15-15-15,0 1 16,0-2 15,0 2-31,-15-16 47,0 0-31,0 0-1,0 0-15</inkml:trace>
  <inkml:trace contextRef="#ctx0" brushRef="#br0" timeOffset="142373.73">8598 7215 0,'0'-31'16,"0"17"-16,0-2 15,0 1 1,-16 0-16,1 15 31,0 0-15,-30 0-16,0 60 15,14 16-15,16-31 16,0 46-16,0 15 16,15-16-16,0-29 15,0-31 1,15-15-16,0-15 15,15 16-15,0-16 16,1 0-16,-16 0 16,15 0-16,16 0 15,-1 0 1,-30 0 0,0-16-16,0-29 15,1 15-15,-16-1 16,14 16-16,-14-30 15,0 15-15,0 0 16,0-16-16,0 16 16,0 15-16,0-15 15,0-16-15,-14-14 16,-17 45-16,31 0 16</inkml:trace>
  <inkml:trace contextRef="#ctx0" brushRef="#br0" timeOffset="142784.6">9126 6973 0,'0'15'16,"-15"30"-16,-15-15 16,0 16-16,-30 29 15,44-44 1,1 14-16,-15 30 15,0-14-15,-1 15 0,17-16 16,-17 0-16,16-44 16,15-1-16,0-30 78,0-30-63</inkml:trace>
  <inkml:trace contextRef="#ctx0" brushRef="#br0" timeOffset="143248.41">8779 6852 0,'-15'0'16,"15"15"-16,-31 15 15,31-15 1,0 1-16,0-1 15,0-1-15,0 17 32,16-31-32,14 0 15,-15 0 32,15-31-31,-30 17 15,0-1-31</inkml:trace>
  <inkml:trace contextRef="#ctx0" brushRef="#br0" timeOffset="155827.81">11832 5522 0,'-15'0'16,"-15"45"78,15 30-94,15 16 15,0-60-15,-15 44 16,-1 31-16,16 30 16,-15 0-1,15 15-15,0 16 0,0-16 16,-15 15-16,15-30 16,0 15-16,0-30 15,0 0 1,-15 0-16,15 15 15,0-15-15,0-1 16,0 32-16,0-16 16,0 0-16,0 15 15,0-30-15,0 0 16,0 0-16,0 0 16,0-46-16,0 31 15,0 15-15,0 0 16,0 15-16,0 30 15,0 0-15,0-14 16,0 14-16,0-15 16,0 0-16,0-30 15,0 0 1,0-15-16,0-30 16,-15-16-16,15 31 0,0-31 15,0 0-15,0 1 16,0 0-16,0-1 15,0-15 1,0 16-16,0-1 16,0-14-16,0-1 15,0 0-15,0 0 16,0-14-16,0 14 16,0-15-16,0 1 15,0-1-15,0 0 16,15-15-1</inkml:trace>
  <inkml:trace contextRef="#ctx0" brushRef="#br0" timeOffset="158721.74">11802 5280 0,'0'-15'79,"30"-1"-79,1 16 15,29-14 1,31-1-16,14-1 15,1 1-15,30 0 16,46 15-16,14-15 16,16 0-16,-1 0 15,31 15-15,-15 0 16,0 0-16,-16 0 16,-29 0-16,44 0 15,-59 0-15,-1 0 16,0 0-16,15 0 15,-29 0-15,14 15 16,16-15-16,-47 0 16,32 0-16,-31 0 15,30 0 1,0 0-16,-14 15 16,14-15-16,-30 15 15,15 0-15,-15 0 16,-15-15-16,0 16 0,30-16 15,-30 0 1,15 15-16,-15-1 16,30 2-16,-15-1 15,-30 0-15,0 0 16,-15 15-16,-16-15 16,15 1-16,-29-1 15,15 15-15,-16-30 16,31 30-16,-31-15 15,16 15 1,15 1-16,-46-1 0,0-15 16,16 15-1,-31 1 1,0-1-16,-30 15 16,45 31-1,1 14-15,14 1 16,-45-31-16,1-14 15,-1 14-15,-1 31 16,17 0-16,-1 30 16,-15 0-16,31 15 15,-31-16-15,15 2 16,-15 29-16,0-15 16,-15 0-16,0 30 15,0-30-15,0 30 16,16 0-16,-2-14 15,1 14-15,1-15 16,-16 0-16,15 0 16,-15-15-1,0 1-15,0-17 16,0-14-16,0 0 16,0-31-16,0 31 0,0-30 15,0 15-15,0 0 16,0 14-1,0 1-15,0-30 16,0 14-16,-31 1 16,2-30-16,13 14 15,-14-30-15,15 16 16,0-16-16,0 16 16,-16 29-16,-14-14 15,15 15-15,-15-1 16,14-14-1,-14-16-15,15 1 0,-1-16 16,17-30-16,-17 31 16,16-32-16,-15 17 15,15 15-15,-16-1 16,16 0 0,0-30-16,-15 31 15,-15-32-15,45 2 16,-31 29-16,1-15 15,0 1 1,15-16-16,-16 15 16,-14 0-16,0 30 15,15-29-15,-1-1 16,1-15-16,0 0 16,-30 0-16,44-15 15,-14 15-15,-15 0 16,14-15-16,-29 0 15,0 0-15,15 0 16,-1 0 0,-15 0-16,-14 0 0,15 0 15,-46 0 1,0 0-16,15-15 16,16 0-16,-31 0 0,0-15 15,-15 15 1,-15-15-16,0 14 15,-15-14-15,-1 0 16,1 15-16,0 15 16,0 0-16,15 0 15,16 0-15,-2 0 16,16 0-16,16 0 16,-16 0-16,0 0 15,1 0 1,14 0-16,-31 0 0,17 0 15,-16 0-15,31 0 16,14 0-16,61 0 16,-61 0-16,15 0 15,-29 0 1,60 0-16,-15 0 16,-1-15-16,-14 15 15,14 0-15,1 0 16,-31 0-16,16 0 0,-16 0 15,1 0 1,-31 0-16,15 0 16,-15 0-16,-15 0 15,16 0-15,-1 0 16,30 0-16,-15 0 16,16 0-16,14 0 15,1 0-15,-31 0 16,31 0-16,0 0 15,-1 0 1,0 0-16,16 0 0,-16 0 16,16-16-16,30 16 15,-30 0 1,-1-14-16,16 14 0,15 0 16,-15 0-1,-15 0-15,14 0 16,1 0-16,-30 0 15,45 0 1,-16 0-16,16 0 16,-15 0-16,-16 0 15,17 0-15,-2 0 16,-14 0-16,-1 0 16,1 0-1,15 0-15,0 0 0,15 0 31,-1 0-31,1 0 16,0 0-16,0 0 31,0 0-15,-15 0 0,14 0-1,2 0 1,-1 0-16,-1 0 15,1 0-15,0 0 16,0 0 0,-15 0-1,15 0-15,-1 0 16,1 0 0,0 0-1,0 0 16</inkml:trace>
  <inkml:trace contextRef="#ctx0" brushRef="#br0" timeOffset="176290.12">2854 10011 0,'30'0'0,"-15"15"15,0-15 1,15 16 0,-14-16-1,29 0-15,-30 0 16,45 0-16,1 14 15,-16 1-15,0-15 16,1 0 0,-16 0-16,16 0 15,14 0-15,0 16 16,-14-1-16,-1-15 16,15 15-16,-14 0 15,-1-15-15,16 15 16,14 0-16,-15-15 15,16 0-15,30 15 16,-30-15 0,30 0-16,-1 0 0,-29 0 15,14 0-15,-29 0 16,-46 0-16,15 0 16,46 16-16,-61-16 15,30 0 1,-14 14-16,-1 1 15,31-15-15,-1 0 16,15 16-16,-29-16 0,29 0 16,1 0-16,-31 0 15,16 0 1,30 0-16,-31 0 16,15-16-16,16 16 15,0-29-15,-15 13 16,-31 16-16,-15 0 15,0 0-15,-15 0 16,-15-15 0,15 15 15,31 0-15,-31 15-1,0-15 1,0 16-16,1-2 0,-2 1 15,17-15 1,44 16-16,-15 29 16,16-15-16,-30-14 15,-1-16-15,0 15 16,-15-1-16,-14 2 16,-1-16-16,0 15 15,0-15 1,-15 15-16,15 0 15,0-15 1,-15 15-16,15-15 0,-15 15 78,30-15-15,-14 0-48,-16-15-15,60-15 16,-30 15-16,15-16 16,-29 31-16,44-14 15,16-1-15,-46-31 16,15 46-16,1-15 15,29 0-15,-30 0 16,16-1-16,-31 16 16,1 0-1,14 0-15,1 0 16,-1 0-16,0 0 0,0 0 16,1 0-16,-16 0 15,15 0-15,15 0 16,-14 0-1,14 0-15,16 0 16,-16-15-16,16 1 16,-1 14-16,-14 0 15,30 0-15,-30 0 16,-1 0-16,-45 0 16,15 0-16,30 0 15,-14 0-15,-1 14 16,1 1-1,-16 1-15,15-16 0,0 15 16,16-15-16,-16 0 16,31 30-16,-31-30 15,1 0-15,14 0 16,-15 0 0,1 0-16,-31 0 15,15 0 1,-15 0-1,16 0-15,-17 0 0,2 0 16,14 0 0,-15 0-16,0 0 15,0 0 1,16 15-16,44-15 16,-45 0-16,31 0 15,-16 0-15,0 0 16,1 0-16,-1 0 15,15 0-15,-44 0 16,14 0 0,-15 0-16,15 0 15,-15 0-15,16-15 16,-16-15-16,-15 15 16,15-16-16,0 1 15,0 15 1,-15 0-16,15 15 15,-15-30 1</inkml:trace>
  <inkml:trace contextRef="#ctx0" brushRef="#br0" timeOffset="181273.84">9474 1909 0,'30'0'47,"-30"-15"-31,16 15-16,29-30 16,16 0-16,14-1 15,1 1-15,-31 15 16,30 15-16,-29-15 15,-16 15-15,16 0 16,29 0-16,-15 0 16,-14 0-16,-1 0 15,31 0-15,-31 0 16,15 0-16,-29 0 16,44 0-16,-30 0 15,-14 0-15,-1 0 16,31 30-1,-46-30 1,0 0 0,0 0-16,0 30 15,15-14-15,-15-1 0,0-15 16,16 30 0,-16 0-1,0-30-15,0 15 16,0 0-16,0 31 15,1-16 1,-16-15-16,14-15 16,1 30-16,-15-14 15,31 13-15,-16-13 16,-15-1 0,30 30-16,-15 1 0,-15-32 15,0 2-15,0 14 16,31 0-16,-16 31 15,-15-46 1,15 0 0,-15 0-1,15 15-15,0 0 16,0 1-16,-15 14 16,16-30-16,-2 0 15,1 16-15,-15-17 16,16 17-16,-1 14 15,0-15-15,0-14 16,0 13-16,0 2 16,0-1-16,30 31 15,-45-46-15,31 15 16,-16-15-16,15 0 16,-15 1-16,1-16 15,-1 15 1,15-1-16,0 2 15,0-1-15,-15-15 16,16 30-16,-1-30 16,15 15-16,-15 0 0,16 0 15,-16 1 1,0-16-16,16 0 16,-16 29-16,-15-29 15,45 0-15,-29 16 16,29-16-16,-15 0 15,1 0-15,-1 0 16,15 0-16,-14 0 16,14 0-16,-29 0 15,14 0 1,1 0-16,14-16 16,-15 16-16,1-29 0,44 13 15,-29 1-15,-1-30 16,-30 45-16,16-30 15,-16 30 1,0-30-16,0 15 16,0 15-16,-14-16 15,14 1-15,30 0 16,-15-30-16,-29 29 16,29-14-16,-15 0 15,1 0 1,14 0-16,-30-1 15,16-14-15,-17 15 16,32-15-16,-31 14 16,0 1-16,0 0 15,31-46-15,-32 46 16,2 15 0,-1 0-1,0 0 1,15-16-16,-15 1 15,0 0 1,16 0 0,-16 14-16,0-14 15,15 15 1,1-15-16,-17 0 16,17-1-16,14 16 15,-30 1 1,31-17-16,-32 31 15,17-30-15,-16 15 16,0-16-16,15 16 16,16-15-1,-32 30-15,32-30 16,-16 15-16,16 15 0,-16-16 16,0 16-16,1-14 15,-16 14 1,30-15-1,-30 15 1,15 0 0,0 0-16,15-31 15,-29 31-15,14 0 16,15 0 0,-14 0-16,-16-30 15,0 30-15,0 0 16,31 0-16,-1 0 15,0 0-15,-15 0 16,15 0-16,-14 0 16,14 0-16,1 0 15,-1 0-15,16 0 16,-16 0 0,-15 0-16,15 0 15,16 0-15,-1 0 0,1 0 16,14 0-1,16 0-15,-30 0 0,-1 0 16,-45 0 0,15 0-16,16 0 15,29 0-15,16 0 16,-31 0-16,-15 0 16,31 0-16,-46 0 15,16 0-15,29 0 16,-14 0-16,-1 0 15,-15 0-15,16 0 16,-31 0-16,-14-15 16,-1 15 15</inkml:trace>
  <inkml:trace contextRef="#ctx0" brushRef="#br0" timeOffset="183861.76">12754 1819 0,'-15'0'31,"15"-16"-15,-30 1-16,15 0 15,0 0 1,-1 0 0,2 15 15,-2-15-31,1 15 15,15-15-15,-15 15 16,0 0 0,15-16 31,-30 16-32,15 0-15,-46 0 16,16 0-16,0 0 15,-16 0-15,31 0 16,-15 0 0,14 0-16,16 0 0,-30 0 15,14 0 1,1 0-16,0 0 0,0 0 16,-16 0-16,31 0 15,0 0 1,0 0-16,0 0 15,0 16-15,0-16 16,15 15-16,-30 0 16,30 0-16,-15 0 15,-1-15-15,-14 30 16,15 1 0,15-1-1,-15 30-15,0 16 16,15-46-16,0 1 15,0-2-15,0 2 16,0 14-16,0-15 16,0 0-16,0 1 15,0-1 1,30 0-16,-30-15 16,15 1-1,0-1-15,0 15 31,1-15-31,13 0 16,-13 0 0,-1 1-16,15-2 15,15 1 1,-14 16 0,14-16-16,-15-15 15,31 15-15,-16-15 16,-15 0-16,15 0 15,-14 0 1,29 0-16,-14 0 0,-16 0 16,30-15-1,-29 0-15,-1 0 0,-15-1 16,15 1-16,-15 1 16,1 14-1,-16-16-15,30-14 16,0 0-1,-15 0 1,0 14-16,31-14 16,-46 15-1,0 0-15,15 0 16,-1 0 15,-14-1-31,0-14 31,0 15-31,-14-15 32,14 15-17,-31 0 1,31-16-16,0 16 16,0 1-16,-15-2 0,15-14 15,-30 15 1,30 0-1,-15 0-15,0-1 16,15 1 15,-15 0-15,-1 0-16,2-15 16,-2-1-1,1 17 16,0-1 1,0 15-32,15-16 15,-15 1-15,0 0 32,0 0-1,-1 15-16,1-15 1,15 0-16,-30-16 16,-15 31-1,30 0-15,-15-14 16,14-2 0,-14 16-16,15-15 15,0 0-15,0 15 16,-16 0-1,1 0-15,15 0 16,0 0 0,0 0-16,0 0 62,-15 0-46,-31 0-1,46 15 64</inkml:trace>
  <inkml:trace contextRef="#ctx0" brushRef="#br0" timeOffset="194197.72">12014 2438 0,'15'0'15,"0"16"1,0-16-1,0 14-15,15-14 16,16 0 0,-16 0-16,0 0 15,0 0-15,0 0 16,-15 0-16,16 0 16,-16 0-1,0 0 1,31 0-16,-16 0 0,-15 0 15,15 0 1,-15 0-16,1-14 16,44-2-16,-45 1 0,0 0 15,0 0 1,0 0-16,16 0 16,-17 0-16,2-1 15,-16 1-15,15 15 16,-15-15-16,15 15 15,0-30-15,0 15 16,-15-16 0,30 1-16,-14 15 15,-16-15 1,15-15-16,-1 29 16,-14 1-1,0 1 1,0-2-1,0 1 1,0 0 0,0 0-1,0-15 1,-14 30 0,-1-31-16,15 16 15,-16 15-15,1-30 16,-15 30-16,30-46 15,-30 32-15,15-1 16,-1-1-16,2 1 16,-2 0-16,-14-15 15,0 15 1,0-16-16,14 31 31,1 0-31,1 0 0,-2-14 16,1 14-16,0 0 15,-15 0 1,15 0-16,-16-16 16,16 16-1,0 0-15,-15 0 16,-1 0-16,-14 0 16,30 0-1,0 0-15,-15 0 16,0 0-16,14 0 15,1 0-15,-30 0 16,15 0-16,15 0 16,0 0 15,-1 0-31,1 0 16,0 0-1,0 0-15,0 0 16,-31 16-1,17 14 1,-2-15-16,31 15 16,-15-15-16,0 0 15,15 0-15,0 1 16,0-1-16,0-1 16</inkml:trace>
  <inkml:trace contextRef="#ctx0" brushRef="#br0" timeOffset="201064">10865 9089 0,'-15'-30'93,"-16"14"-77,-14-14 0,30 15-1,-30 0-15,-1-30 16,-14 45-16,0-15 0,-1 15 15,16-16-15,-31 1 16,31 15-16,14 0 16,-29 0-1,0 0-15,-1 0 16,16 0-16,14 0 16,1 0-16,-15 0 15,0 0-15,14 0 16,-14 15-16,30 16 15,-30-31-15,29 0 16,-14 30-16,15-30 16,0 0 15,-15 15-31,14-15 16,-29 15-16,30-15 15,-15 0-15,0 15 16,-1 1-1,16-16 1,-15 14-16,0-14 16,14 0-1,2 16 1,-1-16 15,15 15-31,-31 0 16,1 15-16,0-15 15,-15-15-15,14 15 16,16 1-16,0-16 16,0 0-16,0 29 15,-16-13 1,16-1-16,-30 0 16,30 15-1,0-15-15,-15 16 0,30-16 16,-31 0-16,16 0 15,0-15-15,15 30 16,-45-14 0,45-1-16,0-1 15,-15 32-15,-1-31 16,16 0-16,-14 0 16,14 0-1,0 1-15,0-1 16,0 0-16,0 30 15,0-30-15,0 15 16,0-14-16,0 14 16,0 0-16,0 0 15,0 15-15,14-14 16,32 14-16,-31 1 16,30 14-16,-29-29 15,13-2 1,-13-13-16,14-1 15,0 15-15,-15-15 16,16-15-16,-31 15 31,30-15-15,-15 31 0,15-31-16,31 0 15,-31 0-15,0 0 16,31 29-16,-16-29 15,0 0-15,16 0 16,-46 0-16,75 0 16,-29 0-16,-16 16 15,16-1-15,-1-15 16,1 0-16,-16 0 16,0 0-1,-14 0-15,14 0 0,-15 0 16,1 0-16,-17 0 15,17 0 1,-16 0-16,15 0 16,-15-15-16,0 15 15,16-16-15,-17 1 16,17 15-16,-1-14 16,0-2-1,1 16 1,29-30-16,-45 30 15,16-15-15,14-15 16,0 15-16,-15-1 16,1 1-16,-16 15 15,15-14-15,-15-2 16,0 1-16,0 15 16,0 0-1,-15-15-15,16 15 16,-16-15-16,15-1 15,-15 2-15,0-2 16,0 1-16,15 0 0,0 0 16,-15 0-1,0-15 1,0 14 0,0 1-16,0-15 15,0 0-15,15 15 16,-15-15-16,0-1 15,0 1-15,0 0 16,0 0-16,0 15 16,0-31-1,0 31-15,0-15 0,0 0 16,0 14-16,0 2 16,0-17-16,0 16 15,0-15-15,0 15 16,-15-31-1,0 16-15,15 15 16,0 0-16,-15-30 16,15 14-16,0 16 15,0 0-15,-15-15 16,15 15-16,-31-16 16,31 1-16,-15-15 15,0 30-15,0 0 16,15 0-16,0-1 15,-15-13-15,0 13 32,0 1-17,15 0 1,-15 0 0,-1 15 280,-14 15-186,15-15-110,15 15 15,-15 0-15,0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2-05T08:46:34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7372 4610 0,'-30'0'15,"-15"-15"1,45 0 0,-16 15-16,2 0 15,-2 0 1,1 0-16,0-30 15,0 30-15,-30-45 0,-16 29 16,-14-14 0,14 0-16,31 30 15,-46-15-15,16 0 16,-46-1-16,30 2 16,-14-1-16,-16-1 15,15 1-15,1 15 16,-1 0-16,15 0 15,-14 0-15,14 0 16,16 0 0,-16 0-16,-15 0 0,-15 0 15,31 0 1,-1 0-16,-60 0 0,61 0 16,-31 0-16,15 0 15,-15 0 1,0 0-16,1 0 15,29 0-15,1 0 16,-1 0-16,15 0 16,-14 0-16,-15 0 0,14 0 15,15 15 1,-30 1-16,1-1 16,29-1-16,1-14 15,15 0-15,-16 16 16,16-1-16,0-15 15,14 0-15,1 0 16,0 0-16,-1 0 16,2 15-16,13 0 15,1 0 1,0-15-16,-30 15 16,14 0-16,1 1 15,-31 14-15,16-15 16,45 0-16,-45 0 0,15 0 15,-1 0 1,17 16-16,-2-1 16,-29 0-16,45 0 15,-45 46-15,14-31 16,1 1-16,15-1 16,15-30-16,-30 45 15,30 1-15,-15 30 16,15-61-16,0 0 15,0 16 1,0-1-16,0 15 0,0 1 16,0-46-16,0 30 15,0 0 1,0-29-16,15 14 0,15 15 16,-15-30-1,15 30-15,-15-29 16,16 44-16,-1-30 15,0 1-15,15-1 16,31 16-16,-30-17 16,14 2-16,0-16 15,-29 15-15,60 0 16,-46 0-16,45-14 16,-14 29-16,15 0 15,-31-14-15,31 14 16,0-15-16,-61-30 15,15 0-15,16 0 16,-1 0-16,0 0 16,-29 0-1,14 0-15,0 16 16,-15-16-16,1 0 16,-1 0-16,0 0 15,30 0-15,-29 0 0,29 0 16,-14 0-1,-1 0-15,1 0 16,-1 0-16,-15 0 16,15-46-16,1 46 15,-31 0-15,15 0 16,15-15-16,-29 15 16,29-15-16,45 15 15,-44 0-15,30 0 16,-1 0-1,-30-15-15,-29 15 0,29 0 16,45 0-16,-44 0 16,15 0-16,-32 0 15,17 0-15,14 0 16,-15-15 0,16-1-16,-15 1 15,14 0-15,-14 15 16,14 0-16,-15 0 15,1 0-15,-16-15 16,0 15 0,0-15-1,-15 15-15,16 0 16,-1-15-16,0 15 16,30-31-16,-14 31 15,-1-14-15,-15-2 16,-30 1-16,31 15 15,29-30-15,-44 15 16,44-15 0,-15-1-16,-30 17 15,46-32-15,-61 16 0,30-16 16,-15 16 0,0-45-16,15 14 0,-14 16 15,13 14 1,32-29-16,-61 30 15,30 15-15,-15-16 16,-15 16-16,16-15 16,-16 0-16,0-30 15,0-1-15,0 16 16,30-1-16,-30 1 16,0 30-16,0-15 15,0-1-15,0 17 16,0-17-1,0 16 1,-30-15-16,30 15 16</inkml:trace>
  <inkml:trace contextRef="#ctx0" brushRef="#br0" timeOffset="8567.89">9655 4625 0,'-15'-15'31,"-1"15"-15,1-15-16,-30 0 16,15-45-1,14 29-15,-14-14 16,15-16-16,0 32 15,0-17-15,0 1 16,-15-46-16,-1 15 16,1 16-1,15-31-15,0 31 16,0-31-16,15 31 0,-15-31 16,15 31-16,0 14 15,0 1-15,0-1 16,0 32-1,0-2-15,0 1 16,0 0 15</inkml:trace>
  <inkml:trace contextRef="#ctx0" brushRef="#br0" timeOffset="9155.84">9171 4535 0,'15'15'15,"0"-15"-15,15 30 16,31 15-16,-46-45 16,76 46-16,-31-16 15,-30-15 1,0-15-16,-14 0 15,29 15-15,-30-15 16,0 0 0,0 0 46,-15-15-46,0 0-16,16-15 15,-16 0-15,29-1 16,-13 31-16,-16-30 16,15 15-16,0 0 15,-15-15 1,15-1-16,0-14 16</inkml:trace>
  <inkml:trace contextRef="#ctx0" brushRef="#br0" timeOffset="10431.14">8536 2404 0,'-15'-16'78,"0"16"-63,-15 0 17,-1 0-32,1 0 15,15 0-15,-45 0 16,45 0 0,-31 16-16,31-16 15,15 15-15,-30 0 16,30 0-16,0 15 31,0 15-31,0 1 16,0-16-16,0 0 15,0-15-15,15 15 16,0 16-16,0-31 16,15 30-16,1-14 15,-17-31 1,2 0-1,-1 0 1,0 0-16,0 0 16,15 0-16,-15 0 15,16 0 1,14 0 0,-30-31-1,1 31 1,-16-15-1,15 15-15,-15-15 16,0-15-16,0 15 16,0 0-1,0-15 1,0 14-16,0 1 16,0 0-16,0-30 15,0 30-15,0-16 16,0 17-16,0-2 15,-31-29-15,31 15 32</inkml:trace>
  <inkml:trace contextRef="#ctx0" brushRef="#br0" timeOffset="11388.57">9518 2434 0,'-14'0'15,"-2"0"-15,1 0 16,0 0 0,0 0-1,-15 0-15,15 0 16,-1 0-1,-13 0 1,-2 0-16,16 0 16,0 15-16,0 15 15,0 1-15,0-17 16,15 32 0,0-31-1,0 30-15,0-30 16,30 15-1,-30-14-15,15-1 0,0 0 16,31 0-16,-17 0 16,17-15-1,-1 15-15,16-15 32,-31 0-32,-15 0 15,15 0-15,-15 0 16,-15-30-1,0 0 1,0 15 0,0-15-16,16 14 15,-16-14-15,0-15 16,0 14 0,0 16-16,0 1 15,0-2 1,0 1-1,-16 15 1,1 0 15,0 0-31</inkml:trace>
  <inkml:trace contextRef="#ctx0" brushRef="#br0" timeOffset="12263.73">10894 2524 0,'-15'0'94,"0"0"-94,0 31 15,-15 14 1,15-15-16,15 15 16,-16 1-1,16-1-15,0-14 16,0-16-1,0-1-15,31 2 32,-17-1-17,17-15-15,-16 0 16,0 0-16,15 0 16,16 0-1,-32 0-15,2 0 16,-1-15-16,-15-1 15,0 2-15,0-17 16,15 1-16,-15 15 16,15 0-1,-15-15-15,0 14 16,0 2-16,0-2 16,0 1-16,0 0 15,0-15-15,0 15 16,0 0-1,-15-1 1,0 16 0,0 0-1</inkml:trace>
  <inkml:trace contextRef="#ctx0" brushRef="#br0" timeOffset="13083.26">12496 2661 0,'0'-16'62,"-15"16"-31,-15 0-31,15 0 16,-46 0 0,46 0-16,0 30 15,-15 16-15,30-31 16,0 30-16,0-14 16,0-17-16,0 17 15,0-1 1,0 0-16,0 1 15,15-16-15,15 15 0,0-15 16,1 31-16,-1-46 16,15 14-16,-14-14 15,29 0 1,-30 0-16,0 0 16,16 0-16,-16 0 15,1-60-15,-2 0 16,-13 15-16,-16 14 15,0-15-15,0 17 16,0 13-16,0 1 16,0-30-16,0 30 15,0-30-15,-31 14 32,31 16-32,-14 15 15,-2-30-15,1 30 16,0-15-16,-15 0 15</inkml:trace>
  <inkml:trace contextRef="#ctx0" brushRef="#br0" timeOffset="19524.05">13842 2661 0,'-15'-16'62,"-1"16"-46,1 0-1,-15 0 1,-15 0-16,14 16 16,16-2-16,0 2 15,0 14-15,0 0 16,15-15-16,0 0 15,0 1 1,0 13-16,0-13 16,0-1-1,0 15-15,15-30 16,15 30-16,0-14 16,1-16-1,-16 30-15,30-30 16,-14 15-16,-16-15 15,30 0-15,-30 0 16,0 0-16,0 0 16,16 0-16,-16-15 15,0-15-15,0-46 16,-15 45-16,0-14 16,0 0-16,0 0 15,0 15-15,0-1 16,0 1-1,-15 15 32,0 15-31,-16 0-16</inkml:trace>
  <inkml:trace contextRef="#ctx0" brushRef="#br0" timeOffset="21910.05">6117 4112 0,'-14'15'32,"-1"-15"-17,15-46 1,-16 1-16,16 15 15,0-31-15,0 16 16,0-16-16,0 16 0,0 0 16,16-1-16,-1 17 15,15-17 1,0 16-16,-15-1 16,15 1-16,16-30 15,-1 15-15,-30 29 16,46-29-16,-1 0 15,-30 29-15,31-29 16,-1 15-16,-30 0 16,1 15-16,29-1 15,-44-14 1,13 30-16,2-15 0,14-15 16,15 15-16,-14-30 15,30 29-15,-16 1 16,-30 15-16,0-15 15,31 0 1,-31 0-16,-15 15 16,0 0-16,31-15 15,-31 15-15,30-15 0,-30 15 16,16-16-16,-16 2 31</inkml:trace>
  <inkml:trace contextRef="#ctx0" brushRef="#br0" timeOffset="22515.07">7161 2691 0,'45'15'15,"0"-15"-15,1 15 16,-1 0-1,0-15-15,-14 15 16,-17-15-16,17 0 16,-16 0-16,0 0 78,-15 15-78,0 0 15,0 1 1,0-1 0,0 45-16,-15 1 15,0-1-15,0 1 16,-1 29 0,2-44-16,-1-31 0,15 0 15</inkml:trace>
  <inkml:trace contextRef="#ctx0" brushRef="#br0" timeOffset="30190.4">14129 2388 0,'-15'-30'16,"-16"15"0,17 0-1,-32 0-15,16 15 16,0-15-16,-1 15 16,-29-30-16,-16 14 15,1 1-15,29 15 16,-29 0-1,-62-15-15,2 0 0,-1 15 16,-46-15-16,-29 0 16,14 0-16,-15 15 15,-14 0-15,-1 0 16,-15 0 0,31 0-16,-16 0 15,15-16-15,0 16 16,16 0-16,15 0 15,29-15-15,-14 1 16,15 14-16,30 0 16,30 0-16,1 0 15,-1 0-15,1 0 16,29 0-16,16 0 16,0 0-16,-1 0 15,1 0-15,-1 0 16,1 0-16,-1 0 15,1 0-15,15 0 16,-15 0 0,29 0-16,-29 0 0,30 0 31,-15 14-15,0-14-1,-1 31 1,16-31-1,0 30-15,-15-15 16,15-15-16,-1 0 16,2 15-16,-1-15 15,-1 0-15,-29 0 16,30 15 0,-15-15-16,0 0 15,-16 15 1,16-15-16,-16 0 0,16 0 15,0 0-15,-16 0 16,32 0-16,-1 0 16,-1 0-16,-29 16 15,45-1 1,-15-15-16,0 15 16,0 0-16,-1 0 15,2 15-15,-2-15 0,1 16 16,-15-16-16,15 15 15,15 0 1,0 1-16,-15-2 16,15-13-16,0 14 15,0-15-15,0 0 16,0 0-16,0 30 16,0-29-16,0 14 15,0-15-15,15 0 16,-15 0-16,15 16 15,-15-16 1,15-1-16,0 2 0,0-1 16,1 15-16,-16-14 15,14-2-15,2 2 47,-1-16-31,0 0-16,30 15 15,-14 0 1,-2 15-16,2-15 16,-16-15-16,45 15 15,31 1-15,-30 13 16,-16-29-16,16 16 16,29-16-16,16 0 15,45 0-15,-15 0 16,16 0-16,-1 0 15,0 0-15,0 0 16,-15 0-16,0 0 16,30 0-1,-30 0-15,15 0 16,-14 0-16,-1 0 16,-16 0-16,1 0 15,31 0-15,-62 0 0,16 0 16,15 0-1,-16 0-15,1 0 16,-15 0-16,0 0 16,-1 0-16,16 0 15,0 15-15,0 0 16,-46 0-16,16-15 16,-15 15-16,-1 0 15,0 16-15,1-1 16,-16-30-1,16 30-15,-16 0 0,-30-30 16,31 15-16,-17-15 16,2 15-16,-1 1 15,-15-16-15,16 0 16,14 0 0,-30 0-1,0 0-15,30 0 16,-30 0-16,16 0 15,-16 0-15,30 0 16,16 0-16,-16 0 16,-15 0-16,30 0 15,-14-16-15,-1 16 16,1-15-16,14 15 16,-15 0-16,16 0 15,-16-45-15,31 45 16,-31-15-16,1 15 15,-1-15-15,1 15 16,-17-15 0,-13 0-16,14 15 15,0-16-15,-15 1 0,16 15 16,-1-30 0,-15 15-16,0 15 15,-15-30 1,15-15-16,0 14 15,0-14-15,-15 30 16,0-46-16,15 31 16,-15-1-16,0 17 15,0-1-15,0-16 16,0 1-16,0 0 16,0-1-16,0 17 15,-15-32 1,-15 16-16,30 15 0,-45-31 15,45 1-15,-16 30 16,2 0-16</inkml:trace>
  <inkml:trace contextRef="#ctx0" brushRef="#br0" timeOffset="55353.08">17122 4550 0,'-61'-30'93,"-14"-1"-93,14 16 16,16-15 0,-16 15-16,-30-15 0,-14 0 15,-1 15 1,-15-1-16,15 1 15,0 0-15,46 0 16,-31 15-16,16 0 16,14 0-16,1 0 15,0 0-15,-16 0 16,30 0-16,1 0 16,0 0-16,-1 0 15,31 0 1,0 0-16,0 0 15,0 15-15,0-15 0,15 15 16,-15 0-16,-1-15 16,-13 31-16,-32 14 15,31-15 1,-1-15-16,-44 15 16,30-14-16,-1 14 15,16 0-15,-16 30 16,1-29-16,15 29 0,15-45 15,-31 46 1,1 30-16,30-61 16,-15 15-16,14 0 15,2 1-15,-1-16 16,-1 0-16,16 15 16,0-14-16,0-16 15,0 45-15,-45 31 16,45-31-16,0 16 15,0-30 1,0-1-16,0-15 16,0-15-1,0 15-15,0 1 16,0-17-16,0 2 0,15 29 16,0-30-1,16 0-15,-16 46 16,15-46-1,-30 0-15,15-15 16,15 15-16,-15 1 16,61-2-16,-15 17 15,-32-1-15,17-30 16,30 45-16,-31-30 16,0 1-16,-15-16 15,31 14 1,29 17-16,16-16 0,0 15 15,-15-15-15,-16 0 16,1 1-16,-30-1 16,-1-15-1,0 15-15,-30-15 16,31 0-16,-1 0 16,0 0-16,-15 0 15,16 0-15,14 0 16,1 0-16,14 0 15,-29-15-15,29-16 16,-14 1-16,14 0 16,-59 15-16,13-30 15,17 29-15,-31 1 16,0-15-16,0 0 16,1 15-16,-1-1 15,-1 1-15,2-30 16,-1 45-1,0-15-15,0 0 16,15-15-16,1 14 16,14-29-16,-30 30 15,31-60 1,-32 44-16,17 1 16,14-31-16,-45 31 15,30-15-15,-30 0 16,16 14-16,-16 16 15,0-30-15,0-15 16,0 29-16,0-44 16,0 45-16,0-16 15,0 1-15,0-1 16,0-14-16,0 30 31,0-31-31,-16 61 0,1-15 16,15-15-16,-15 15 15,15-1-15,-30 16 16</inkml:trace>
  <inkml:trace contextRef="#ctx0" brushRef="#br0" timeOffset="57760.27">18981 5230 0,'-16'30'62,"-13"-14"-46,-2 13-16,1 2 15,15-31 1,0 15 0,-16-15-1,1 15 17,15-15-17,0 0-15,0 0 16,-15 0-1,15 0 1,-16 0-16,16 0 31,0 0-15,0 0-16,15-15 16,-15 15-16,0-30 15,-1 0 1,16 15-1,0-1 32,0 1-31,16 15 0,-1 0-1,0 0-15,45 0 16,-44 0-1,-1 15-15,15 16 16,0-1-16,0 0 16,1 0-16,-1-15 15,-15 31-15,0-16 16,15-15-16,-14 15 16,-1-30-16,-15 16 15,14-16 1,2 0 31</inkml:trace>
  <inkml:trace contextRef="#ctx0" brushRef="#br0" timeOffset="58256.17">19147 5064 0,'0'30'32,"0"30"-17,0 1 1,0-31-16,15 30 15,-15 1-15,30 45 16,-15-15-16,1-1 16,-1 16-16,0-30 15,0-31-15,0-30 16,-30-30 78,0-30-94,-15-16 15</inkml:trace>
  <inkml:trace contextRef="#ctx0" brushRef="#br0" timeOffset="58844.12">19238 5154 0,'15'0'15,"0"0"1,15 0 15,-15 0-31,-15 46 78,0-16-78,-30 0 16,0 1-16,15-17 15,15 2 17,15-16-1,15 0-15,-15 0-1,0 15 1,15 30-1,-30-15 1,16 1-16,-16-16 16,0 15-1,0-15-15,0 16 16,-16-31-16,-14 14 0,0-14 31</inkml:trace>
  <inkml:trace contextRef="#ctx0" brushRef="#br0" timeOffset="62258.38">18104 1980 0,'15'0'31,"0"0"-31,16 0 16,-1 0-16,-15 0 16,0 0-1,16 31 17,-31-16-17,0 30 1,0-15-16,-16-14 15,-14 13-15,15 32 16,-30-31-16,45 1 16,15-1 77,-15-15-77,30-15-16,-15 30 16,0-15-16,-15 0 15,15-15 1,-15 31-16,0-16 0,0 15 16,0-15-16,0 15 15,0 15-15,-15-29 16,15-1-16,-15-15 31</inkml:trace>
  <inkml:trace contextRef="#ctx0" brushRef="#br0" timeOffset="62805.82">18678 2131 0,'-15'0'32,"-15"0"-17,-15 0-15,-16 31 16,61-16-16,-15 15 15,0 15-15,15 1 16,0 29-16,0-29 16,0-31-1,0 0-15,15 15 16,0-15-16,1 1 16,13-16-16,-13 0 15,-1 0-15,15 0 16,0 0-1,1-31-15,-16 1 16,15 0-16,-15-1 16,0-29-16,-15 30 15,0 0-15,0-1 0,0 1 16,0 15 0,-15-15-16,15 14 15,-15 1-15</inkml:trace>
  <inkml:trace contextRef="#ctx0" brushRef="#br0" timeOffset="63208.55">19283 1995 0,'0'16'31,"-30"-1"-31,0 0 16,-1 45-16,-29-15 15,0 46-15,-1 0 16,15-15-16,-14 14 16,0-14-1,29-31-15,16-15 0,0 0 16,15-90 46</inkml:trace>
  <inkml:trace contextRef="#ctx0" brushRef="#br0" timeOffset="63605.62">18830 1935 0,'0'15'47,"0"15"-31,0 1-16,0-1 15,15-15 1,0 0-16,15-15 16,-15 0-1,16 0-15,-16 0 16,-1 0-16,17-45 16,-16 30-16,-15-1 15,0 1 1,0 0-1</inkml:trace>
  <inkml:trace contextRef="#ctx0" brushRef="#br0" timeOffset="64140.65">19298 2585 0,'0'15'78,"-30"-15"-62,0 0-16,15 0 15,-1 0-15,1 0 32,15 15-32,0 61 15,0-31-15,0-15 16,0-15-1,15 30-15,1-45 63,-1-14-47,-15-17-16,0 16 15,30-15-15,-15-31 16,-15 31-16,0 0 15,0 0 1,0 15-16</inkml:trace>
  <inkml:trace contextRef="#ctx0" brushRef="#br0" timeOffset="65406.49">20341 2207 0,'0'-15'31,"-15"30"-15,-15 30-1,-15-14-15,-1 14 16,-14-15-16,15 16 0,14-16 15,1-15 1,-16 0-16,31 15 16,-15-30-16,15 0 15,15 16-15,-30-2 16,0-14 0,-16 0-16,31 0 15,-30 0-15,30 0 16,-1 0-16,2 0 15,-2 0 1,-14-14-16,15-2 0,15-14 16,0 15-1,-15-46-15,15 31 16,0 15-16,0-15 16,0 0-1,15-31-15,0 61 16,0-15-16,0-15 15,1 30 1,-2 0-16,2-15 16,-16-1-16,15 16 15,0 0-15,0 0 63,0 0-48,15 16-15,-30-1 16,16 0-16,-1 15 31,-1 0-31,2-14 16,-1-1 0,15 0-16,15 0 0,-14 15 15,14 15-15,31 1 16,-46-16-1,15-15-15,-30 16 16,1-31-16,-16 14 16,30 1-16</inkml:trace>
  <inkml:trace contextRef="#ctx0" brushRef="#br0" timeOffset="68064.28">18134 3326 0,'16'0'47,"13"0"-47,17 0 15,-15 0-15,-2 0 16,32-16-16,0 16 16,14-15-16,-14 15 15,-46 0-15,-1 0 16,2 46 31,-16 29-32,0 1 1,0-46-16,0 15 16,0 16-16,0-1 15,0 1-15,0-16 16,0 15-16,0-14 15,0-1-15,0-14 16,15-17 0,-30-28 46</inkml:trace>
  <inkml:trace contextRef="#ctx0" brushRef="#br0" timeOffset="68342.89">18391 3734 0,'30'0'47,"1"-15"-31,-1 15-16,-15-16 15,0 16-15,0-15 16,1 1-16</inkml:trace>
  <inkml:trace contextRef="#ctx0" brushRef="#br0" timeOffset="69209.67">19253 3174 0,'-15'0'47,"-16"0"-31,16 0-1,-15 0 1,15 0-16,0 0 16,0 0-1,-15 31-15,15-16 16,15 45-16,-16-14 16,1 14-16,15-30 15,-15 15-15,15 16 16,0 45-16,0-31 15,0 1-15,0 15 16,0-31-16,0-45 16,15 1-1,0-16 17,31-16-17,14-29-15,-44-30 16,13 44-1,2-44-15,-31 30 16,30-31-16,-30 15 16,15 16-16,-15-15 15,0-1-15,0 0 16,0 31-16,0 15 16,0-15-16,-15 0 15,-15-1-15,-1 31 16,-14-15-1</inkml:trace>
  <inkml:trace contextRef="#ctx0" brushRef="#br0" timeOffset="69603.23">19676 3129 0,'-45'15'47,"-31"76"-32,31-16-15,15-44 16,-1 29 0,-14 31-16,0-16 0,-1-14 15,16-1-15,30-45 16,0 1-16,0-61 78,0-46-78</inkml:trace>
  <inkml:trace contextRef="#ctx0" brushRef="#br0" timeOffset="69940.34">19283 3008 0,'-15'0'47,"15"15"0,45 1-47,-45 13 15,30-29-15,-14 16 16,-1-16-16</inkml:trace>
  <inkml:trace contextRef="#ctx0" brushRef="#br0" timeOffset="70372.35">19767 3628 0,'-15'0'16,"-15"-15"0,14 0-16,1 15 15,0 0 16,15 15-15,0 15-16,0 15 16,0 1-1,0-16-15,0-15 16,30-30 46,-14-15-46,-16-16-16,0 32 16,0-32-16</inkml:trace>
  <inkml:trace contextRef="#ctx0" brushRef="#br0" timeOffset="70995.37">19993 1724 0,'-15'0'31,"15"60"-15,0 0-16,0 0 15,0 16-15,15 75 16,-15-14-16,0 14 16,16-60-16,-16 14 15,15 1-15,-15-46 16,0-15-16,15-29 16,-15-32 62</inkml:trace>
  <inkml:trace contextRef="#ctx0" brushRef="#br0" timeOffset="71787.2">20114 2419 0,'31'0'62,"-16"-61"-46,-15 31-16,30 0 15,0-31-15,-30 31 16,0 0 0,15 15-16,1-1 0,-16 1 172,0 76-94,0-31-63,0 31-15,0 44 16,0 1-16,0-30 16,0-61-16,0 0 15,0 0-15,15-15 31,30 0-15,-15 0-16,0 0 16,16-60-16,-16 15 15,-15 14-15,16-14 16,-2-46-16,-13 61 16,-16-15-16,0-31 15,0 46-15,0-15 16,0 14-1,0 16-15,0 0 0,-16-30 16,16 29-16,-15 16 16,1 0-16,-2-15 15,-14 15 1,0 0 0</inkml:trace>
  <inkml:trace contextRef="#ctx0" brushRef="#br0" timeOffset="72310">20840 1678 0,'15'15'16,"-15"16"-1,0 14-15,15-30 0,1 45 16,-16-45-16,0 30 16,29 1-16,-29-31 15,31 15 1,-16-30-16,0 16 15,0-1-15,-15 0 94,0 0-94,-15 30 16,-15 16-16,-1-31 15,-14 15-15,0-14 16,0 44-16,-16-30 16,46-14-16,-31-1 15,46-15 1,0 0 0</inkml:trace>
  <inkml:trace contextRef="#ctx0" brushRef="#br0" timeOffset="72837.31">20205 3492 0,'0'15'16,"15"30"-16,0 1 15,-15-16-15,31 30 16,-1 31-16,-15-16 15,-15-29-15,15 15 16,0 14-16,0 1 16,-15-31-1</inkml:trace>
  <inkml:trace contextRef="#ctx0" brushRef="#br0" timeOffset="73384.69">20553 3598 0,'15'-46'78,"0"-14"-62,0-16-16,15 31 15,-14 15-15,-16-1 16,30-14 0,-15-15-16,-15 45 0,0-1 15,15 32 48,30 44-48,-45-30-15,15 16 16,16 44-16,-1 1 16,-15-31-16,15 31 15,-14-46-15,-16-29 31</inkml:trace>
  <inkml:trace contextRef="#ctx0" brushRef="#br0" timeOffset="73964.92">20886 3174 0,'60'16'0,"-15"14"16,1 15-16,-16-15 16,15-15-16,-15 16 15,1-1 1,29 0-16,-45-15 0,0 1 16,15 13-16,-45 2 109,-15-1-109,-16 15 0,17 1 16,-17 44-1,1 1-15,14-15 16,2-31-16,-2 16 15,1 14-15,15 1 16</inkml:trace>
  <inkml:trace contextRef="#ctx0" brushRef="#br0" timeOffset="76714.47">18452 1587 0,'-15'0'31,"-15"0"-15,-31 30-16,31-30 15,-30 31-15,29-16 16,-44 15-16,29 1 16,16-16-16,15-1 15,-16 2-15,17 29 16,-17-30-16,16 15 15,0 15-15,-15 31 16,15 0-16,-30-1 16,45-14-16,0-16 15,-16-14-15,16 29 16,0-15-16,0 1 16,0-1-1,16 1-15,29-17 16,0 32-16,16-16 15,-1-29-15,16 14 16,-31-15-16,61-15 16,-31 0-16,31 0 15,-16 0-15,32 0 16,-2 0-16,-14 0 16,0 0-16,-45 0 15,-46 0-15,15-31 16,-15 1-16,0 30 15,1-45-15,-2 15 16,-14-16-16,0 1 16,0 0-1,0 15-15,0-1 16,0-14-16,0 15 16,0 0-16,-14-1 0,-2 1 15,1 15-15,-15-31 16,0 1-1,-1 45-15</inkml:trace>
  <inkml:trace contextRef="#ctx0" brushRef="#br0" timeOffset="77623.3">18890 3099 0,'0'-31'15,"0"2"1,-15 13-16,15 1 16,-15 0-16,-15 0 15,-1 0 1,16 15-16,-15-15 15,0 15-15,-16 0 16,16 0 0,-46 0-16,1 0 0,-15 45 15,14 30 1,-15-14-16,30 0 0,1 14 16,15-14-16,-15-1 15,44 15 1,-14-29-16,15-1 15,15 1-15,0-1 16,0 0-16,0 16 16,15-1-16,45 1 15,-29 14-15,14 16 16,16-31-16,-31 1 16,31 30-16,-16-31 15,30 15 1,-30 1-16,31-15 0,-1-31 15,-14 0-15,-31-30 16,16 0-16,14 0 16,46 0-16,-16 0 15,1-45 1,0-16-16,-15-14 16,-1-16-16,1 1 15,-16-1-15,-14 0 16,-32 16-16,2 14 0,-1-14 15,0 14 1,-15 0-16,0 1 16,0 0-16,0-31 15,0 31-15,0-1 16,0 0-16,0 46 16,-15-45-16,-16 45 15,2-15-15,13 14 16,1 16 15,-15 0-15,-15 0-16</inkml:trace>
  <inkml:trace contextRef="#ctx0" brushRef="#br0" timeOffset="79298.03">17938 2736 0,'-15'15'78,"-31"76"-78,16-46 16,0 46-16,0-46 16,-16 31-16,1-16 15,-1 31-15,1 15 16,30-1-16,-15 1 16,15-15-1,0 15-15,15-31 16,0-14-16,0 0 0,0 14 15,0-15-15,30-14 16,15 44-16,16 1 16,-1 0-1,1-16-15,-31-29 16,30 14-16,-45-30 16,16-30-16,-1 31 15,-15-16-15,0 0 16,-30-15 78</inkml:trace>
  <inkml:trace contextRef="#ctx0" brushRef="#br0" timeOffset="79710.78">17802 4686 0,'15'0'47,"0"0"-47,16 0 16,-2 0-16,2 15 16,14-15-1,-15 0-15,15 15 0,1-15 16,-16 0-16,-15 0 15,-30 0 79,0-15-78,0-15-16,0-16 15,15 16-15</inkml:trace>
  <inkml:trace contextRef="#ctx0" brushRef="#br0" timeOffset="80303.48">19207 4444 0,'31'15'31,"-16"15"-16,15 31 1,-30-16-16,46-15 16,-32 46-16,-14-30 15,16-1-15,-16-30 0,0 0 16,0 0 0,0 0-16,0 0 15,0 1-15,0-1 16,-16-15-1,16 15 1,-14-15 0,-2 0-1</inkml:trace>
  <inkml:trace contextRef="#ctx0" brushRef="#br0" timeOffset="80679.17">19253 4913 0,'15'0'16,"15"30"-16,1 0 15,-17-14-15,2-2 16,14-44 109,-15 0-109,0-15-16,31-16 15,-46 31-15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2-05T08:48:24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6088 11824 0,'16'0'93,"13"0"-77,32 0-16,30 0 16,15 0-16,15 0 15,-1 0 1,1 0-16,0 0 16,-30 0-16,-30 0 15,-46 0-15,15 0 16</inkml:trace>
  <inkml:trace contextRef="#ctx0" brushRef="#br0" timeOffset="533.62">6058 13215 0,'0'15'47,"15"-15"-31,45 0-1,-29 0-15,14 0 16,46 0-16,15 0 16,0 0-16,-31 0 0,-14 0 15,14 0-15,-30-15 16,-14-1-1,-1 1 1,0 15-16,-15 0 16,15-14-1,-15 14 1</inkml:trace>
  <inkml:trace contextRef="#ctx0" brushRef="#br0" timeOffset="1139.99">7237 11764 0,'30'0'31,"0"60"-15,-30-29-16,31 29 15,-16-15-15,-15 46 16,15 0-16,0 44 16,15 1-16,-14 15 15,13 1-15,-13-16 16,-16-15-16,15 0 16,15-31-16,-30-75 15,0 1 1,-15-77 62</inkml:trace>
  <inkml:trace contextRef="#ctx0" brushRef="#br0" timeOffset="1982.99">7464 11627 0,'0'-14'47,"75"14"-47,-44 0 15,29 0-15,46 0 16,60 0-16,0-16 0,16-29 16,-1 15-1,-60 15-15,-15-1 16,-76 16-1,-15 0 1,16 0 0,-16 16-1,-1 14-15,17 15 16,-16-30-16,0 1 16,0-2-1,15 32-15,-30-31 0,16 0 16,-16 0-16,0 31 15,0-1 1,0-30-16,0 30 0,0-14 16,0 44-1,0 46-15,0 0 16,0 46-16,0-16 16,0 30-16,0 0 15,-31-30-15,1-29 16,0-17-16,-1-29 15,-14-16-15,30-30 16,-15-14-16,30-1 16,-15-15-1,0 0 1,0 0-16,-15 0 16,-46 0-16,30 0 15,-14-15-15,-61-16 16,-15 1-1,15 0-15,15 15 16,15-1-16,31 16 16,15 0-16,30 0 15,0-14 95,-16-17-110</inkml:trace>
  <inkml:trace contextRef="#ctx0" brushRef="#br0" timeOffset="2703.82">9021 12580 0,'30'0'47,"0"0"-31,31 0-16,29 0 15,16 0 1,15 0-16,15 0 16,0 0-16,-30 0 15,0 0-15,-16 0 16,-14 0-16,-61 0 16</inkml:trace>
  <inkml:trace contextRef="#ctx0" brushRef="#br0" timeOffset="3446.55">5952 11431 0,'0'15'15,"30"-15"1,1-15 15,-1-30-31,-15 30 16,15-31-16,61-44 15,-31 44-15,-29-29 16,14 29 0,-30 16-1,-15 60 63,0 31-62,0-16-16,0 16 16,0-16-16,0 30 15,-30-14-15,15-31 16,0 0-16,15 46 15</inkml:trace>
  <inkml:trace contextRef="#ctx0" brushRef="#br0" timeOffset="4041.1">6239 12716 0,'-15'-45'16,"0"29"0,15-14-16,-15 15 15,-46-15 1,47 14-16,-1-13 16,-1 13-16,1 1 15,-15 15 1,-16 15-1,46 46 1,0 30-16,0-46 16,0 0-16,0 31 15,0-16-15,16-45 16,14 31-16,-15-46 16,-15 15-16,30 0 15,-14-15-15,29 0 16,-15 0-16,15 0 15,-14 0-15,-1 0 32,0-30-32,-30 14 0,0 2 15,0-17-15,0-14 16,0 15-16,0-15 16,-15 14-1,15-14-15</inkml:trace>
  <inkml:trace contextRef="#ctx0" brushRef="#br0" timeOffset="4931.17">9958 12277 0,'0'-15'47,"15"-30"-47,0-1 15,-15 1-15,30-15 16,-30 0 0,31-1-16,-2 0 0,2 32 15,-16-32 1,15 46-16,-30 0 0,15 15 31,1 0 0,14 45-31,-30 46 16,15-61-16,0 46 16,-15-1-16,15 31 15,0-31-15,-15-14 16,0-31 0</inkml:trace>
  <inkml:trace contextRef="#ctx0" brushRef="#br0" timeOffset="5159.06">10275 12353 0,'31'15'31,"-1"1"-15,30 29-1,-14-45-15,-16 0 16,-15 0-16,30 0 16</inkml:trace>
  <inkml:trace contextRef="#ctx0" brushRef="#br0" timeOffset="6707.66">6194 11083 0,'-45'15'62,"-16"46"-46,31-31-16,-15 61 16,14-31-16,1-29 15,0 44-15,30-45 16,0-15-16,0 16 15,0-16-15,0 30 16,0 16 0,46-31-16,-32 0 0,17 0 31,-1-30-31,15 0 16,0 0-16,1 0 0,14 0 15,16-15 1,-31-15-16,-14-15 15,-16 15-15,0-1 16,-15 16-16,0-15 16,0 15-16,0-16 15,0 2-15,0 13 16,0 1-16,0 0 16,0-15-16,0 15 15,0-1-15,0 1 16,0-30-16,0 15 15,0 14-15,0 2 16,0-1 0,-15-1-16</inkml:trace>
  <inkml:trace contextRef="#ctx0" brushRef="#br0" timeOffset="7556.15">5680 13094 0,'15'0'47,"16"-30"-31,-17-1-16,17-44 16,29-1-16,-14 0 15,-1 31-15,1-45 0,-17 59 16,-29-14-1,31 0-15,-16 14 16,-15 16-16,0 0 16,15 15 15,0 0-15,31 46-1,-16 29-15,0-14 16,-30-31-1,0 15-15,15 15 0,-15-29 16,15 29-16,-15-29 16,0-1-1,0-15 17</inkml:trace>
  <inkml:trace contextRef="#ctx0" brushRef="#br0" timeOffset="7854.22">6088 12988 0,'45'15'63,"1"-15"-63,30 0 16,-46 0-16,15 0 0,16 0 15,-1 0 1,-14 0-16,-17 0 15</inkml:trace>
  <inkml:trace contextRef="#ctx0" brushRef="#br0" timeOffset="32471.46">9988 13230 0,'-15'0'78,"-15"-15"-47,-16 15-15,1 0-1,-31 0-15,16 0 0,0 0 16,-31 0-16,30 0 15,16 0-15,15 0 16,-1 0 0,16 0-16,1 0 78,-2 15-63,16 30-15,0 31 16,0-31-16,0 31 16,0-31-1,0 31-15,-15-1 0,0 31 16,0-15-16,0-16 16,15 31-16,-15-15 15,15-16 1,0 16-16,0 0 15,0 0-15,0-16 16,0 15-16,0-29 16,0 0-16,0-16 0,0 0 15,0-15 1,0-14-16,0-1 16,0 15 46,15 0-46,0-15-1,-15 16 1,0-17 0,15 2 109,15-16-110,-14 0 1,-2 0-1,17 0 1,-1 0 0,-15 0-16,0 0 15,0 0 1,0 0 0,1 0 30,-2 0-30,17 0-16,-16 0 16,15 0-1,-15 0 1,16 15-16</inkml:trace>
  <inkml:trace contextRef="#ctx0" brushRef="#br0" timeOffset="33358.06">10774 13154 0,'15'-15'78,"31"15"-78,-16 0 15,30 0-15,1 0 16,30 0-16,-31 0 16,-30 0-16,0 0 15,1 0-15,-17 0 78,2 15-78,-16 15 0,0 31 16,0 29-16,0 32 16,0-2-16,0 2 15,0-2 1,0 1-16,0 0 15,0-15-15,0-30 16,0-1-16,0 16 16,0-15-16,0 14 15,0-15-15,15 16 16,-15-30-16,0-46 16,0 30-16,0-30 15,0 0-15,0 1 16,0-1-1,15 0-15,-15 0 32,0 0-1,-15-15 16,-61 0-32,31-15 1,-1 0-16,17 0 16,-47 15-16</inkml:trace>
  <inkml:trace contextRef="#ctx0" brushRef="#br0" timeOffset="37092.92">6617 14363 0,'-15'-15'125,"-15"-15"-109,0 15-1,0 0-15,15 0 16,-1-15-1,1-16-15,15 16 16,0 0-16,0-1 16,0 1-16,0 15 15,15 0-15,-15 0 16,16 15 0,-1 0 15,30 15-31,15 31 15,-45-1 1,-15 0 0,16 0-16,-1 1 15,0-1-15,-15 16 16,0-46-16,0 30 16,0-30-16,-30 16 15,14-31-15,-14 29 16,15-29 15,-15 0-15,60 31 46,46 14-46,14 15-1,1-14-15,-31-1 16,1 1-16,-46-46 0,0 0 16,0 0-1,-15-15 48,0-1-48,0 1-15,0 0 16,0-15-16</inkml:trace>
  <inkml:trace contextRef="#ctx0" brushRef="#br0" timeOffset="37819.08">7177 14469 0,'0'-30'16,"0"15"-1,-16 0 1,1 0 0,-15 15-1,-15 0-15,29 0 16,2 0-16,-32 15 16,31 30-1,0 0-15,-15 31 16,30-30-16,0 14 15,-16-45-15,16 0 0,16-15 47,29 0-31,1 0-16,-31-45 16,15 29-16,-15 2 15,0-17-15,-15 16 16,15 0-16,-15-15 15,0 15-15,30-30 16,-30 29-16,31 107 78,-31-61-62,15 30-1,15 62-15,0 29 16,-15-45-16,1 14 16,-2-44-16,-14-46 15,-14-75 63</inkml:trace>
  <inkml:trace contextRef="#ctx0" brushRef="#br0" timeOffset="38397.75">7222 14545 0,'30'-15'16,"1"30"-16,-31 15 16,30 31-16,0-31 15,-15 15-15,0-30 16,-15 0-16,15 0 15,-15 1-15,15-16 47,-15-16-47,0 1 16,0-30-16,0-1 16,16 1-16,-1 15 15,-15 0 1,14-1-16,-14 16 15,16 15 48,14 31-47,-15 14-16,-15-15 15,15 1-15,-15-1 16,15-15-16,-15 0 15</inkml:trace>
  <inkml:trace contextRef="#ctx0" brushRef="#br0" timeOffset="39097.58">7570 14061 0,'15'45'32,"-15"1"-17,15-1-15,0 15 16,0-14-16,0 14 15,15 16-15,-30-30 16,15-32-16,1 1 0,-16 1 16,15-32 77,0 1-77,15-45-16,0 15 16,15-1-1,-29 16-15,14 30 63,-15 61-48,-15-31 1,15 15-16,-15-14 16,0 14-16,0 0 15,0-15-15,-15-14 16,0-16 0,0 0 30,15-16-30</inkml:trace>
  <inkml:trace contextRef="#ctx0" brushRef="#br0" timeOffset="39406.75">8038 14257 0,'16'0'16,"-16"46"-16,0-1 16,0 1-16,14-16 15,-14 0-15,0-15 16,0 1-16,0-2 15,0 1-15,0 1 16,0-32 47,15-13-63</inkml:trace>
  <inkml:trace contextRef="#ctx0" brushRef="#br0" timeOffset="39740.8">8325 14031 0,'16'45'16,"-16"0"-1,0 31-15,15-30 16,-15-1-16,0 15 16,0-14-16,15-16 15,-15 0 1,0 1-16,0-17 16,-30-44 77</inkml:trace>
  <inkml:trace contextRef="#ctx0" brushRef="#br0" timeOffset="39981.81">8023 14152 0</inkml:trace>
  <inkml:trace contextRef="#ctx0" brushRef="#br0" timeOffset="41091.42">8718 14334 0,'0'14'15,"16"-14"1,-1 15 0,-1-15-1,2 0 1</inkml:trace>
  <inkml:trace contextRef="#ctx0" brushRef="#br0" timeOffset="41716.18">8658 14243 0,'15'0'47,"15"0"15,1 0-31,-16 0-31,-1 0 16,2 0 0,-1 0-16,0 0 15</inkml:trace>
  <inkml:trace contextRef="#ctx0" brushRef="#br0" timeOffset="45869.95">10306 13064 0,'-15'0'16,"-1"0"-1,1 0 1,-30 0 15,45 30-15,0 0-16,0 0 16,0 15-16,0-14 15,0 14-15,15 1 16,-15-32-1,0 2-15,15 14 16,0-30-16,-15 15 16,15-15-16,1 15 15,13-15 17,-13 0-17,14-30 1,-15 30-16,-15-30 15,15 0-15,-15-1 16,0 16 0,0 0-16,0 0 31,0 0 16,0 0 0,-15 15-47,0-16 15</inkml:trace>
  <inkml:trace contextRef="#ctx0" brushRef="#br0" timeOffset="46477.45">10109 13759 0,'15'0'16,"0"0"0,0 0-1,0 0-15,16 0 16,-16-15-1,0-1-15,0 2 16,-15-17-16,0 16 16,15 0-16,-15 0 15,0 76 95,0-32-110,0 17 15,0-1-15,0 1 0,0-31 16,0 0 62</inkml:trace>
  <inkml:trace contextRef="#ctx0" brushRef="#br0" timeOffset="47043.58">10109 14409 0,'0'15'16,"15"-15"15,15-45-15,-15 0-1,31-16-15,-46 45 16,15-14-16,0-15 0,0 15 16,-15 60 93,0 0-109,0 15 16,0-14-16,0 15 15,0 14-15,0-30 32,0-15-32</inkml:trace>
  <inkml:trace contextRef="#ctx0" brushRef="#br0" timeOffset="47909.68">10245 14817 0,'-30'0'47,"15"0"-16,0 15-31,15 15 16,0 0-16,0 1 15,0-1 1,0-15-16,0 31 16,0-1-16,0-15 15,0 15-15,30 1 16,0-31-16,-30 15 16,30-15-16,1 0 15,-17 0 1,2-15-1,-1 0 1,0 0 0,-15-15-16,0-15 15,0-15 1,0-16-16,-15 31 16,15-16-1,0 17-15,0 13 16,0 1-16,0 0 15,0-15-15</inkml:trace>
  <inkml:trace contextRef="#ctx0" brushRef="#br0" timeOffset="59304.1">11847 13018 0,'-15'0'94,"-15"0"-78,-15 0-1,-16 0 1,31 0-1,15 0-15,-15 15 16,-1-15-16,1 15 16,15-15-1,0 0 17,0 16 124,15 29-141,0-15 1,0 1-16,0-2 16,0 47-16,0-16 15,0 16-15,30-15 16,-30-1-16,0-15 16,15 1-16,-15-1 15,15-14-15,-15 14 16,0 0-16,0 0 15,0-29 1,0 14-16,0 0 16,0 0-16,31 16 0,-31-16 15,29 0 1,-29 30-16,0 1 0,0 15 16,0-1-1,0-30-15,0 16 16,0 0-16,0-32 15,0 17-15,0-1 16,16 16-16,-16-1 16,0 1-16,0-16 15,0 0-15,0-14 16,0-1-16,0-15 16,0 15-16,0-15 15,0 1 1,0-1-16,0 15 15,0 0 157,0 0-156,15 0-16,-15 1 16,15-1-1,-15-15-15,0 0 16,0 0-1,15-15 1,0 0 187,0 0-187,0 0-16,1 0 15,-1 0 1,0 0 15</inkml:trace>
  <inkml:trace contextRef="#ctx0" brushRef="#br0" timeOffset="60574.39">14976 13048 0,'30'0'47,"0"0"-31,-14 0-1,29 0-15,0 0 16,-29 0-16,29 0 15,-15 0-15,0 0 0,16 0 16,-31 0-16,15 0 16,-15 0-1,0 0 1,1 0 31,-2 16-32,1-16-15,-15 15 16,46 15-16,-31-15 16,30 76-16,-29-31 15,-1 0-15,0 1 16,0 15-16,15 45 16,-15 14-16,-15-13 15,15-2-15,-15-14 16,0-15-1,0 15-15,0 0 16,0-31-16,0 16 16,0-15-16,0-1 15,0 1-15,0-31 16,0 0-16,0-15 16,0-14-16,0-1 15,0 0-15,0 15 16,0-15-1,0 0 1,0 1 0,0-1 15,0-1-15,-15-14 15,-15 0-31,15 0 0,0 0 15,0 0-15,-16 0 16,1 0 0,15 0-1,0 0-15,0 0 16,0 0 31,-1 0-32</inkml:trace>
  <inkml:trace contextRef="#ctx0" brushRef="#br0" timeOffset="61659.27">13102 12171 0,'0'16'46,"0"29"-46,-30-15 16,30 1 0,-31-1-1,16 0 1,0-15 0,15 1 62,15-16-63,15 0 1,1 0-16,-16 0 16,15 0-16,-15 0 15,1 0-15,-2 0 31</inkml:trace>
  <inkml:trace contextRef="#ctx0" brushRef="#br0" timeOffset="61968.03">13192 12308 0,'0'15'31,"0"30"-15,0 0 0,0 16-16,0-16 15,0-14-15,0 29 0,0-15 16,0-29 0,0-1-16</inkml:trace>
  <inkml:trace contextRef="#ctx0" brushRef="#br0" timeOffset="62996.06">11122 15240 0,'0'0'0,"-16"15"16,16 0 125,-15 31-141,-15-16 31,0 0-16,45-30 126,16 15-141,-17-15 0,32 0 16,-16 16-16,0-16 15,15 0-15,-29 0 32,-1 0-32,15 0 15</inkml:trace>
  <inkml:trace contextRef="#ctx0" brushRef="#br0" timeOffset="63337.44">11228 15301 0,'0'30'0,"30"60"15,-30-59-15,0 29 16,0 0-16,0 1 16,0 0-16,0-16 15,0 0-15,0-29 16</inkml:trace>
  <inkml:trace contextRef="#ctx0" brushRef="#br0" timeOffset="63991.82">11938 13170 0,'0'-16'47,"30"-29"-32,1 0 1,-31 29-16,29-14 16,17-15-1,-31 30-15,-15-15 16,15 60 46,-15 30-46,15 31-16,-15-46 16,0 0-16,16 16 0,-16-16 15,0-29-15,0 14 16,0 0-1,0-15 17</inkml:trace>
  <inkml:trace contextRef="#ctx0" brushRef="#br0" timeOffset="64562.95">12784 13064 0,'0'0'0,"0"-16"0,-15 1 15,0 0 1,-15 15 0,15 0 15,-31 0-31,-14 46 15,30 44-15,14-45 16,16-14 0,-14 29-16,14 16 15,0 15-15,0-31 16,0-45-16,0 15 16,30-30-16,0 0 0,15 0 15,1 0 1,-1 0-16,0 0 15,1-45-15,-1 14 16,-30 2-16,-15-2 16,0 16-16,0-15 15,0 15 1,0 0 0,0-1-16,0 2 31</inkml:trace>
  <inkml:trace contextRef="#ctx0" brushRef="#br0" timeOffset="65068.28">12135 14182 0,'60'0'63,"-30"-45"-48,15 0-15,-14-46 16,-31 60-16,15 1 0,-15 0 16,15-15-1,-15 30-15,0-1 16,0 47 62,0-1-78,0 15 16,15 16-1,-15-16-15,30-30 0,-30 16 16,16-2-16</inkml:trace>
  <inkml:trace contextRef="#ctx0" brushRef="#br0" timeOffset="65543.7">12799 13910 0,'0'45'93,"0"16"-93,0-16 0,0 0 16,0-14 0,16-31-16,-1 15 15,0-15 1,15 0-1,16 0 1,-31-31-16,-15 16 16,0-60-16,0 30 15,0-1-15,0 1 16,0-16 0,0 31-16,0 15 15</inkml:trace>
  <inkml:trace contextRef="#ctx0" brushRef="#br0" timeOffset="66243.82">16034 14394 0,'15'0'15,"16"0"1,-16 0-16,30 0 16,-30-15-16,30-1 15,-30 1-15,1 15 16,-1 0-1,-15-14 17</inkml:trace>
  <inkml:trace contextRef="#ctx0" brushRef="#br0" timeOffset="66521.34">15989 14182 0,'15'0'47,"0"0"-47,15 0 16,-15 0-16,1 0 15,14 0-15,0 0 16,-15 0-16</inkml:trace>
  <inkml:trace contextRef="#ctx0" brushRef="#br0" timeOffset="67907.82">16896 13290 0,'-15'0'78,"-16"15"-62,31 1-16,-45-2 16,30-14-16,-15 16 15,-1-1 1,17-15 0,14 15-16,0 15 109,0 16-109,0-1 16,0 15-16,14 61 15,32 0-15,-16 15 16,-15 16-16,0-1 15,-15-15-15,15 15 16,-15-60-16,0 29 16,0-14-16,0 15 15,0-30-15,0-31 16,0-14-16,0-1 16,0-15-1,0 15-15,16-14 16,-16-16-16,0 15 15,0 0-15,15-30 172,0 0-156,15 0-16,30 0 16,-29 0-16,-1 0 0,0 0 15,1-15-15,-2 0 16,-13 15-1</inkml:trace>
  <inkml:trace contextRef="#ctx0" brushRef="#br0" timeOffset="69038.73">18090 13381 0,'15'0'47,"0"0"-47,0 0 15,15 0 1,1 30-16,-1-15 16,16 31-16,-17-1 15,32 0 1,-31 1 0,-15-31-1,-15 0-15,30 0 16,-14 31-16,-16-31 0,0 15 15,0 0 1,0 30 0,0 31-16,0-30 15,0-31-15,-16 30 16,2 46-16,-2 60 16,16 16-16,-15-1 15,15-30-15,0-30 16,0 15-16,0-45 15,0-31 1,0 1-16,0-16 0,0 0 16,0-14-1,0-16 63,0 0-62,0 0-16,0 0 16,0 0-16,0 16 15,-15-17 1,0-14 15,0 0-31,0 0 0,0 0 16,-1 0-1,-13 0 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3T08:10:33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2456 5451 0,'-19'0'31,"0"-19"31,1 1-46,-1-1 31,1 0-32,-1 1 1,0-1 0,1 19-1,-19-37-15,18 18 16,0 19 15,-18 0-31,0-18 16,18 18-1,-18 0-15,0 0 0,18 0 16,1 0 0,-1 0-16,-18 0 15,18 0-15,1 0 16,-1 0-16,1 0 16,-1 0-16,0 0 15,1 0-15,-1 0 16,-18 0-1,18 0 1,1 0-16,-1 0 16,1 18-1,-1-18 17,0 0-32,1 19 31,-1-19-16,1 19 1,-1-19 0,19 18-16,-19-18 15,19 19 1,-18-19-16,18 18 16,-19 1 30,0 37-30,19-38 0,-18 20-1,18-20 1,0 1 0,-19-19-1,19 18 1,-18-18-16,18 19 15,0 0-15,0-1 0,0 1 32,0-1-17,0 1 1,0 0 0,0-1-1,0 1-15,0 18 16,0-18-16,0 18 15,0 19-15,0-38 16,0 20 0,0-1-16,0-19 0,0 20 31,0-20-31,0 1 31,0-1-31,0 1 16,0 0-1,18-1 17,1 1-17,-1-19 1,-18 18 0,19 1-1,0 0 16,-1-1-15,1-18-16,0 19 16,18-19-16,-37 18 15,18-18 1,20 0 0,-20 19-1,1-19-15,18 0 16,-18 0-16,-1 0 0,1 0 31,-1 19-15,1-19-1,-19 18 1,19-18 0,-1 0-1,1 0 1,-1 0 62,1 0-62,0 0-1,-1 0 16,1 0-31,-1 0 16,1 0 0,0 0-1,-1 0 1,1 0 0,-1 0-1,20 0 1,-20 0-16,1 0 15,-1 0-15,1 0 16,0 0-16,-1 0 16,1 0-1,-1 0 1,1 0 15,18 0-31,-18-18 31,-1 18-31,1-19 16,0-18 0,18 37-1,-19-19 1,1-18-16,0 18 16,-1 19-1,1-18-15,-1-19 16,-18 18 31,0 0-47,19-18 15,-19 19 1,0-20 0,0 20-1,0-1 1,0 1-1,0-20-15,0 20 0,0-1 16,0-18 0,0 18-16,0-18 15,0 18 1,0 1 0,0-1-1,0 1 1,-19-1-16,19 0 15,-18 1-15,18-1 16,0-37 0,-19 38-1,19-1-15,-18 1 16,18-1 0,0 0-1,0 1 1,-19 18-1,19-19 1,0 1 31</inkml:trace>
  <inkml:trace contextRef="#ctx0" brushRef="#br0" timeOffset="2701.5">2604 6586 0,'0'-19'47,"-18"0"-31,-19 19-16,-1-18 16,38-1-16,-18 19 15,-1 0-15,-18-18 16,18 18-16,-36-19 15,36 19-15,-18 0 16,0 0-16,-1 0 16,-17 0-16,-1 0 15,37 0-15,-18 0 16,0 0-16,0 0 16,18 0-16,-18 0 15,18 0 1,1 0-16,-20 0 15,20 0-15,-1 0 0,1 0 16,-1 0 0,0 0-1,1 0 1,-1 0 0,1 0-16,-20 37 15,20-37 1,-1 0-16,19 19 15,-18-1 1,-20 1 0,38 0-1,-37 18-15,37 0 16,-37 0 0,37-18-1,-19 18 1,19 0-16,0 0 31,0-18-31,0 0 16,0 18-16,0 19 15,0-38 1,0 20-16,0-20 16,0 19-16,0 19 15,0-37 1,0-1-16,0 1 15,0 0-15,0-1 16,0 1 0,0 18-1,0-18-15,19-1 16,-19 1-16,18-1 16,1 1-1,-19 0-15,19-1 16,-19 19-16,37 1 15,-18-38 1,-19 18-16,37 1 31,-19-1-31,1 1 16,0-19 0,-1 19-16,1-19 15,-1 0-15,57 37 16,-57-37-16,1 18 15,0-18-15,36 0 16,-17 0-16,-20 0 16,19 19-1,-18 0-15,0-19 0,-1 0 16,1 0-16,-1 0 16,20 0-1,-20 0 1,1 0-1,-1 0 1,1 0-16,0 0 16,-1 0-16,-18-19 15,56 0 1,-37 1 0,-1-1-1,1 19-15,-19-18 16,37-1-1,-37 0-15,0 1 16,19 18-16,-1-19 16,38-55-16,-56 55 15,19 19 1,-19-18 0,18 18-16,-18-19 15,19 19-15,-19-19 16,18 1-16,1-1 0,-19 1 15,0-1 1,19 0 0,-1 19-16,-18-18 15,0-19 17,19 18-1,-19-18-16,0 18-15,19 19 16,-19-18-16,0-1 31,0 0-15,0 1-16,0-1 16,0 1-16,0-1 15,0 0 1,0 1-16,0-1 15,0 1-15,0-20 16,0 20 0,0-20-16,0 20 0,0-1 15,0-18 1,-19 18 0,0 1-16,19-1 15,-18 19-15,18-18 94,-19 18-78</inkml:trace>
  <inkml:trace contextRef="#ctx0" brushRef="#br0" timeOffset="6904.34">7293 5562 0,'-19'0'188,"0"0"-188,-36 0 15,36 0-15,0 0 16,-18 0-16,-19 0 15,38 0-15,-38 0 16,19 0-16,0 0 16,18 0-16,-18 0 15,-19 0 1,19 0-16,-1 0 0,1 0 16,-19 0-16,-18 0 15,37 0-15,0 0 16,-38 0-16,38 0 15,-19 0 1,0 0-16,-18 0 16,37 0-16,-19 0 15,-18 0-15,55 0 16,0 0-16,-18 0 16,0 0-16,18 0 15,-36 0-15,17 0 16,1 0-16,0 0 15,-19 0 1,19 0-16,-19 0 0,37 0 16,-18 0-16,0 0 15,18 0-15,-18 0 16,0 0-16,18-18 16,-55 18-1,37 0-15,0 0 16,-19 0-16,37 0 15,-37-19-15,38 19 16,-1 0-16,1 0 0,-1 0 31,0 0-31,1 0 16,-19 0 46,18 0-15,0 19-31,19-1-16,0 1 16,-18 18-1,18 0-15,0-18 16,0 0-1,0 18-15,0 0 16,0 0-16,0 1 16,-19-1-16,19-19 15,0 20-15,0-1 16,-18 0-16,18-18 16,0 18-16,0 0 15,-19 19-15,19-38 16,0 20-1,0-20-15,0 1 0,0-1 16,-19 20-16,19 17 16,0-36-16,0 37 15,0-19-15,-18 19 16,-20 18 0,38-37-16,0 38 15,0-38-15,-18 0 16,18-18-16,0-1 15,0 20-15,0-20 16,0 20 0,0-1-1,0-19 1,0 1 0,0 0-1,0-1 1,0 1 31,0-1-32,0 1 32,18 0-16,1-1-15,0-18 0,-1 19-1,1-1 1,0-18 0,-1 19-16,38 18 15,-19-37 1,0 37-16,1-37 0,-1 0 15,37 38-15,-37-38 16,-18 0-16,55 0 16,1 0-16,-38 0 15,-18 18 1,18-18-16,-19 19 16,20-19-16,-20 0 0,1 0 15,-1 0-15,1 0 16,18 0-16,19 0 15,-19 0 1,19 0-16,0 0 16,0 0-16,18 0 15,-37 0-15,1 0 16,-1 0-16,0 0 16,0 0-16,19 0 15,-19 0-15,19 0 16,0 0-16,-19 0 15,0 0 1,19 0-16,-19 0 16,19 0-16,-19 0 0,19 0 15,0 0-15,-38 0 16,38 0-16,-19 0 16,1 0-1,-1 0-15,19 0 16,-38 0-16,38 0 15,-37 0-15,18 0 16,-18 0-16,-1 0 16,1 0-16,-1 0 15,20-19 1,-20 1 0,1-1-1,-19 0-15,18 19 16,-18-18-16,19-1 15,-19 1-15,0-20 16,19 1 0,-19-19-1,18 38-15,-18-1 16,19 1-16,-1-1 0,1 0 16,-19 1-16,19-1 15,-19-37 1,18 38-16,-18-1 15,19-18-15,-19 18 16,0-18-16,0 0 16,0 18-16,0-18 15,0 18-15,0 1 16,0-1 0,0-18-16,0 18 15,0 1-15,0-1 16,0-18-1,0-19-15,-19 19 16,19 0-16,-18 18 0,-1-18 16,0 0-16,19 18 15,-37-37-15,19 19 16,18 19 0,-19-20-1,19 20-15,0-1 16,-37 1-16,37-1 15,0 0-15,-19 1 16,19-1 15,0 1-15,-18-1 0,18 0-1,0 1 1,0-1-1,0 1-15,0-1 16,0 0 0,-19 1-1,19-1 1,0 0-16,0 1 16,0-19 15,-19 37-16,19-19 1</inkml:trace>
  <inkml:trace contextRef="#ctx0" brushRef="#br0" timeOffset="61963.85">15553 8539 0,'0'-19'94,"0"1"-94,0-1 15,0-18-15,-19 37 16,-18-56-16,18 38 16,-18-20-16,18 1 15,1 19-15,18-1 16,-37 0-16,37 1 16,-19 18-1,0-19-15,1 1 16,-1 18-16,-18-19 15,0 0-15,18 1 16,-37-1-16,-18 19 16,18 0-16,0 0 15,-37 0-15,56 0 16,-19 0 0,0 0-16,-37-18 15,0 18-15,0 0 16,-18 0-16,18-19 0,-56 19 15,19 0 1,-75 0-16,19 0 16,0 0-16,0 0 15,-37 0-15,18 0 16,38 0-16,-38 0 16,38 0-16,-38 0 15,37 0-15,-36 0 16,36 0-16,-36 0 15,-20 0-15,20 0 16,-19 0-16,37 0 16,-38 0-16,38 0 15,37 0-15,1 0 16,-1 0-16,0 0 16,19 0-16,0 0 15,-19 0 1,18 0-16,1 0 15,0 0-15,0 0 16,0 0-16,-1 0 16,38 0-16,0 0 15,0 0-15,0 0 16,0 0-16,-18 0 16,18 0-16,-19 0 15,0 0-15,1 0 16,-19 0-16,37 0 15,-19 0-15,19 0 16,0-19-16,-19 1 16,19 18-16,-37 0 15,37 0-15,-19 0 16,1 0 0,-1 0-16,-55 0 15,36 0-15,-17 0 0,17 0 16,1 0-1,0 0-15,-19 0 16,38 0-16,-1 0 16,-37 0-16,19 0 15,-19 0-15,37 0 16,-36 0-16,55 0 16,0 0-16,-19 0 15,37 0-15,20 0 16,-38 0-16,37 0 15,0 0-15,-37 0 16,37 0-16,0 0 16,-37 0-16,38 0 15,-1 0-15,0 0 16,0 0-16,0 0 16,1 0-1,-1 0-15,19 0 16,-19 0-16,18 0 15,1 0-15,-37 0 16,18 0-16,0 0 16,-18 0-16,18 0 15,19 0-15,-19 0 16,-18 0-16,36 0 16,-17 0-16,17 0 15,1 0-15,-19 0 16,38 18-16,-19-18 15,-19 38-15,0-20 16,37 1 0,1-1-1,-19 1-15,18 18 16,-18 19-16,-19 18 16,0 1-16,0-38 15,0 37-15,38 19 0,-38 0 16,0-37-1,56 0-15,-18 0 16,-1 37-16,-18-19 16,18 19-16,19-18 15,0-1-15,-18-18 16,18 37-16,0-37 16,0 18-16,0 19 15,0-18-15,0 36 16,0 19-1,0-18-15,0 18 0,-19-37 16,0 0-16,19-18 16,-18 18-16,-1-37 15,1-1-15,18 38 16,-19-37 0,0 37-16,19-18 15,-18 36-15,18-18 16,0 19-16,0-38 0,-19 19 15,19-18 1,0-19-16,0-1 16,0 20-16,0-1 15,0-18-15,0 37 16,0-37-16,0 0 16,0 18-16,0-37 15,0 19-15,0-37 16,19 18-16,-1 19 15,-18 0-15,19-1 16,0 1 0,18 0-16,-19 0 15,1-19-15,0 0 16,-19-18-16,37 37 16,-19-1-16,1-17 0,18 17 15,0 1 1,-18-19-16,0-18 15,18 18-15,0 19 16,0-19-16,0 0 16,-18 1-16,37-20 15,-19 38-15,38-37 16,-1 18-16,-18 0 16,37-18-16,-37-1 15,18 1 1,0 0-16,-18-19 0,19 0 15,18 18-15,-75-18 16,38 0-16,18 0 16,1 0-16,-1 0 15,19 0 1,0 0-16,19 0 16,-19 0-16,0 0 15,37 0-15,0 0 16,38 0-16,-19 0 15,18 0-15,1 0 16,36 0-16,19 0 16,-37-18-16,38 18 15,-20-19 1,20 19-16,-20-19 0,-18 1 16,19 18-16,-19 0 15,0 0-15,19 0 16,-19 0-16,18-19 15,-18 1 1,-37-1-16,19 0 0,-38 1 16,19 18-16,-38-19 15,38 19-15,-19 0 16,19 0-16,-19 0 16,38 0-1,-1 0-15,1 0 16,-20 0-16,20 0 15,-1 0-15,19 0 16,-18 0-16,-1 0 16,1 0-16,-1-18 15,1 18-15,-38-19 16,19 0-16,-38 1 16,38-1-1,-19 0-15,19 19 0,-37-18 16,37 18-16,-38-19 15,19 1-15,-18 18 16,55-19-16,-55 0 16,55 19-1,-18 0-15,-18 0 16,17 0-16,20 0 16,-19 0-16,-1 0 15,-17 0-15,18 0 16,-38 0-16,1-18 15,-1-1-15,1-18 16,0 18-16,-19-18 16,0 19-16,0-20 15,0 1-15,0-19 16,-19 19-16,-37 19 16,38-38-16,-19 0 15,-19 19-15,19-19 16,18 0-1,-18-18-15,18-1 0,19-18 16,-18-18-16,18 18 16,18-19-16,-18 0 15,0 19-15,-18 0 16,-1 0 0,-18 0-16,0 0 15,18 0-15,-18 0 16,-19 19-16,19-19 15,-37-19-15,18 38 16,-19-38-16,20 19 16,-1 0-16,0-18 15,0 36-15,38 19 16,-20-18-16,-17 18 16,-1-18-16,-37 37 15,18-19-15,-18 0 16,0-19-16,0-18 15,0 19-15,0 0 16,0-1 0,0 1-16,0 18 15,0-18-15,-37-1 16,19 38-16,-1 18 16,0 1-16,-18-19 15,19 37-15,-20-19 16,1-18-16,19 18 15,-1 1-15,-18-1 16,18 19-16,1-19 16,18 1-16,-19 18 15,0-19-15,-36 19 16,36-19-16,0 1 31,1 18-15,-1-19-16,1-18 15,-1 37-15,-18-37 0,18 37 16,-18-19-16,0-18 16,18 18-1,1 1 1,18-1-16,-19 19 16,0-18-1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3T08:12:57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3181 6809 0,'19'0'15,"-1"0"32,-18 18-47,19 1 16,18-19-16,0 0 15,19 37 1,-37-37-16,37 0 16,-1 0-16,38 38 15,-37-38-15,0 0 16,0 18-16,18 1 0,1-1 16,-19-18-1,18 0-15,-18 0 16,0 0-16,18 0 15,0 0-15,1 0 16,18 0-16,0 0 16,0 0-16,18 0 15,-17 0-15,36 0 16,-19 0-16,38 0 16,-37 0-1,18 0-15,0 0 16,-18 0-16,18 0 0,-37 0 15,19 0-15,-19 0 16,-19 0-16,1 0 16,18 0-1,-38 0-15,1 0 16,37 0-16,-37 0 16,0 0-16,18 0 15,-18 0-15,-19 0 0,38 0 16,-1 0-1,1 0-15,-1 0 16,38 0-16,-19 0 16,-19 0-16,19 0 15,-19 0-15,-18 0 16,19 0-16,-20 0 16,1 0-16,37 0 15,0 0-15,-18 0 16,36 0-1,-18 0-15,19 0 16,0-18-16,-19-1 0,-19 1 16,19 18-16,-37-19 15,18 0 1,-18 19-16,0-18 16,-37 18-16,-1-19 15,1 19-15,-1 0 16,1 0-1,0 0 17,-1 0-17,1 0 1,-1 0-16,1 0 31,0-19 47,-19 1-78,0-19 16,18-1-16,-18 20 16,0-19-1,0 18-15,0 0 16,19 1-16,-1-19 15,-18 18-15,19 0 16,-19-18 0,19 19-16,-19-1 15,0 0 1,18 1 0,-18-1 15,0 1-16,0-1-15,0 0 16,0 1-16,0-1 16,0 1-16,0-1 31,0 0-15,0 1-16,-18-1 15,-1 1 1,19-20-16,-19 38 15,-18-37-15,19 37 16,-1-18-16,0 18 16,-36 0-16,36-38 15,-37 38-15,19 0 16,18 0 0,-37-18-16,1 18 0,-1 0 15,0-19-15,-18 19 16,-19 0-16,37 0 15,19 0 1,-1 0-16,-17 0 16,-20 0-16,1 0 0,18 0 15,-37 0 1,0-18-16,-19-1 16,38 19-16,-1 0 15,-18-19-15,19 19 16,-38 0-16,38-18 15,-19-1-15,19 19 16,-1 0-16,1 0 16,18 0-16,-18 0 15,-19-18-15,18-1 16,-18 19-16,37 0 16,0 0-1,-37 0-15,19-19 16,0 19-16,-38 0 0,38 0 15,-19-18-15,18-1 16,-18 1-16,19 18 16,-38 0-1,56 0-15,-37-19 16,-18 19-16,18 0 16,-19 0-16,38 0 15,-1 0-15,1 0 16,18 0-16,-18 0 15,-1 0-15,1 0 16,-1 0-16,-36 0 16,18 0-1,0 0-15,-19 0 0,19 0 16,19 0-16,-19 0 16,18 0-16,1 0 15,-38 0-15,38 0 16,-1 0-1,-18 0-15,19 0 16,18 0-16,19 0 16,0 0-16,18 0 0,-18 0 15,0 0-15,18 0 16,0 0 0,1 0-1,-1 0 1,1 0-1,18 19 1,-19-1-16,19 1 16,0-1-1,-19 20-15,19-1 16,0 19 0,0-38-1,0 19-15,-18 1 16,18 17-16,0-36 0,0 0 15,0 18-15,-19 0 16,19-18 0,0-1-16,0 1 15,0-1-15,0 1 16,0 0-16,0-1 16,0 1-1,0-1-15,0 1 16,0 0-16,0-1 15,0 1 1,0-1 15,0 1-31,0 18 16,0-18 0,0-1-1,0 1 1,0 0-1,0-1 1,0 1 0,0-1-1,0 38 1,19-37 0,-19-1-16,18-18 15,1 0 1,0 0-1,-19 19-15,18-19 32,1 0-17</inkml:trace>
  <inkml:trace contextRef="#ctx0" brushRef="#br0" timeOffset="12668.16">3442 8818 0,'18'0'15,"19"19"1,-18-19 15,55 0-31,-36 18 16,-1 1-16,0-19 16,19 0-16,0 0 15,18 0-15,38 0 0,-38 0 16,19 0-1,19 0-15,-1 0 16,1 0-16,0 0 16,-19 0-16,18 0 15,1 0-15,0 0 16,-1 0-16,-18 0 16,19 18-16,-38 1 15,19-19-15,-18 0 16,-1 0-1,19 0-15,0 0 0,-18 0 16,36 0-16,-36 0 16,18 0-16,0 0 15,-19 0-15,-18 0 16,18 0 0,-18 0-16,0 0 15,18 0-15,-18 0 16,-19 0-16,19 0 15,-19 0-15,19 0 16,0 0-16,-37 0 16,18 0-16,0 0 15,0 0-15,0 0 16,1 0 0,-20 0-16,19 0 0,-18 0 15,37 0-15,-38 0 16,20 0-16,-1 0 15,-19 0-15,1 0 32,18 0-32,-18 0 15,-1 0-15,1 0 16,18 0-16,0 0 16,-18 0-16,37 0 0,-19 0 15,-18 0 1,-1 0-16,1 0 15,-1 0-15,20 0 16,-1 0 0,-19 0-16,1 0 15,0 0 1,-1 0-16,38 0 16,-37 0-16,-1 0 31,20 0-31,-1 0 15,19 0 1,-38 0-16,1 0 16,18 0-1,-18 0 1,-1 0 0,19 0-16,-18 0 15,0 0-15,18 0 16,0 0-1,-18 0-15,-1 0 16,38 0-16,-37 0 16,-1 0-16,57 0 15,-20 0 1,1 0-16,-19 0 0,1 0 16,-20 0-16,38 0 15,-37 0 1,-1 0-16,19 0 15,1 0 1,-1 0 0,-18 0-16,-1 0 15,1 0 1</inkml:trace>
  <inkml:trace contextRef="#ctx0" brushRef="#br0" timeOffset="21707.22">14399 8297 0,'0'0'0,"0"-18"16,0-20-16,0 20 16,0-1-1,0 1 17,0-1-32,0-18 15,-37 37 1,18-19-16,-18 1 15,0-1-15,0-18 16,-19 18-16,0-18 16,0 18-16,-18 1 15,-1-20-15,20 38 16,-38-18-16,-19-1 16,-37 19-16,19 0 15,-19-18-15,-18-1 16,18 0-16,-19 1 15,38-1-15,-19 19 16,1 0 0,-39 0-16,39 0 15,-20 0-15,19 0 16,-18 0-16,55 0 16,-36 0-16,55 0 15,-1 0-15,-17 0 16,36 0-16,1 0 15,0 0-15,18 0 16,19 0-16,-38 0 16,38 0-16,0 0 15,18 0-15,-18 0 16,0 0-16,0 0 16,-1 0-1,20 0 1,-38 0-16,19 0 0,0 19 15,-38-19 1,38 18-16,-38-18 0,20 0 16,-1 0-16,-19 0 15,57 0 1,-19 0-16,-1 0 16,20 0-16,-38 0 15,37 0-15,-18 19 16,-19 0-16,19-19 15,-19 0-15,19 37 16,-19-37-16,38 0 16,-1 18-16,-18-18 15,18 0 1,1 19-16,-1 0 0,-18-1 16,37 1-16,-37 0 15,0-1 1,18-18-1,0 37 1,1 1 0,-1-1-16,19-19 15,-19 1 1,19 0-16,-18 36 16,-1-17-1,19-20-15,-18 19 16,18-18-16,-19 18 15,19 0-15,-19-37 16,19 19-16,0 0 16,0-1-16,0 1 15,0-1-15,0 1 16,0 18-16,0-18 16,0-1-1,0 20-15,0-20 0,0 19 16,19 1-1,0-1-15,-1-19 16,19 1-16,-18 18 16,18-37-1,19 37-15,0 1 16,0-38-16,-19 18 16,37 1-16,-18-19 15,19 0-15,-1 0 16,-18 0-16,37 0 15,-75 0-15,38 0 16,37 0-16,0 0 16,19 0-16,-19 0 15,0 0-15,37 0 16,-37 0-16,37 0 16,-55 0-16,18 0 15,18 0-15,-18 0 16,19 0-1,0 0-15,-1 0 16,20 0-16,-38 0 16,-19 0-16,19 0 15,-19 0-15,-18 0 16,19 0-16,-38 0 16,0 0-16,37 0 15,-18 0-15,0 0 16,37 0-16,-37 0 15,-19 0-15,19 0 16,-37 0-16,36 0 16,-17 18-16,-20-18 15,38 19-15,-19-19 16,0 0 0,19 0-16,-19 0 0,1 0 15,-1 0-15,0 0 16,0 0-16,19 0 15,0 0-15,0 0 16,37 0 0,-19 0-16,-18 0 15,18 0-15,-18 0 16,0 0-16,18 0 16,-18 0-16,0 0 15,0 0-15,-19 0 16,0 0-16,19 0 15,18 0-15,-18 0 16,0 0-16,18 0 16,-18 0-16,-19 0 15,38-19-15,-57 19 16,20 0-16,-1-18 16,-18 18-16,36-37 15,-17 37 1,-1-19-16,-19 0 31,1 19-15,-19-18-16,19 18 0,-19-19 15,0 1 1,0-20 0,0 20-1,0-1 1,0 1-16,0-1 15,0-18 1,0 18-16,-19-37 16,19 1-16,-19 36 15,1-18 1,-1 0-16,1-19 0,18 37 16,-19 1-16,0-1 15,1 19 1,18-19-16,-19 1 47,19-1-16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144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0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163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65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132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07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27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98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36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43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64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749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5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Machine Learning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[Introduce to quantum ml – 2014]</a:t>
            </a:r>
          </a:p>
          <a:p>
            <a:endParaRPr lang="en-US"/>
          </a:p>
          <a:p>
            <a:r>
              <a:rPr lang="en-US"/>
              <a:t>Vu Tuan Hai</a:t>
            </a: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9BD378-8340-4975-B67C-3C1E20BF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167868"/>
            <a:ext cx="6799594" cy="80776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	2. Quantum machine learning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9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D18A44-95D1-4193-A7D0-85D5DF5F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B75236-7693-461B-9F84-4276D7BA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Develop entire quantum algorithms to solve new problem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13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D18A44-95D1-4193-A7D0-85D5DF5F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B75236-7693-461B-9F84-4276D7BA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Using the advantages of quantum computing in order to improve machine learning algorithms</a:t>
            </a:r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744633FC-FD1F-4E78-A4CD-1E622C4D775F}"/>
              </a:ext>
            </a:extLst>
          </p:cNvPr>
          <p:cNvSpPr/>
          <p:nvPr/>
        </p:nvSpPr>
        <p:spPr>
          <a:xfrm>
            <a:off x="1368029" y="2295769"/>
            <a:ext cx="1701921" cy="17570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19">
                <a:solidFill>
                  <a:schemeClr val="tx1"/>
                </a:solidFill>
              </a:rPr>
              <a:t>Quantum version of neural network (quanvolutional, …)</a:t>
            </a:r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E2E5AAD3-41F2-4583-93C3-38BC1A7DF4B3}"/>
              </a:ext>
            </a:extLst>
          </p:cNvPr>
          <p:cNvSpPr/>
          <p:nvPr/>
        </p:nvSpPr>
        <p:spPr>
          <a:xfrm>
            <a:off x="3390952" y="2295769"/>
            <a:ext cx="1701921" cy="17570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19">
                <a:solidFill>
                  <a:schemeClr val="tx1"/>
                </a:solidFill>
              </a:rPr>
              <a:t>Speed up machine learning algorithms on quantum computer / simulation</a:t>
            </a:r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B1D75CD5-116C-43E4-8D48-A9754E6F3669}"/>
              </a:ext>
            </a:extLst>
          </p:cNvPr>
          <p:cNvSpPr/>
          <p:nvPr/>
        </p:nvSpPr>
        <p:spPr>
          <a:xfrm>
            <a:off x="5583461" y="2295769"/>
            <a:ext cx="1701921" cy="17570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19">
                <a:solidFill>
                  <a:schemeClr val="tx1"/>
                </a:solidFill>
              </a:rPr>
              <a:t>Quantum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C615DF51-773B-4753-96B4-67C7064D3620}"/>
                  </a:ext>
                </a:extLst>
              </p14:cNvPr>
              <p14:cNvContentPartPr/>
              <p14:nvPr/>
            </p14:nvContentPartPr>
            <p14:xfrm>
              <a:off x="1461190" y="2669591"/>
              <a:ext cx="1518514" cy="963495"/>
            </p14:xfrm>
          </p:contentPart>
        </mc:Choice>
        <mc:Fallback xmlns=""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C615DF51-773B-4753-96B4-67C7064D36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830" y="2660233"/>
                <a:ext cx="1537234" cy="9822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8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8C2FDB-0F6F-45CC-8247-8C71B8F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 Qubit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E1166E-520E-43DD-8988-E363F6DA1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Basic unit: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vi-VN"/>
                  <a:t> </a:t>
                </a:r>
                <a:r>
                  <a:rPr lang="vi-VN">
                    <a:latin typeface="Calibri (Thân)"/>
                  </a:rPr>
                  <a:t>in 2-d Hibert space.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Excute by ion trapping or photon.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E1166E-520E-43DD-8988-E363F6DA1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E8251479-3257-475E-8956-08D4057184F9}"/>
                  </a:ext>
                </a:extLst>
              </p14:cNvPr>
              <p14:cNvContentPartPr/>
              <p14:nvPr/>
            </p14:nvContentPartPr>
            <p14:xfrm>
              <a:off x="1466674" y="841320"/>
              <a:ext cx="6165535" cy="3700418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E8251479-3257-475E-8956-08D4057184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314" y="831960"/>
                <a:ext cx="6184254" cy="37191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05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B4B83E5-10C9-46C6-9DD3-FD518EC40447}"/>
                  </a:ext>
                </a:extLst>
              </p:cNvPr>
              <p:cNvSpPr txBox="1"/>
              <p:nvPr/>
            </p:nvSpPr>
            <p:spPr>
              <a:xfrm>
                <a:off x="3596878" y="1947536"/>
                <a:ext cx="727472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vi-VN" sz="19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95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19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vi-VN" sz="195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B4B83E5-10C9-46C6-9DD3-FD518EC4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878" y="1947536"/>
                <a:ext cx="727472" cy="392415"/>
              </a:xfrm>
              <a:prstGeom prst="rect">
                <a:avLst/>
              </a:prstGeom>
              <a:blipFill>
                <a:blip r:embed="rId2"/>
                <a:stretch>
                  <a:fillRect l="-840" t="-121538" r="-64706" b="-18923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E8BBE2E-3852-4D68-91A4-8A2DEBCCD713}"/>
              </a:ext>
            </a:extLst>
          </p:cNvPr>
          <p:cNvSpPr txBox="1"/>
          <p:nvPr/>
        </p:nvSpPr>
        <p:spPr>
          <a:xfrm>
            <a:off x="1607940" y="1825626"/>
            <a:ext cx="188833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950">
                <a:latin typeface="Calibri (Thân)"/>
              </a:rPr>
              <a:t>Classical data</a:t>
            </a:r>
          </a:p>
          <a:p>
            <a:r>
              <a:rPr lang="vi-VN" sz="1950">
                <a:latin typeface="Calibri (Thân)"/>
              </a:rPr>
              <a:t>00010000…</a:t>
            </a:r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EE363DD6-CA7A-49F1-A04C-9EC5B6BAAAA3}"/>
              </a:ext>
            </a:extLst>
          </p:cNvPr>
          <p:cNvCxnSpPr>
            <a:cxnSpLocks/>
          </p:cNvCxnSpPr>
          <p:nvPr/>
        </p:nvCxnSpPr>
        <p:spPr>
          <a:xfrm>
            <a:off x="3196382" y="2153841"/>
            <a:ext cx="446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6F7E1CAB-3699-4720-BEAD-A9C24ABBD2F9}"/>
              </a:ext>
            </a:extLst>
          </p:cNvPr>
          <p:cNvCxnSpPr>
            <a:cxnSpLocks/>
          </p:cNvCxnSpPr>
          <p:nvPr/>
        </p:nvCxnSpPr>
        <p:spPr>
          <a:xfrm>
            <a:off x="4241156" y="2153841"/>
            <a:ext cx="446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6B3DEDD9-2753-4CA1-B585-C7D2C53A0E21}"/>
              </a:ext>
            </a:extLst>
          </p:cNvPr>
          <p:cNvSpPr/>
          <p:nvPr/>
        </p:nvSpPr>
        <p:spPr>
          <a:xfrm>
            <a:off x="4688086" y="1825626"/>
            <a:ext cx="727472" cy="6564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38">
                <a:latin typeface="Calibri (Thân)"/>
              </a:rPr>
              <a:t>Quantum gates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A690C576-2788-40FD-ADF3-A1435FBC9DFB}"/>
              </a:ext>
            </a:extLst>
          </p:cNvPr>
          <p:cNvSpPr/>
          <p:nvPr/>
        </p:nvSpPr>
        <p:spPr>
          <a:xfrm>
            <a:off x="5879902" y="1825626"/>
            <a:ext cx="727472" cy="6564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38">
                <a:latin typeface="Calibri (Thân)"/>
              </a:rPr>
              <a:t>Measure</a:t>
            </a:r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D0E02C13-AE86-44A5-A8C7-81366850ACE9}"/>
              </a:ext>
            </a:extLst>
          </p:cNvPr>
          <p:cNvCxnSpPr>
            <a:cxnSpLocks/>
          </p:cNvCxnSpPr>
          <p:nvPr/>
        </p:nvCxnSpPr>
        <p:spPr>
          <a:xfrm>
            <a:off x="5415559" y="2153841"/>
            <a:ext cx="446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AD164EB5-AE20-46D5-B343-E956C8756FBA}"/>
                  </a:ext>
                </a:extLst>
              </p:cNvPr>
              <p:cNvSpPr txBox="1"/>
              <p:nvPr/>
            </p:nvSpPr>
            <p:spPr>
              <a:xfrm>
                <a:off x="7087196" y="2051872"/>
                <a:ext cx="394692" cy="2366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vi-VN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vi-VN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vi-VN" sz="938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AD164EB5-AE20-46D5-B343-E956C8756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196" y="2051872"/>
                <a:ext cx="394692" cy="236668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BD72D7A2-7D38-4752-8E2B-B39BF12384E5}"/>
              </a:ext>
            </a:extLst>
          </p:cNvPr>
          <p:cNvCxnSpPr>
            <a:cxnSpLocks/>
          </p:cNvCxnSpPr>
          <p:nvPr/>
        </p:nvCxnSpPr>
        <p:spPr>
          <a:xfrm>
            <a:off x="6607374" y="2164403"/>
            <a:ext cx="446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274AA8B2-34C7-4BC1-B9AA-6299CBDC81BE}"/>
              </a:ext>
            </a:extLst>
          </p:cNvPr>
          <p:cNvCxnSpPr>
            <a:cxnSpLocks/>
          </p:cNvCxnSpPr>
          <p:nvPr/>
        </p:nvCxnSpPr>
        <p:spPr>
          <a:xfrm>
            <a:off x="2420541" y="2559448"/>
            <a:ext cx="0" cy="44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C6025241-CD17-4D94-AF72-5D5F1472E645}"/>
              </a:ext>
            </a:extLst>
          </p:cNvPr>
          <p:cNvSpPr/>
          <p:nvPr/>
        </p:nvSpPr>
        <p:spPr>
          <a:xfrm>
            <a:off x="2252217" y="3005138"/>
            <a:ext cx="1888331" cy="74022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38">
                <a:latin typeface="Calibri (Thân)"/>
              </a:rPr>
              <a:t>Classical computer</a:t>
            </a:r>
          </a:p>
        </p:txBody>
      </p:sp>
      <p:cxnSp>
        <p:nvCxnSpPr>
          <p:cNvPr id="24" name="Đường kết nối: Mũi tên Gấp khúc 23">
            <a:extLst>
              <a:ext uri="{FF2B5EF4-FFF2-40B4-BE49-F238E27FC236}">
                <a16:creationId xmlns:a16="http://schemas.microsoft.com/office/drawing/2014/main" id="{1593ADB7-23C3-4A67-94EB-D366811B555D}"/>
              </a:ext>
            </a:extLst>
          </p:cNvPr>
          <p:cNvCxnSpPr>
            <a:stCxn id="22" idx="3"/>
            <a:endCxn id="17" idx="2"/>
          </p:cNvCxnSpPr>
          <p:nvPr/>
        </p:nvCxnSpPr>
        <p:spPr>
          <a:xfrm flipV="1">
            <a:off x="4140548" y="2288540"/>
            <a:ext cx="3143994" cy="10867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1EE066D9-58F7-4182-8F98-342FB93E13ED}"/>
              </a:ext>
            </a:extLst>
          </p:cNvPr>
          <p:cNvSpPr/>
          <p:nvPr/>
        </p:nvSpPr>
        <p:spPr>
          <a:xfrm>
            <a:off x="3349229" y="1619847"/>
            <a:ext cx="3482572" cy="104159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Viết tay 25">
                <a:extLst>
                  <a:ext uri="{FF2B5EF4-FFF2-40B4-BE49-F238E27FC236}">
                    <a16:creationId xmlns:a16="http://schemas.microsoft.com/office/drawing/2014/main" id="{BEF65F36-83A7-4101-A93E-7411570E954B}"/>
                  </a:ext>
                </a:extLst>
              </p14:cNvPr>
              <p14:cNvContentPartPr/>
              <p14:nvPr/>
            </p14:nvContentPartPr>
            <p14:xfrm>
              <a:off x="1483128" y="830352"/>
              <a:ext cx="6638726" cy="1698182"/>
            </p14:xfrm>
          </p:contentPart>
        </mc:Choice>
        <mc:Fallback xmlns="">
          <p:pic>
            <p:nvPicPr>
              <p:cNvPr id="26" name="Viết tay 25">
                <a:extLst>
                  <a:ext uri="{FF2B5EF4-FFF2-40B4-BE49-F238E27FC236}">
                    <a16:creationId xmlns:a16="http://schemas.microsoft.com/office/drawing/2014/main" id="{BEF65F36-83A7-4101-A93E-7411570E95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3768" y="820994"/>
                <a:ext cx="6657446" cy="17165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13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8C2FDB-0F6F-45CC-8247-8C71B8F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Quantum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E1166E-520E-43DD-8988-E363F6DA1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8028" y="1594693"/>
                <a:ext cx="2770585" cy="26515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Input: n paths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Output: n paths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Quantum gate 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vi-VN">
                    <a:latin typeface="Calibri (Thân)"/>
                  </a:rPr>
                  <a:t> matrix (n: number of qubits)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E1166E-520E-43DD-8988-E363F6DA1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028" y="1594693"/>
                <a:ext cx="2770585" cy="2651597"/>
              </a:xfrm>
              <a:blipFill>
                <a:blip r:embed="rId2"/>
                <a:stretch>
                  <a:fillRect l="-2637" t="-27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2BD91556-FCE4-4225-BA46-155E48707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696" y="1594694"/>
            <a:ext cx="2666107" cy="21642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B52EE724-21F2-4C2C-8261-62D59F98566F}"/>
                  </a:ext>
                </a:extLst>
              </p14:cNvPr>
              <p14:cNvContentPartPr/>
              <p14:nvPr/>
            </p14:nvContentPartPr>
            <p14:xfrm>
              <a:off x="2103300" y="2903664"/>
              <a:ext cx="4598320" cy="1714416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B52EE724-21F2-4C2C-8261-62D59F9856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3941" y="2894305"/>
                <a:ext cx="4616679" cy="17331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85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C2CA68-0CE5-464D-8DF2-3EABFCC9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7E711A-D4FF-49B6-B39C-3BB4833B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25181990-238F-41A1-AC66-176AFCC3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72" y="1032962"/>
            <a:ext cx="6783457" cy="32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973466-20A9-4C1A-9174-06534233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KNN version quantum</a:t>
            </a:r>
            <a:endParaRPr lang="vi-VN"/>
          </a:p>
        </p:txBody>
      </p:sp>
      <p:cxnSp>
        <p:nvCxnSpPr>
          <p:cNvPr id="4" name="Đường kết nối Mũi tên Thẳng 3">
            <a:extLst>
              <a:ext uri="{FF2B5EF4-FFF2-40B4-BE49-F238E27FC236}">
                <a16:creationId xmlns:a16="http://schemas.microsoft.com/office/drawing/2014/main" id="{C2BB95E2-209A-4721-A527-97D46D389EEE}"/>
              </a:ext>
            </a:extLst>
          </p:cNvPr>
          <p:cNvCxnSpPr>
            <a:cxnSpLocks/>
          </p:cNvCxnSpPr>
          <p:nvPr/>
        </p:nvCxnSpPr>
        <p:spPr>
          <a:xfrm>
            <a:off x="1589349" y="4019291"/>
            <a:ext cx="30391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59E0D72B-4626-4725-A736-BA08C5DD145C}"/>
              </a:ext>
            </a:extLst>
          </p:cNvPr>
          <p:cNvCxnSpPr>
            <a:cxnSpLocks/>
          </p:cNvCxnSpPr>
          <p:nvPr/>
        </p:nvCxnSpPr>
        <p:spPr>
          <a:xfrm flipV="1">
            <a:off x="1599443" y="1612779"/>
            <a:ext cx="0" cy="241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D5978B36-2D2C-4ABC-9804-DAA709C62AD3}"/>
              </a:ext>
            </a:extLst>
          </p:cNvPr>
          <p:cNvSpPr/>
          <p:nvPr/>
        </p:nvSpPr>
        <p:spPr>
          <a:xfrm>
            <a:off x="1879929" y="2557596"/>
            <a:ext cx="209955" cy="218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AAFB85E-502B-4217-A972-6C429ED64DA3}"/>
              </a:ext>
            </a:extLst>
          </p:cNvPr>
          <p:cNvSpPr/>
          <p:nvPr/>
        </p:nvSpPr>
        <p:spPr>
          <a:xfrm>
            <a:off x="2498609" y="1716002"/>
            <a:ext cx="209955" cy="218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0BCCDCF1-4FB6-4678-AA48-99BD5E81D3E9}"/>
              </a:ext>
            </a:extLst>
          </p:cNvPr>
          <p:cNvSpPr/>
          <p:nvPr/>
        </p:nvSpPr>
        <p:spPr>
          <a:xfrm>
            <a:off x="2578833" y="2361799"/>
            <a:ext cx="209955" cy="2180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EAF5B1C8-92EA-40C3-926D-3ADB7BE84F21}"/>
              </a:ext>
            </a:extLst>
          </p:cNvPr>
          <p:cNvSpPr/>
          <p:nvPr/>
        </p:nvSpPr>
        <p:spPr>
          <a:xfrm>
            <a:off x="3887072" y="2430353"/>
            <a:ext cx="209955" cy="2180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63E371B3-7EFF-4BE0-A754-0C1EB3D73030}"/>
              </a:ext>
            </a:extLst>
          </p:cNvPr>
          <p:cNvSpPr/>
          <p:nvPr/>
        </p:nvSpPr>
        <p:spPr>
          <a:xfrm>
            <a:off x="2572840" y="3633817"/>
            <a:ext cx="209955" cy="2180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97F34E1D-7A9F-4E0C-9543-5E72014E5960}"/>
              </a:ext>
            </a:extLst>
          </p:cNvPr>
          <p:cNvSpPr/>
          <p:nvPr/>
        </p:nvSpPr>
        <p:spPr>
          <a:xfrm>
            <a:off x="2683811" y="2824118"/>
            <a:ext cx="209955" cy="2180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6667964F-052D-453E-A4F1-9290A2821525}"/>
              </a:ext>
            </a:extLst>
          </p:cNvPr>
          <p:cNvSpPr/>
          <p:nvPr/>
        </p:nvSpPr>
        <p:spPr>
          <a:xfrm>
            <a:off x="3085456" y="3055566"/>
            <a:ext cx="209955" cy="2180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B8456C92-EB58-4CEE-8109-D0DED537B314}"/>
              </a:ext>
            </a:extLst>
          </p:cNvPr>
          <p:cNvSpPr/>
          <p:nvPr/>
        </p:nvSpPr>
        <p:spPr>
          <a:xfrm>
            <a:off x="2980478" y="2612446"/>
            <a:ext cx="209955" cy="2180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677A5CFD-35CB-4C7F-90E5-E531B77E86D4}"/>
              </a:ext>
            </a:extLst>
          </p:cNvPr>
          <p:cNvSpPr/>
          <p:nvPr/>
        </p:nvSpPr>
        <p:spPr>
          <a:xfrm>
            <a:off x="3817685" y="3530721"/>
            <a:ext cx="209955" cy="2180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3B5E8E9F-695B-4362-9B54-7C15137DD096}"/>
              </a:ext>
            </a:extLst>
          </p:cNvPr>
          <p:cNvSpPr/>
          <p:nvPr/>
        </p:nvSpPr>
        <p:spPr>
          <a:xfrm>
            <a:off x="4063355" y="3075740"/>
            <a:ext cx="209955" cy="2180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22C9A5A2-2AAF-45A4-82DD-004B464CD1E1}"/>
              </a:ext>
            </a:extLst>
          </p:cNvPr>
          <p:cNvSpPr/>
          <p:nvPr/>
        </p:nvSpPr>
        <p:spPr>
          <a:xfrm>
            <a:off x="2454495" y="2110598"/>
            <a:ext cx="1224888" cy="1272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CCFF1464-06E6-488C-B161-2A63B976D6C4}"/>
              </a:ext>
            </a:extLst>
          </p:cNvPr>
          <p:cNvCxnSpPr>
            <a:cxnSpLocks/>
            <a:stCxn id="19" idx="1"/>
            <a:endCxn id="14" idx="6"/>
          </p:cNvCxnSpPr>
          <p:nvPr/>
        </p:nvCxnSpPr>
        <p:spPr>
          <a:xfrm flipH="1" flipV="1">
            <a:off x="2788790" y="2470815"/>
            <a:ext cx="222437" cy="173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A0033BA4-8BCA-4C42-8281-436A39B7627F}"/>
              </a:ext>
            </a:extLst>
          </p:cNvPr>
          <p:cNvCxnSpPr>
            <a:cxnSpLocks/>
            <a:stCxn id="19" idx="2"/>
            <a:endCxn id="17" idx="7"/>
          </p:cNvCxnSpPr>
          <p:nvPr/>
        </p:nvCxnSpPr>
        <p:spPr>
          <a:xfrm flipH="1">
            <a:off x="2863019" y="2721463"/>
            <a:ext cx="117460" cy="134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5F2F365D-F0DD-4CFE-A124-58F7BCDBA7BC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085457" y="2830479"/>
            <a:ext cx="104978" cy="225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A4E8F722-E9D3-4CAA-B909-DF64F2715B17}"/>
              </a:ext>
            </a:extLst>
          </p:cNvPr>
          <p:cNvCxnSpPr>
            <a:cxnSpLocks/>
            <a:stCxn id="19" idx="0"/>
            <a:endCxn id="13" idx="5"/>
          </p:cNvCxnSpPr>
          <p:nvPr/>
        </p:nvCxnSpPr>
        <p:spPr>
          <a:xfrm flipH="1" flipV="1">
            <a:off x="2677817" y="1902105"/>
            <a:ext cx="407639" cy="710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88A6820E-5C8A-4E9C-9073-4E966CC65F32}"/>
              </a:ext>
            </a:extLst>
          </p:cNvPr>
          <p:cNvCxnSpPr>
            <a:cxnSpLocks/>
            <a:stCxn id="19" idx="7"/>
            <a:endCxn id="15" idx="2"/>
          </p:cNvCxnSpPr>
          <p:nvPr/>
        </p:nvCxnSpPr>
        <p:spPr>
          <a:xfrm flipV="1">
            <a:off x="3159687" y="2539370"/>
            <a:ext cx="727385" cy="105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6863EDBA-9113-4FFD-9FF0-E02E57B5E3E5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3159686" y="2798550"/>
            <a:ext cx="688746" cy="764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E1017291-186B-4137-B5AF-D07416CE75C9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3190435" y="2721463"/>
            <a:ext cx="872921" cy="463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E02C205B-2530-4D52-A733-0862C2F98E16}"/>
              </a:ext>
            </a:extLst>
          </p:cNvPr>
          <p:cNvCxnSpPr>
            <a:cxnSpLocks/>
            <a:stCxn id="19" idx="3"/>
            <a:endCxn id="16" idx="7"/>
          </p:cNvCxnSpPr>
          <p:nvPr/>
        </p:nvCxnSpPr>
        <p:spPr>
          <a:xfrm flipH="1">
            <a:off x="2752048" y="2798550"/>
            <a:ext cx="259178" cy="867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3C89BAA2-C196-4998-8686-92D02D3C24B6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 flipV="1">
            <a:off x="2089885" y="2666613"/>
            <a:ext cx="890594" cy="54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Hộp Văn bản 50">
                <a:extLst>
                  <a:ext uri="{FF2B5EF4-FFF2-40B4-BE49-F238E27FC236}">
                    <a16:creationId xmlns:a16="http://schemas.microsoft.com/office/drawing/2014/main" id="{6DC2E62A-FBB7-4E2A-A558-5649485A7092}"/>
                  </a:ext>
                </a:extLst>
              </p:cNvPr>
              <p:cNvSpPr txBox="1"/>
              <p:nvPr/>
            </p:nvSpPr>
            <p:spPr>
              <a:xfrm>
                <a:off x="4780955" y="1512467"/>
                <a:ext cx="2995017" cy="188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0"/>
                  <a:t>Step 1: Calculate: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950">
                          <a:latin typeface="Cambria Math" panose="02040503050406030204" pitchFamily="18" charset="0"/>
                        </a:rPr>
                        <m:t>Ds</m:t>
                      </m:r>
                      <m:r>
                        <a:rPr lang="en-US" sz="19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5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19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95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9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9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9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9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9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9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..</m:t>
                      </m:r>
                      <m:r>
                        <a:rPr lang="en-US" sz="19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950">
                  <a:ea typeface="Cambria Math" panose="02040503050406030204" pitchFamily="18" charset="0"/>
                </a:endParaRPr>
              </a:p>
              <a:p>
                <a:r>
                  <a:rPr lang="en-US" sz="1950"/>
                  <a:t>Step 2: Sort and get k dist min in Ds.</a:t>
                </a:r>
              </a:p>
              <a:p>
                <a:r>
                  <a:rPr lang="en-US" sz="1950"/>
                  <a:t>Step 3: Vote</a:t>
                </a:r>
                <a:endParaRPr lang="vi-VN" sz="1950"/>
              </a:p>
            </p:txBody>
          </p:sp>
        </mc:Choice>
        <mc:Fallback xmlns="">
          <p:sp>
            <p:nvSpPr>
              <p:cNvPr id="51" name="Hộp Văn bản 50">
                <a:extLst>
                  <a:ext uri="{FF2B5EF4-FFF2-40B4-BE49-F238E27FC236}">
                    <a16:creationId xmlns:a16="http://schemas.microsoft.com/office/drawing/2014/main" id="{6DC2E62A-FBB7-4E2A-A558-5649485A7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55" y="1512467"/>
                <a:ext cx="2995017" cy="1885901"/>
              </a:xfrm>
              <a:prstGeom prst="rect">
                <a:avLst/>
              </a:prstGeom>
              <a:blipFill>
                <a:blip r:embed="rId2"/>
                <a:stretch>
                  <a:fillRect l="-2033" t="-1618" b="-51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81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2.1. Similarity between vectors (quantum states)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B40FDB1-5BC8-4386-B2CB-CD784298D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194">
                    <a:latin typeface="Calibri (Thân)"/>
                    <a:ea typeface="Cambria" panose="02040503050406030204" pitchFamily="18" charset="0"/>
                  </a:rPr>
                  <a:t>Fid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194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194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vi-VN" sz="219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1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21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vi-VN" sz="2194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194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vi-VN" sz="2194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vi-VN" sz="21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z="2194">
                    <a:latin typeface="Calibri (Thân)"/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194">
                    <a:latin typeface="Calibri (Thân)"/>
                    <a:ea typeface="Cambria" panose="02040503050406030204" pitchFamily="18" charset="0"/>
                  </a:rPr>
                  <a:t>It ranges from: </a:t>
                </a:r>
                <a:r>
                  <a:rPr lang="en-US" sz="2194" b="1">
                    <a:latin typeface="Calibri (Thân)"/>
                    <a:ea typeface="Cambria" panose="02040503050406030204" pitchFamily="18" charset="0"/>
                  </a:rPr>
                  <a:t>0</a:t>
                </a:r>
                <a:r>
                  <a:rPr lang="en-US" sz="2194">
                    <a:latin typeface="Calibri (Thân)"/>
                    <a:ea typeface="Cambria" panose="02040503050406030204" pitchFamily="18" charset="0"/>
                  </a:rPr>
                  <a:t> if the states are orthogonal (perfectly distinguishable) to </a:t>
                </a:r>
                <a:r>
                  <a:rPr lang="en-US" sz="2194" b="1">
                    <a:latin typeface="Calibri (Thân)"/>
                    <a:ea typeface="Cambria" panose="02040503050406030204" pitchFamily="18" charset="0"/>
                  </a:rPr>
                  <a:t>1</a:t>
                </a:r>
                <a:r>
                  <a:rPr lang="en-US" sz="2194">
                    <a:latin typeface="Calibri (Thân)"/>
                    <a:ea typeface="Cambria" panose="02040503050406030204" pitchFamily="18" charset="0"/>
                  </a:rPr>
                  <a:t> if the states are identical.</a:t>
                </a:r>
              </a:p>
              <a:p>
                <a:pPr marL="0" indent="0">
                  <a:buNone/>
                </a:pPr>
                <a:r>
                  <a:rPr lang="en-US" sz="2194">
                    <a:latin typeface="Calibri (Thân)"/>
                    <a:ea typeface="Cambria" panose="02040503050406030204" pitchFamily="18" charset="0"/>
                  </a:rPr>
                  <a:t>Some property:</a:t>
                </a:r>
              </a:p>
              <a:p>
                <a:pPr marL="0" indent="0">
                  <a:buNone/>
                </a:pPr>
                <a:r>
                  <a:rPr lang="vi-VN" sz="2194">
                    <a:latin typeface="Calibri (Thân)"/>
                    <a:ea typeface="Cambria" panose="02040503050406030204" pitchFamily="18" charset="0"/>
                  </a:rPr>
                  <a:t>Fid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194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194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vi-VN" sz="2194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sz="2194">
                        <a:latin typeface="Calibri (Thân)"/>
                        <a:ea typeface="Cambria" panose="02040503050406030204" pitchFamily="18" charset="0"/>
                      </a:rPr>
                      <m:t>Fid</m:t>
                    </m:r>
                    <m:r>
                      <m:rPr>
                        <m:nor/>
                      </m:rPr>
                      <a:rPr lang="vi-VN" sz="2194">
                        <a:latin typeface="Calibri (Thân)"/>
                        <a:ea typeface="Cambria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vi-VN" sz="2194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vi-VN" sz="21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vi-VN" sz="2194">
                  <a:latin typeface="Calibri (Thân)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sz="2194">
                    <a:latin typeface="Calibri (Thân)"/>
                    <a:ea typeface="Cambria" panose="02040503050406030204" pitchFamily="18" charset="0"/>
                  </a:rPr>
                  <a:t>Fid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194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𝑈</m:t>
                            </m:r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194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𝑈</m:t>
                            </m:r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vi-VN" sz="2194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sz="2194">
                        <a:latin typeface="Calibri (Thân)"/>
                        <a:ea typeface="Cambria" panose="02040503050406030204" pitchFamily="18" charset="0"/>
                      </a:rPr>
                      <m:t>Fid</m:t>
                    </m:r>
                    <m:r>
                      <m:rPr>
                        <m:nor/>
                      </m:rPr>
                      <a:rPr lang="vi-VN" sz="2194">
                        <a:latin typeface="Calibri (Thân)"/>
                        <a:ea typeface="Cambria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vi-VN" sz="2194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194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194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r>
                  <a:rPr lang="vi-VN" sz="2194">
                    <a:latin typeface="Calibri (Thân)"/>
                    <a:ea typeface="Cambria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vi-VN" sz="2194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𝑈</m:t>
                    </m:r>
                  </m:oMath>
                </a14:m>
                <a:r>
                  <a:rPr lang="vi-VN" sz="2194">
                    <a:latin typeface="Calibri (Thân)"/>
                    <a:ea typeface="Cambria" panose="02040503050406030204" pitchFamily="18" charset="0"/>
                  </a:rPr>
                  <a:t> is any unitary operation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B40FDB1-5BC8-4386-B2CB-CD784298D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221" r="-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28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Control – Swap test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B5691F-BF52-4B59-8BE7-F8AA1A8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28" y="1512467"/>
            <a:ext cx="3776663" cy="1335395"/>
          </a:xfrm>
          <a:prstGeom prst="rect">
            <a:avLst/>
          </a:prstGeom>
        </p:spPr>
      </p:pic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06EA4A1F-32ED-4C01-932C-1B794B2FE6DA}"/>
              </a:ext>
            </a:extLst>
          </p:cNvPr>
          <p:cNvCxnSpPr>
            <a:cxnSpLocks/>
          </p:cNvCxnSpPr>
          <p:nvPr/>
        </p:nvCxnSpPr>
        <p:spPr>
          <a:xfrm>
            <a:off x="3062883" y="2847862"/>
            <a:ext cx="0" cy="312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77FEE8F-DC90-48CE-8152-42B8F245D8E2}"/>
                  </a:ext>
                </a:extLst>
              </p:cNvPr>
              <p:cNvSpPr txBox="1"/>
              <p:nvPr/>
            </p:nvSpPr>
            <p:spPr>
              <a:xfrm>
                <a:off x="1099520" y="3325856"/>
                <a:ext cx="4607298" cy="624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vi-VN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vi-VN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m:rPr>
                          <m:nor/>
                        </m:rPr>
                        <a:rPr lang="vi-VN" sz="93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vi-VN" sz="93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vi-VN" sz="93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a:rPr lang="vi-VN" sz="93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938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sz="938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938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938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938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vi-VN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vi-VN" sz="93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vi-VN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93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938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938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938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938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938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vi-VN" sz="938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938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sz="938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938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938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938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938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vi-VN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vi-VN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m:rPr>
                          <m:nor/>
                        </m:rPr>
                        <a:rPr lang="vi-VN" sz="93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vi-VN" sz="93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vi-VN" sz="93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a:rPr lang="vi-VN" sz="93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vi-VN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vi-VN" sz="938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77FEE8F-DC90-48CE-8152-42B8F245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20" y="3325856"/>
                <a:ext cx="4607298" cy="624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0405523B-9A31-49F0-8243-44C762C0CAAB}"/>
              </a:ext>
            </a:extLst>
          </p:cNvPr>
          <p:cNvCxnSpPr>
            <a:cxnSpLocks/>
          </p:cNvCxnSpPr>
          <p:nvPr/>
        </p:nvCxnSpPr>
        <p:spPr>
          <a:xfrm flipH="1">
            <a:off x="3861354" y="1992331"/>
            <a:ext cx="17281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/>
              <p:nvPr/>
            </p:nvSpPr>
            <p:spPr>
              <a:xfrm>
                <a:off x="5706817" y="1678403"/>
                <a:ext cx="2184228" cy="790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706">
                    <a:latin typeface="Calibri (Thân)"/>
                    <a:ea typeface="Cambria Math" panose="02040503050406030204" pitchFamily="18" charset="0"/>
                  </a:rPr>
                  <a:t>Hadamard gate: </a:t>
                </a:r>
                <a14:m>
                  <m:oMath xmlns:m="http://schemas.openxmlformats.org/officeDocument/2006/math">
                    <m:r>
                      <a:rPr lang="vi-VN" sz="170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vi-VN" sz="170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vi-VN" sz="170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vi-VN" sz="170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vi-VN" sz="170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vi-VN" sz="1706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vi-VN" sz="170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170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vi-VN" sz="170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vi-VN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vi-VN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vi-VN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 sz="1706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817" y="1678403"/>
                <a:ext cx="2184228" cy="790794"/>
              </a:xfrm>
              <a:prstGeom prst="rect">
                <a:avLst/>
              </a:prstGeom>
              <a:blipFill>
                <a:blip r:embed="rId4"/>
                <a:stretch>
                  <a:fillRect l="-1955" t="-2308" b="-307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3B91872-887F-4C9F-96A6-F6FC55B55CD1}"/>
              </a:ext>
            </a:extLst>
          </p:cNvPr>
          <p:cNvSpPr txBox="1"/>
          <p:nvPr/>
        </p:nvSpPr>
        <p:spPr>
          <a:xfrm>
            <a:off x="3256360" y="2854379"/>
            <a:ext cx="1436772" cy="35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1706">
                <a:solidFill>
                  <a:srgbClr val="000000"/>
                </a:solidFill>
                <a:latin typeface="Calibri (Thân)."/>
              </a:rPr>
              <a:t>Fredkin gate </a:t>
            </a:r>
          </a:p>
        </p:txBody>
      </p:sp>
    </p:spTree>
    <p:extLst>
      <p:ext uri="{BB962C8B-B14F-4D97-AF65-F5344CB8AC3E}">
        <p14:creationId xmlns:p14="http://schemas.microsoft.com/office/powerpoint/2010/main" val="244009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3077D4D3-ABC2-4704-AA81-568DC4B34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272" y="545401"/>
            <a:ext cx="6783457" cy="41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4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16D5F831-B664-4DE7-9931-91E72D904B6A}"/>
              </a:ext>
            </a:extLst>
          </p:cNvPr>
          <p:cNvCxnSpPr/>
          <p:nvPr/>
        </p:nvCxnSpPr>
        <p:spPr>
          <a:xfrm>
            <a:off x="557550" y="1224830"/>
            <a:ext cx="30767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9AACFA29-35F5-45AB-B1C1-1725F44596A9}"/>
              </a:ext>
            </a:extLst>
          </p:cNvPr>
          <p:cNvCxnSpPr/>
          <p:nvPr/>
        </p:nvCxnSpPr>
        <p:spPr>
          <a:xfrm>
            <a:off x="557550" y="1729551"/>
            <a:ext cx="30767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3BAB33BA-75E3-4714-B215-D1720BD0AFC1}"/>
              </a:ext>
            </a:extLst>
          </p:cNvPr>
          <p:cNvCxnSpPr/>
          <p:nvPr/>
        </p:nvCxnSpPr>
        <p:spPr>
          <a:xfrm>
            <a:off x="557550" y="2242349"/>
            <a:ext cx="30767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75170F40-A834-4355-A72A-40C20FC8DC63}"/>
              </a:ext>
            </a:extLst>
          </p:cNvPr>
          <p:cNvCxnSpPr>
            <a:cxnSpLocks/>
          </p:cNvCxnSpPr>
          <p:nvPr/>
        </p:nvCxnSpPr>
        <p:spPr>
          <a:xfrm>
            <a:off x="1967743" y="1224830"/>
            <a:ext cx="0" cy="10175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1E3F28A4-E9DC-4B54-8E5D-6842B66C6767}"/>
                  </a:ext>
                </a:extLst>
              </p:cNvPr>
              <p:cNvSpPr txBox="1"/>
              <p:nvPr/>
            </p:nvSpPr>
            <p:spPr>
              <a:xfrm>
                <a:off x="0" y="1084168"/>
                <a:ext cx="454252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63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63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63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1E3F28A4-E9DC-4B54-8E5D-6842B66C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4168"/>
                <a:ext cx="454252" cy="317459"/>
              </a:xfrm>
              <a:prstGeom prst="rect">
                <a:avLst/>
              </a:prstGeom>
              <a:blipFill>
                <a:blip r:embed="rId2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47385E09-326B-49F4-BAA0-C0F3EEDD02F6}"/>
                  </a:ext>
                </a:extLst>
              </p:cNvPr>
              <p:cNvSpPr txBox="1"/>
              <p:nvPr/>
            </p:nvSpPr>
            <p:spPr>
              <a:xfrm>
                <a:off x="1" y="1588889"/>
                <a:ext cx="454252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63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1463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63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47385E09-326B-49F4-BAA0-C0F3EEDD0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588889"/>
                <a:ext cx="454252" cy="317459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47022CF9-BAB8-49CD-94F9-B7258DDDB34A}"/>
                  </a:ext>
                </a:extLst>
              </p:cNvPr>
              <p:cNvSpPr txBox="1"/>
              <p:nvPr/>
            </p:nvSpPr>
            <p:spPr>
              <a:xfrm>
                <a:off x="0" y="2101686"/>
                <a:ext cx="454252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63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63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63"/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47022CF9-BAB8-49CD-94F9-B7258DDD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01686"/>
                <a:ext cx="454252" cy="317459"/>
              </a:xfrm>
              <a:prstGeom prst="rect">
                <a:avLst/>
              </a:prstGeom>
              <a:blipFill>
                <a:blip r:embed="rId4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461C8CB8-4FBD-4807-A37F-C0E10B741D21}"/>
              </a:ext>
            </a:extLst>
          </p:cNvPr>
          <p:cNvSpPr/>
          <p:nvPr/>
        </p:nvSpPr>
        <p:spPr>
          <a:xfrm>
            <a:off x="1138822" y="1084166"/>
            <a:ext cx="263126" cy="281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>
                <a:solidFill>
                  <a:schemeClr val="tx1"/>
                </a:solidFill>
              </a:rPr>
              <a:t>H</a:t>
            </a:r>
            <a:endParaRPr lang="vi-VN" sz="1463">
              <a:solidFill>
                <a:schemeClr val="tx1"/>
              </a:solidFill>
            </a:endParaRPr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41D69C44-CD19-4A54-AF17-7D055159D849}"/>
              </a:ext>
            </a:extLst>
          </p:cNvPr>
          <p:cNvSpPr/>
          <p:nvPr/>
        </p:nvSpPr>
        <p:spPr>
          <a:xfrm>
            <a:off x="1916095" y="1170211"/>
            <a:ext cx="103297" cy="10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7D272877-DFB1-4ED2-955C-42E65AEF1A5F}"/>
              </a:ext>
            </a:extLst>
          </p:cNvPr>
          <p:cNvSpPr/>
          <p:nvPr/>
        </p:nvSpPr>
        <p:spPr>
          <a:xfrm>
            <a:off x="2457997" y="1077412"/>
            <a:ext cx="263126" cy="281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>
                <a:solidFill>
                  <a:schemeClr val="tx1"/>
                </a:solidFill>
              </a:rPr>
              <a:t>H</a:t>
            </a:r>
            <a:endParaRPr lang="vi-VN" sz="1463">
              <a:solidFill>
                <a:schemeClr val="tx1"/>
              </a:solidFill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FE3E6BBD-EE98-4ED5-A1F5-91B1099065E4}"/>
              </a:ext>
            </a:extLst>
          </p:cNvPr>
          <p:cNvSpPr/>
          <p:nvPr/>
        </p:nvSpPr>
        <p:spPr>
          <a:xfrm>
            <a:off x="3244353" y="1082512"/>
            <a:ext cx="263126" cy="281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63">
              <a:solidFill>
                <a:schemeClr val="tx1"/>
              </a:solidFill>
            </a:endParaRPr>
          </a:p>
        </p:txBody>
      </p:sp>
      <p:sp>
        <p:nvSpPr>
          <p:cNvPr id="21" name="Cung 20">
            <a:extLst>
              <a:ext uri="{FF2B5EF4-FFF2-40B4-BE49-F238E27FC236}">
                <a16:creationId xmlns:a16="http://schemas.microsoft.com/office/drawing/2014/main" id="{75AC8EE3-695E-40A3-9739-98F3543DAE4D}"/>
              </a:ext>
            </a:extLst>
          </p:cNvPr>
          <p:cNvSpPr/>
          <p:nvPr/>
        </p:nvSpPr>
        <p:spPr>
          <a:xfrm rot="18979393">
            <a:off x="3258695" y="1240226"/>
            <a:ext cx="234439" cy="235296"/>
          </a:xfrm>
          <a:prstGeom prst="arc">
            <a:avLst>
              <a:gd name="adj1" fmla="val 16232498"/>
              <a:gd name="adj2" fmla="val 21573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008D1728-D53D-4A2C-9D5D-E98ECDDD7043}"/>
              </a:ext>
            </a:extLst>
          </p:cNvPr>
          <p:cNvCxnSpPr>
            <a:cxnSpLocks/>
          </p:cNvCxnSpPr>
          <p:nvPr/>
        </p:nvCxnSpPr>
        <p:spPr>
          <a:xfrm flipV="1">
            <a:off x="3357050" y="1191835"/>
            <a:ext cx="72533" cy="10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A55C7E2F-AD52-4532-B335-C2A99E28ED01}"/>
              </a:ext>
            </a:extLst>
          </p:cNvPr>
          <p:cNvCxnSpPr/>
          <p:nvPr/>
        </p:nvCxnSpPr>
        <p:spPr>
          <a:xfrm>
            <a:off x="1893738" y="1667443"/>
            <a:ext cx="148010" cy="1233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80D02704-0D43-47F9-AD3D-510A0E1CCA38}"/>
              </a:ext>
            </a:extLst>
          </p:cNvPr>
          <p:cNvCxnSpPr>
            <a:cxnSpLocks/>
          </p:cNvCxnSpPr>
          <p:nvPr/>
        </p:nvCxnSpPr>
        <p:spPr>
          <a:xfrm flipH="1">
            <a:off x="1893737" y="1667443"/>
            <a:ext cx="148009" cy="1233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99D1431A-FF11-4E8A-BCF9-41FBEA8FB59A}"/>
              </a:ext>
            </a:extLst>
          </p:cNvPr>
          <p:cNvCxnSpPr/>
          <p:nvPr/>
        </p:nvCxnSpPr>
        <p:spPr>
          <a:xfrm>
            <a:off x="1893738" y="2178782"/>
            <a:ext cx="148010" cy="1233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7C2238BB-196F-4D86-AFF0-A9F8ABC5DE32}"/>
              </a:ext>
            </a:extLst>
          </p:cNvPr>
          <p:cNvCxnSpPr>
            <a:cxnSpLocks/>
          </p:cNvCxnSpPr>
          <p:nvPr/>
        </p:nvCxnSpPr>
        <p:spPr>
          <a:xfrm flipH="1">
            <a:off x="1893738" y="2178782"/>
            <a:ext cx="148009" cy="1233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998D23A6-46C2-4C2F-8490-FF4D9F3A5334}"/>
              </a:ext>
            </a:extLst>
          </p:cNvPr>
          <p:cNvCxnSpPr>
            <a:cxnSpLocks/>
          </p:cNvCxnSpPr>
          <p:nvPr/>
        </p:nvCxnSpPr>
        <p:spPr>
          <a:xfrm>
            <a:off x="2041746" y="3307472"/>
            <a:ext cx="41289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02A076C7-ED19-461A-A2B6-D3CC59233FA1}"/>
              </a:ext>
            </a:extLst>
          </p:cNvPr>
          <p:cNvCxnSpPr>
            <a:cxnSpLocks/>
          </p:cNvCxnSpPr>
          <p:nvPr/>
        </p:nvCxnSpPr>
        <p:spPr>
          <a:xfrm flipV="1">
            <a:off x="2041746" y="3811755"/>
            <a:ext cx="4128987" cy="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A7E53413-34BC-4F95-A43A-2383E20AA06A}"/>
              </a:ext>
            </a:extLst>
          </p:cNvPr>
          <p:cNvCxnSpPr>
            <a:cxnSpLocks/>
          </p:cNvCxnSpPr>
          <p:nvPr/>
        </p:nvCxnSpPr>
        <p:spPr>
          <a:xfrm flipV="1">
            <a:off x="2041746" y="4323094"/>
            <a:ext cx="4128987" cy="18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1F6DFC26-C76B-4E9C-9F27-109E022AD264}"/>
              </a:ext>
            </a:extLst>
          </p:cNvPr>
          <p:cNvCxnSpPr>
            <a:cxnSpLocks/>
          </p:cNvCxnSpPr>
          <p:nvPr/>
        </p:nvCxnSpPr>
        <p:spPr>
          <a:xfrm>
            <a:off x="4633039" y="3307472"/>
            <a:ext cx="0" cy="10175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ộp Văn bản 47">
                <a:extLst>
                  <a:ext uri="{FF2B5EF4-FFF2-40B4-BE49-F238E27FC236}">
                    <a16:creationId xmlns:a16="http://schemas.microsoft.com/office/drawing/2014/main" id="{103D5482-EC37-4A0F-90E8-535EE8007CCC}"/>
                  </a:ext>
                </a:extLst>
              </p:cNvPr>
              <p:cNvSpPr txBox="1"/>
              <p:nvPr/>
            </p:nvSpPr>
            <p:spPr>
              <a:xfrm>
                <a:off x="1484196" y="3166810"/>
                <a:ext cx="454252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6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63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63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63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63"/>
              </a:p>
            </p:txBody>
          </p:sp>
        </mc:Choice>
        <mc:Fallback xmlns="">
          <p:sp>
            <p:nvSpPr>
              <p:cNvPr id="48" name="Hộp Văn bản 47">
                <a:extLst>
                  <a:ext uri="{FF2B5EF4-FFF2-40B4-BE49-F238E27FC236}">
                    <a16:creationId xmlns:a16="http://schemas.microsoft.com/office/drawing/2014/main" id="{103D5482-EC37-4A0F-90E8-535EE800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96" y="3166810"/>
                <a:ext cx="454252" cy="317459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4FB7BF96-B523-4BED-AB9E-0BD5D5805536}"/>
                  </a:ext>
                </a:extLst>
              </p:cNvPr>
              <p:cNvSpPr txBox="1"/>
              <p:nvPr/>
            </p:nvSpPr>
            <p:spPr>
              <a:xfrm>
                <a:off x="1484197" y="3671531"/>
                <a:ext cx="454252" cy="33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6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63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63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1463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63"/>
              </a:p>
            </p:txBody>
          </p:sp>
        </mc:Choice>
        <mc:Fallback xmlns="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4FB7BF96-B523-4BED-AB9E-0BD5D580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97" y="3671531"/>
                <a:ext cx="454252" cy="337978"/>
              </a:xfrm>
              <a:prstGeom prst="rect">
                <a:avLst/>
              </a:prstGeom>
              <a:blipFill>
                <a:blip r:embed="rId6"/>
                <a:stretch>
                  <a:fillRect r="-6667" b="-357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6FE1AA99-7A11-485A-BA9D-83AE1D8880DE}"/>
                  </a:ext>
                </a:extLst>
              </p:cNvPr>
              <p:cNvSpPr txBox="1"/>
              <p:nvPr/>
            </p:nvSpPr>
            <p:spPr>
              <a:xfrm>
                <a:off x="1484196" y="4184328"/>
                <a:ext cx="454252" cy="33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6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63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63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463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63"/>
              </a:p>
            </p:txBody>
          </p:sp>
        </mc:Choice>
        <mc:Fallback xmlns=""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6FE1AA99-7A11-485A-BA9D-83AE1D88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96" y="4184328"/>
                <a:ext cx="454252" cy="337978"/>
              </a:xfrm>
              <a:prstGeom prst="rect">
                <a:avLst/>
              </a:prstGeom>
              <a:blipFill>
                <a:blip r:embed="rId7"/>
                <a:stretch>
                  <a:fillRect r="-6667" b="-357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2F1D7C5A-18A3-4C6E-9D6C-613E41901900}"/>
              </a:ext>
            </a:extLst>
          </p:cNvPr>
          <p:cNvSpPr/>
          <p:nvPr/>
        </p:nvSpPr>
        <p:spPr>
          <a:xfrm>
            <a:off x="2623018" y="3166808"/>
            <a:ext cx="263126" cy="281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>
                <a:solidFill>
                  <a:schemeClr val="tx1"/>
                </a:solidFill>
              </a:rPr>
              <a:t>H</a:t>
            </a:r>
            <a:endParaRPr lang="vi-VN" sz="1463">
              <a:solidFill>
                <a:schemeClr val="tx1"/>
              </a:solidFill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D2312236-63D4-40EA-B1D4-7CFCC78DE1F6}"/>
              </a:ext>
            </a:extLst>
          </p:cNvPr>
          <p:cNvSpPr/>
          <p:nvPr/>
        </p:nvSpPr>
        <p:spPr>
          <a:xfrm>
            <a:off x="4581391" y="3252853"/>
            <a:ext cx="103297" cy="10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8AE1968B-AD55-491E-BC4D-D61AE5CAE6DE}"/>
              </a:ext>
            </a:extLst>
          </p:cNvPr>
          <p:cNvSpPr/>
          <p:nvPr/>
        </p:nvSpPr>
        <p:spPr>
          <a:xfrm>
            <a:off x="5009180" y="3166808"/>
            <a:ext cx="263126" cy="281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>
                <a:solidFill>
                  <a:schemeClr val="tx1"/>
                </a:solidFill>
              </a:rPr>
              <a:t>H</a:t>
            </a:r>
            <a:endParaRPr lang="vi-VN" sz="1463">
              <a:solidFill>
                <a:schemeClr val="tx1"/>
              </a:solidFill>
            </a:endParaRPr>
          </a:p>
        </p:txBody>
      </p:sp>
      <p:sp>
        <p:nvSpPr>
          <p:cNvPr id="54" name="Hình chữ nhật 53">
            <a:extLst>
              <a:ext uri="{FF2B5EF4-FFF2-40B4-BE49-F238E27FC236}">
                <a16:creationId xmlns:a16="http://schemas.microsoft.com/office/drawing/2014/main" id="{89A5236E-C697-42CD-A9B7-780090C9EE22}"/>
              </a:ext>
            </a:extLst>
          </p:cNvPr>
          <p:cNvSpPr/>
          <p:nvPr/>
        </p:nvSpPr>
        <p:spPr>
          <a:xfrm>
            <a:off x="5795349" y="3165154"/>
            <a:ext cx="263126" cy="281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63">
              <a:solidFill>
                <a:schemeClr val="tx1"/>
              </a:solidFill>
            </a:endParaRPr>
          </a:p>
        </p:txBody>
      </p:sp>
      <p:sp>
        <p:nvSpPr>
          <p:cNvPr id="55" name="Cung 54">
            <a:extLst>
              <a:ext uri="{FF2B5EF4-FFF2-40B4-BE49-F238E27FC236}">
                <a16:creationId xmlns:a16="http://schemas.microsoft.com/office/drawing/2014/main" id="{37F73CB5-63A5-48ED-8571-8AC911635A50}"/>
              </a:ext>
            </a:extLst>
          </p:cNvPr>
          <p:cNvSpPr/>
          <p:nvPr/>
        </p:nvSpPr>
        <p:spPr>
          <a:xfrm rot="18979393">
            <a:off x="5809691" y="3322868"/>
            <a:ext cx="234439" cy="235296"/>
          </a:xfrm>
          <a:prstGeom prst="arc">
            <a:avLst>
              <a:gd name="adj1" fmla="val 16232498"/>
              <a:gd name="adj2" fmla="val 21573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cxnSp>
        <p:nvCxnSpPr>
          <p:cNvPr id="56" name="Đường nối Thẳng 55">
            <a:extLst>
              <a:ext uri="{FF2B5EF4-FFF2-40B4-BE49-F238E27FC236}">
                <a16:creationId xmlns:a16="http://schemas.microsoft.com/office/drawing/2014/main" id="{8AE4D102-9AE4-40D9-B938-203F84DB911F}"/>
              </a:ext>
            </a:extLst>
          </p:cNvPr>
          <p:cNvCxnSpPr>
            <a:cxnSpLocks/>
          </p:cNvCxnSpPr>
          <p:nvPr/>
        </p:nvCxnSpPr>
        <p:spPr>
          <a:xfrm flipV="1">
            <a:off x="5908046" y="3274477"/>
            <a:ext cx="72533" cy="10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C08F1D5D-BF50-47F6-A077-DFB9F10DE9BE}"/>
              </a:ext>
            </a:extLst>
          </p:cNvPr>
          <p:cNvCxnSpPr/>
          <p:nvPr/>
        </p:nvCxnSpPr>
        <p:spPr>
          <a:xfrm>
            <a:off x="4559034" y="3750085"/>
            <a:ext cx="148010" cy="1233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nối Thẳng 57">
            <a:extLst>
              <a:ext uri="{FF2B5EF4-FFF2-40B4-BE49-F238E27FC236}">
                <a16:creationId xmlns:a16="http://schemas.microsoft.com/office/drawing/2014/main" id="{10EE1A2E-7BFF-4BA1-BB9E-4345A40DDDC2}"/>
              </a:ext>
            </a:extLst>
          </p:cNvPr>
          <p:cNvCxnSpPr>
            <a:cxnSpLocks/>
          </p:cNvCxnSpPr>
          <p:nvPr/>
        </p:nvCxnSpPr>
        <p:spPr>
          <a:xfrm flipH="1">
            <a:off x="4559033" y="3750085"/>
            <a:ext cx="148009" cy="1233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AD19ED4B-0651-4B4D-AE6A-15CE2B60F1DA}"/>
              </a:ext>
            </a:extLst>
          </p:cNvPr>
          <p:cNvCxnSpPr/>
          <p:nvPr/>
        </p:nvCxnSpPr>
        <p:spPr>
          <a:xfrm>
            <a:off x="4559034" y="4261424"/>
            <a:ext cx="148010" cy="1233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D1CBE5AE-B1F4-420F-BFCC-B6F68C3DE31A}"/>
              </a:ext>
            </a:extLst>
          </p:cNvPr>
          <p:cNvCxnSpPr>
            <a:cxnSpLocks/>
          </p:cNvCxnSpPr>
          <p:nvPr/>
        </p:nvCxnSpPr>
        <p:spPr>
          <a:xfrm flipH="1">
            <a:off x="4559034" y="4261424"/>
            <a:ext cx="148009" cy="1233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F1829BE0-8E2E-4F8C-A132-211F4F775FA4}"/>
              </a:ext>
            </a:extLst>
          </p:cNvPr>
          <p:cNvCxnSpPr/>
          <p:nvPr/>
        </p:nvCxnSpPr>
        <p:spPr>
          <a:xfrm flipV="1">
            <a:off x="2360393" y="3079331"/>
            <a:ext cx="0" cy="1465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Đường kết nối Mũi tên Thẳng 61">
            <a:extLst>
              <a:ext uri="{FF2B5EF4-FFF2-40B4-BE49-F238E27FC236}">
                <a16:creationId xmlns:a16="http://schemas.microsoft.com/office/drawing/2014/main" id="{AE19D3EB-78AC-431C-AB8B-D4573689CCE7}"/>
              </a:ext>
            </a:extLst>
          </p:cNvPr>
          <p:cNvCxnSpPr/>
          <p:nvPr/>
        </p:nvCxnSpPr>
        <p:spPr>
          <a:xfrm flipV="1">
            <a:off x="3128441" y="3079331"/>
            <a:ext cx="0" cy="1465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Đường kết nối Mũi tên Thẳng 62">
            <a:extLst>
              <a:ext uri="{FF2B5EF4-FFF2-40B4-BE49-F238E27FC236}">
                <a16:creationId xmlns:a16="http://schemas.microsoft.com/office/drawing/2014/main" id="{FBCEE447-946C-4C91-9C32-A63124FC009D}"/>
              </a:ext>
            </a:extLst>
          </p:cNvPr>
          <p:cNvCxnSpPr/>
          <p:nvPr/>
        </p:nvCxnSpPr>
        <p:spPr>
          <a:xfrm flipV="1">
            <a:off x="6841436" y="3079331"/>
            <a:ext cx="0" cy="1465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Đường kết nối Mũi tên Thẳng 63">
            <a:extLst>
              <a:ext uri="{FF2B5EF4-FFF2-40B4-BE49-F238E27FC236}">
                <a16:creationId xmlns:a16="http://schemas.microsoft.com/office/drawing/2014/main" id="{8C2622D5-917D-42E4-B773-59CD635E5BBA}"/>
              </a:ext>
            </a:extLst>
          </p:cNvPr>
          <p:cNvCxnSpPr/>
          <p:nvPr/>
        </p:nvCxnSpPr>
        <p:spPr>
          <a:xfrm flipV="1">
            <a:off x="7553429" y="3079331"/>
            <a:ext cx="0" cy="1465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380F07AD-0F33-43CA-833B-542EEE66DD5A}"/>
                  </a:ext>
                </a:extLst>
              </p:cNvPr>
              <p:cNvSpPr txBox="1"/>
              <p:nvPr/>
            </p:nvSpPr>
            <p:spPr>
              <a:xfrm>
                <a:off x="2133268" y="2693913"/>
                <a:ext cx="454252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vi-VN" sz="1463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380F07AD-0F33-43CA-833B-542EEE66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68" y="2693913"/>
                <a:ext cx="454252" cy="317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Hộp Văn bản 65">
                <a:extLst>
                  <a:ext uri="{FF2B5EF4-FFF2-40B4-BE49-F238E27FC236}">
                    <a16:creationId xmlns:a16="http://schemas.microsoft.com/office/drawing/2014/main" id="{CE90CF3D-9509-432B-8ED5-08C46A933433}"/>
                  </a:ext>
                </a:extLst>
              </p:cNvPr>
              <p:cNvSpPr txBox="1"/>
              <p:nvPr/>
            </p:nvSpPr>
            <p:spPr>
              <a:xfrm>
                <a:off x="2923682" y="2693913"/>
                <a:ext cx="454252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vi-VN" sz="1463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Hộp Văn bản 65">
                <a:extLst>
                  <a:ext uri="{FF2B5EF4-FFF2-40B4-BE49-F238E27FC236}">
                    <a16:creationId xmlns:a16="http://schemas.microsoft.com/office/drawing/2014/main" id="{CE90CF3D-9509-432B-8ED5-08C46A933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82" y="2693913"/>
                <a:ext cx="454252" cy="317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Hộp Văn bản 66">
                <a:extLst>
                  <a:ext uri="{FF2B5EF4-FFF2-40B4-BE49-F238E27FC236}">
                    <a16:creationId xmlns:a16="http://schemas.microsoft.com/office/drawing/2014/main" id="{7330FC68-AB98-4BF3-9C91-BFBB1CAA9E06}"/>
                  </a:ext>
                </a:extLst>
              </p:cNvPr>
              <p:cNvSpPr txBox="1"/>
              <p:nvPr/>
            </p:nvSpPr>
            <p:spPr>
              <a:xfrm>
                <a:off x="6602388" y="2693913"/>
                <a:ext cx="454252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vi-VN" sz="1463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Hộp Văn bản 66">
                <a:extLst>
                  <a:ext uri="{FF2B5EF4-FFF2-40B4-BE49-F238E27FC236}">
                    <a16:creationId xmlns:a16="http://schemas.microsoft.com/office/drawing/2014/main" id="{7330FC68-AB98-4BF3-9C91-BFBB1CAA9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388" y="2693913"/>
                <a:ext cx="454252" cy="3174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Hộp Văn bản 67">
                <a:extLst>
                  <a:ext uri="{FF2B5EF4-FFF2-40B4-BE49-F238E27FC236}">
                    <a16:creationId xmlns:a16="http://schemas.microsoft.com/office/drawing/2014/main" id="{81304A44-EA48-4EEF-AED6-B5B60FBB1761}"/>
                  </a:ext>
                </a:extLst>
              </p:cNvPr>
              <p:cNvSpPr txBox="1"/>
              <p:nvPr/>
            </p:nvSpPr>
            <p:spPr>
              <a:xfrm>
                <a:off x="7304119" y="2693913"/>
                <a:ext cx="454252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vi-VN" sz="1463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Hộp Văn bản 67">
                <a:extLst>
                  <a:ext uri="{FF2B5EF4-FFF2-40B4-BE49-F238E27FC236}">
                    <a16:creationId xmlns:a16="http://schemas.microsoft.com/office/drawing/2014/main" id="{81304A44-EA48-4EEF-AED6-B5B60FBB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119" y="2693913"/>
                <a:ext cx="454252" cy="3174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CBFED213-CD62-4AD2-BE38-07EA50BB07C0}"/>
              </a:ext>
            </a:extLst>
          </p:cNvPr>
          <p:cNvCxnSpPr>
            <a:cxnSpLocks/>
          </p:cNvCxnSpPr>
          <p:nvPr/>
        </p:nvCxnSpPr>
        <p:spPr>
          <a:xfrm>
            <a:off x="2041746" y="4966748"/>
            <a:ext cx="41289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Hộp Văn bản 69">
                <a:extLst>
                  <a:ext uri="{FF2B5EF4-FFF2-40B4-BE49-F238E27FC236}">
                    <a16:creationId xmlns:a16="http://schemas.microsoft.com/office/drawing/2014/main" id="{11DA7EB5-348F-4E9B-AEEB-C9114CC1886B}"/>
                  </a:ext>
                </a:extLst>
              </p:cNvPr>
              <p:cNvSpPr txBox="1"/>
              <p:nvPr/>
            </p:nvSpPr>
            <p:spPr>
              <a:xfrm>
                <a:off x="1484196" y="4826085"/>
                <a:ext cx="454252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6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63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63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63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63"/>
              </a:p>
            </p:txBody>
          </p:sp>
        </mc:Choice>
        <mc:Fallback xmlns="">
          <p:sp>
            <p:nvSpPr>
              <p:cNvPr id="70" name="Hộp Văn bản 69">
                <a:extLst>
                  <a:ext uri="{FF2B5EF4-FFF2-40B4-BE49-F238E27FC236}">
                    <a16:creationId xmlns:a16="http://schemas.microsoft.com/office/drawing/2014/main" id="{11DA7EB5-348F-4E9B-AEEB-C9114CC1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96" y="4826085"/>
                <a:ext cx="454252" cy="317459"/>
              </a:xfrm>
              <a:prstGeom prst="rect">
                <a:avLst/>
              </a:prstGeom>
              <a:blipFill>
                <a:blip r:embed="rId12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Hình chữ nhật 72">
                <a:extLst>
                  <a:ext uri="{FF2B5EF4-FFF2-40B4-BE49-F238E27FC236}">
                    <a16:creationId xmlns:a16="http://schemas.microsoft.com/office/drawing/2014/main" id="{60885C1F-2AAA-44AB-A829-9237B9BC3B0A}"/>
                  </a:ext>
                </a:extLst>
              </p:cNvPr>
              <p:cNvSpPr/>
              <p:nvPr/>
            </p:nvSpPr>
            <p:spPr>
              <a:xfrm>
                <a:off x="2395065" y="4837789"/>
                <a:ext cx="575368" cy="2813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6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63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1463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146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46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Hình chữ nhật 72">
                <a:extLst>
                  <a:ext uri="{FF2B5EF4-FFF2-40B4-BE49-F238E27FC236}">
                    <a16:creationId xmlns:a16="http://schemas.microsoft.com/office/drawing/2014/main" id="{60885C1F-2AAA-44AB-A829-9237B9BC3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065" y="4837789"/>
                <a:ext cx="575368" cy="2813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Hình chữ nhật 73">
                <a:extLst>
                  <a:ext uri="{FF2B5EF4-FFF2-40B4-BE49-F238E27FC236}">
                    <a16:creationId xmlns:a16="http://schemas.microsoft.com/office/drawing/2014/main" id="{29CBE757-4308-4CBF-BB3B-7FF79A8F0730}"/>
                  </a:ext>
                </a:extLst>
              </p:cNvPr>
              <p:cNvSpPr/>
              <p:nvPr/>
            </p:nvSpPr>
            <p:spPr>
              <a:xfrm>
                <a:off x="3244352" y="4147187"/>
                <a:ext cx="958869" cy="99631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6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6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46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vi-VN" sz="146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Hình chữ nhật 73">
                <a:extLst>
                  <a:ext uri="{FF2B5EF4-FFF2-40B4-BE49-F238E27FC236}">
                    <a16:creationId xmlns:a16="http://schemas.microsoft.com/office/drawing/2014/main" id="{29CBE757-4308-4CBF-BB3B-7FF79A8F0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352" y="4147187"/>
                <a:ext cx="958869" cy="9963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2C1D45EC-6D3C-4817-8BCC-0F6DFA428D92}"/>
              </a:ext>
            </a:extLst>
          </p:cNvPr>
          <p:cNvSpPr/>
          <p:nvPr/>
        </p:nvSpPr>
        <p:spPr>
          <a:xfrm>
            <a:off x="5795349" y="4833740"/>
            <a:ext cx="263126" cy="281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63">
              <a:solidFill>
                <a:schemeClr val="tx1"/>
              </a:solidFill>
            </a:endParaRPr>
          </a:p>
        </p:txBody>
      </p:sp>
      <p:sp>
        <p:nvSpPr>
          <p:cNvPr id="81" name="Cung 80">
            <a:extLst>
              <a:ext uri="{FF2B5EF4-FFF2-40B4-BE49-F238E27FC236}">
                <a16:creationId xmlns:a16="http://schemas.microsoft.com/office/drawing/2014/main" id="{ABDF13C9-5FA3-4F4A-B6C3-D24CB38D0808}"/>
              </a:ext>
            </a:extLst>
          </p:cNvPr>
          <p:cNvSpPr/>
          <p:nvPr/>
        </p:nvSpPr>
        <p:spPr>
          <a:xfrm rot="18979393">
            <a:off x="5809691" y="4991454"/>
            <a:ext cx="234439" cy="235296"/>
          </a:xfrm>
          <a:prstGeom prst="arc">
            <a:avLst>
              <a:gd name="adj1" fmla="val 16232498"/>
              <a:gd name="adj2" fmla="val 21573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sz="938"/>
          </a:p>
        </p:txBody>
      </p: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4FAF62E8-1217-44F3-8EE2-A879BBF54BC8}"/>
              </a:ext>
            </a:extLst>
          </p:cNvPr>
          <p:cNvCxnSpPr>
            <a:cxnSpLocks/>
          </p:cNvCxnSpPr>
          <p:nvPr/>
        </p:nvCxnSpPr>
        <p:spPr>
          <a:xfrm flipV="1">
            <a:off x="5908046" y="4943063"/>
            <a:ext cx="72533" cy="10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4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593CA150-8B9F-443D-A6A4-161C9694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74" y="1885911"/>
            <a:ext cx="5626143" cy="27185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5ED8540-94EB-4293-9C4F-39C4AFAC2C9D}"/>
                  </a:ext>
                </a:extLst>
              </p:cNvPr>
              <p:cNvSpPr txBox="1"/>
              <p:nvPr/>
            </p:nvSpPr>
            <p:spPr>
              <a:xfrm>
                <a:off x="2256934" y="1817613"/>
                <a:ext cx="454252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vi-VN" sz="146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5ED8540-94EB-4293-9C4F-39C4AFAC2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34" y="1817613"/>
                <a:ext cx="454252" cy="317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42643E51-E867-4BB6-A366-0E45AB4F08D3}"/>
                  </a:ext>
                </a:extLst>
              </p:cNvPr>
              <p:cNvSpPr txBox="1"/>
              <p:nvPr/>
            </p:nvSpPr>
            <p:spPr>
              <a:xfrm>
                <a:off x="3403243" y="1818594"/>
                <a:ext cx="454252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vi-VN" sz="146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42643E51-E867-4BB6-A366-0E45AB4F0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243" y="1818594"/>
                <a:ext cx="454252" cy="317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2F66170E-8778-481F-86B1-C651138ED256}"/>
                  </a:ext>
                </a:extLst>
              </p:cNvPr>
              <p:cNvSpPr txBox="1"/>
              <p:nvPr/>
            </p:nvSpPr>
            <p:spPr>
              <a:xfrm>
                <a:off x="4559371" y="1819956"/>
                <a:ext cx="454252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vi-VN" sz="146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2F66170E-8778-481F-86B1-C651138E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71" y="1819956"/>
                <a:ext cx="454252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FAB5F2FF-A7B1-4CA6-BD08-474B3626DFA5}"/>
                  </a:ext>
                </a:extLst>
              </p:cNvPr>
              <p:cNvSpPr txBox="1"/>
              <p:nvPr/>
            </p:nvSpPr>
            <p:spPr>
              <a:xfrm>
                <a:off x="5723318" y="1817613"/>
                <a:ext cx="454252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3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vi-VN" sz="146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FAB5F2FF-A7B1-4CA6-BD08-474B3626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318" y="1817613"/>
                <a:ext cx="454252" cy="317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95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Control – Swap test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B5691F-BF52-4B59-8BE7-F8AA1A8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28" y="1512467"/>
            <a:ext cx="3776663" cy="1335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/>
              <p:nvPr/>
            </p:nvSpPr>
            <p:spPr>
              <a:xfrm>
                <a:off x="5411857" y="1620964"/>
                <a:ext cx="2592246" cy="248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706">
                    <a:latin typeface="Calibri (Thân)"/>
                    <a:ea typeface="Cambria Math" panose="02040503050406030204" pitchFamily="18" charset="0"/>
                  </a:rPr>
                  <a:t>Beginning system: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0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vi-VN" sz="1706">
                  <a:latin typeface="Calibri (Thân)"/>
                  <a:ea typeface="Cambria Math" panose="02040503050406030204" pitchFamily="18" charset="0"/>
                </a:endParaRPr>
              </a:p>
              <a:p>
                <a:r>
                  <a:rPr lang="vi-VN" sz="1706">
                    <a:latin typeface="Calibri (Thân)"/>
                    <a:ea typeface="Cambria Math" panose="02040503050406030204" pitchFamily="18" charset="0"/>
                  </a:rPr>
                  <a:t>After apply first </a:t>
                </a:r>
                <a14:m>
                  <m:oMath xmlns:m="http://schemas.openxmlformats.org/officeDocument/2006/math">
                    <m:r>
                      <a:rPr lang="vi-VN" sz="170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vi-VN" sz="1706">
                    <a:latin typeface="Calibri (Thân)"/>
                    <a:ea typeface="Cambria Math" panose="02040503050406030204" pitchFamily="18" charset="0"/>
                  </a:rPr>
                  <a:t>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vi-VN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vi-VN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0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vi-VN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vi-VN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706">
                  <a:latin typeface="Calibri (Thân)"/>
                  <a:ea typeface="Cambria Math" panose="02040503050406030204" pitchFamily="18" charset="0"/>
                </a:endParaRPr>
              </a:p>
              <a:p>
                <a:r>
                  <a:rPr lang="vi-VN" sz="1706">
                    <a:latin typeface="Calibri (Thân)"/>
                    <a:ea typeface="Cambria Math" panose="02040503050406030204" pitchFamily="18" charset="0"/>
                  </a:rPr>
                  <a:t>After apply SWAP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vi-VN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vi-VN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0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vi-VN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vi-VN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706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1706">
                  <a:latin typeface="Calibri (Thân).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857" y="1620964"/>
                <a:ext cx="2592246" cy="2489399"/>
              </a:xfrm>
              <a:prstGeom prst="rect">
                <a:avLst/>
              </a:prstGeom>
              <a:blipFill>
                <a:blip r:embed="rId3"/>
                <a:stretch>
                  <a:fillRect l="-1647" t="-612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1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Control – Swap test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B5691F-BF52-4B59-8BE7-F8AA1A8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28" y="1512467"/>
            <a:ext cx="3776663" cy="1335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/>
              <p:nvPr/>
            </p:nvSpPr>
            <p:spPr>
              <a:xfrm>
                <a:off x="1368030" y="2956553"/>
                <a:ext cx="5790161" cy="987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706">
                    <a:latin typeface="Calibri (Thân)."/>
                    <a:ea typeface="Cambria Math" panose="02040503050406030204" pitchFamily="18" charset="0"/>
                  </a:rPr>
                  <a:t>After apply second </a:t>
                </a:r>
                <a14:m>
                  <m:oMath xmlns:m="http://schemas.openxmlformats.org/officeDocument/2006/math">
                    <m:r>
                      <a:rPr lang="vi-VN" sz="170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vi-VN" sz="1706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706">
                    <a:latin typeface="Calibri (Thân)."/>
                    <a:ea typeface="Cambria Math" panose="02040503050406030204" pitchFamily="18" charset="0"/>
                  </a:rPr>
                  <a:t>gate: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170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vi-VN" sz="170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vi-VN" sz="170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1706">
                    <a:latin typeface="Calibri (Thân).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170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1706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1706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1706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  <m:r>
                              <a:rPr lang="vi-VN" sz="1706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r>
                              <a:rPr lang="vi-VN" sz="170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vi-VN" sz="170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sz="170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vi-VN" sz="170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vi-VN" sz="1706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1706">
                  <a:latin typeface="Calibri (Thân).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30" y="2956553"/>
                <a:ext cx="5790161" cy="987963"/>
              </a:xfrm>
              <a:prstGeom prst="rect">
                <a:avLst/>
              </a:prstGeom>
              <a:blipFill>
                <a:blip r:embed="rId3"/>
                <a:stretch>
                  <a:fillRect l="-737" t="-28395" b="-5802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709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2.3. Result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B5691F-BF52-4B59-8BE7-F8AA1A8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28" y="1512467"/>
            <a:ext cx="3776663" cy="1335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/>
              <p:nvPr/>
            </p:nvSpPr>
            <p:spPr>
              <a:xfrm>
                <a:off x="1368030" y="2956553"/>
                <a:ext cx="5790161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706">
                    <a:latin typeface="Calibri (Thân)."/>
                    <a:ea typeface="Cambria Math" panose="02040503050406030204" pitchFamily="18" charset="0"/>
                  </a:rPr>
                  <a:t>After apply measurement </a:t>
                </a:r>
                <a14:m>
                  <m:oMath xmlns:m="http://schemas.openxmlformats.org/officeDocument/2006/math">
                    <m:r>
                      <a:rPr lang="vi-VN" sz="170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vi-VN" sz="1706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1706">
                    <a:latin typeface="Calibri (Thân)."/>
                    <a:ea typeface="Cambria Math" panose="02040503050406030204" pitchFamily="18" charset="0"/>
                  </a:rPr>
                  <a:t>gate:</a:t>
                </a:r>
              </a:p>
              <a:p>
                <a:endParaRPr lang="vi-VN" sz="1706">
                  <a:latin typeface="Calibri (Thân).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30" y="2956553"/>
                <a:ext cx="5790161" cy="617348"/>
              </a:xfrm>
              <a:prstGeom prst="rect">
                <a:avLst/>
              </a:prstGeom>
              <a:blipFill>
                <a:blip r:embed="rId3"/>
                <a:stretch>
                  <a:fillRect l="-737" t="-297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2A627161-2148-4655-A820-10179FA5C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029" y="3340330"/>
            <a:ext cx="6874769" cy="581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1AE0F44C-7E80-4902-9409-6F3DF728F801}"/>
                  </a:ext>
                </a:extLst>
              </p:cNvPr>
              <p:cNvSpPr txBox="1"/>
              <p:nvPr/>
            </p:nvSpPr>
            <p:spPr>
              <a:xfrm>
                <a:off x="5333125" y="1364315"/>
                <a:ext cx="2442848" cy="192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706">
                    <a:latin typeface="Calibri (Thân).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vi-VN" sz="1706">
                    <a:latin typeface="Calibri (Thân).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vi-VN" sz="1706">
                    <a:latin typeface="Calibri (Thân)."/>
                    <a:ea typeface="Cambria Math" panose="02040503050406030204" pitchFamily="18" charset="0"/>
                  </a:rPr>
                  <a:t> othorgonal,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1706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vi-VN" sz="1706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1706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vi-VN" sz="1706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vi-VN" sz="1706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vi-VN" sz="1706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sz="1706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vi-VN" sz="1706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0</m:t>
                    </m:r>
                  </m:oMath>
                </a14:m>
                <a:r>
                  <a:rPr lang="vi-VN" sz="1706">
                    <a:latin typeface="Calibri (Thân)."/>
                    <a:ea typeface="Cambria Math" panose="02040503050406030204" pitchFamily="18" charset="0"/>
                  </a:rPr>
                  <a:t>, prob = ½.</a:t>
                </a:r>
              </a:p>
              <a:p>
                <a:endParaRPr lang="vi-VN" sz="1706">
                  <a:latin typeface="Calibri (Thân)."/>
                  <a:ea typeface="Cambria Math" panose="02040503050406030204" pitchFamily="18" charset="0"/>
                </a:endParaRPr>
              </a:p>
              <a:p>
                <a:r>
                  <a:rPr lang="vi-VN" sz="1706">
                    <a:latin typeface="Calibri (Thân).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vi-VN" sz="1706">
                    <a:latin typeface="Calibri (Thân).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170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vi-VN" sz="1706">
                    <a:latin typeface="Calibri (Thân)."/>
                    <a:ea typeface="Cambria Math" panose="02040503050406030204" pitchFamily="18" charset="0"/>
                  </a:rPr>
                  <a:t> identical,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706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1706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vi-VN" sz="1706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1706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vi-VN" sz="1706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vi-VN" sz="1706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vi-VN" sz="1706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sz="1706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vi-VN" sz="1706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</m:t>
                    </m:r>
                  </m:oMath>
                </a14:m>
                <a:r>
                  <a:rPr lang="vi-VN" sz="1706">
                    <a:latin typeface="Calibri (Thân)."/>
                    <a:ea typeface="Cambria Math" panose="02040503050406030204" pitchFamily="18" charset="0"/>
                  </a:rPr>
                  <a:t>, prob = 1.</a:t>
                </a:r>
              </a:p>
              <a:p>
                <a:endParaRPr lang="vi-VN" sz="1706">
                  <a:latin typeface="Calibri (Thân).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1AE0F44C-7E80-4902-9409-6F3DF728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25" y="1364315"/>
                <a:ext cx="2442848" cy="1929887"/>
              </a:xfrm>
              <a:prstGeom prst="rect">
                <a:avLst/>
              </a:prstGeom>
              <a:blipFill>
                <a:blip r:embed="rId5"/>
                <a:stretch>
                  <a:fillRect l="-1746" t="-21519" b="-60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067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5ABC43-DA03-4A22-A3E8-7013F46A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2.4. Bring QKNN to real life </a:t>
            </a:r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5042184-C686-4893-BD82-B19AF4CA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5" y="1381838"/>
            <a:ext cx="3776663" cy="1335395"/>
          </a:xfrm>
          <a:prstGeom prst="rect">
            <a:avLst/>
          </a:prstGeom>
        </p:spPr>
      </p:pic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BDF63EF1-4144-4E72-A7EE-5359767AF9D7}"/>
              </a:ext>
            </a:extLst>
          </p:cNvPr>
          <p:cNvCxnSpPr/>
          <p:nvPr/>
        </p:nvCxnSpPr>
        <p:spPr>
          <a:xfrm>
            <a:off x="4652387" y="1647930"/>
            <a:ext cx="1195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31B0325-9D1A-42A7-BFEE-09097A3AEDAF}"/>
              </a:ext>
            </a:extLst>
          </p:cNvPr>
          <p:cNvSpPr txBox="1"/>
          <p:nvPr/>
        </p:nvSpPr>
        <p:spPr>
          <a:xfrm>
            <a:off x="6219930" y="126801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to load large classical database into circuit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8E6C4380-CCF4-4AA7-90FF-CBCC8BF36058}"/>
              </a:ext>
            </a:extLst>
          </p:cNvPr>
          <p:cNvCxnSpPr>
            <a:cxnSpLocks/>
          </p:cNvCxnSpPr>
          <p:nvPr/>
        </p:nvCxnSpPr>
        <p:spPr>
          <a:xfrm>
            <a:off x="4652387" y="1647930"/>
            <a:ext cx="1195754" cy="7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C3AF8519-3155-4D33-9A69-B8247F26E507}"/>
                  </a:ext>
                </a:extLst>
              </p:cNvPr>
              <p:cNvSpPr txBox="1"/>
              <p:nvPr/>
            </p:nvSpPr>
            <p:spPr>
              <a:xfrm>
                <a:off x="6219930" y="2026554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How to load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dimensions vector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 qubits? </a:t>
                </a:r>
                <a:endParaRPr lang="vi-VN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C3AF8519-3155-4D33-9A69-B8247F26E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930" y="2026554"/>
                <a:ext cx="2743200" cy="646331"/>
              </a:xfrm>
              <a:prstGeom prst="rect">
                <a:avLst/>
              </a:prstGeom>
              <a:blipFill>
                <a:blip r:embed="rId3"/>
                <a:stretch>
                  <a:fillRect l="-1778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BB98D5A3-E3AB-48A7-8FD1-A9F892310B78}"/>
                  </a:ext>
                </a:extLst>
              </p:cNvPr>
              <p:cNvSpPr txBox="1"/>
              <p:nvPr/>
            </p:nvSpPr>
            <p:spPr>
              <a:xfrm>
                <a:off x="534015" y="2949884"/>
                <a:ext cx="520359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Experiment on Iris </a:t>
                </a:r>
                <a:r>
                  <a:rPr lang="sv-SE"/>
                  <a:t>(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sv-SE"/>
                  <a:t>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sv-SE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sv-SE"/>
                  <a:t>):</a:t>
                </a:r>
              </a:p>
              <a:p>
                <a:r>
                  <a:rPr lang="en-US"/>
                  <a:t>Acc: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/>
              </a:p>
              <a:p>
                <a:r>
                  <a:rPr lang="en-US"/>
                  <a:t>Confusion matrix: </a:t>
                </a:r>
                <a:endParaRPr lang="vi-VN"/>
              </a:p>
              <a:p>
                <a:r>
                  <a:rPr lang="vi-VN" b="0" i="0">
                    <a:effectLst/>
                    <a:latin typeface="Consolas" panose="020B0609020204030204" pitchFamily="49" charset="0"/>
                  </a:rPr>
                  <a:t>[7 2 0] </a:t>
                </a:r>
              </a:p>
              <a:p>
                <a:r>
                  <a:rPr lang="vi-VN" b="0" i="0">
                    <a:effectLst/>
                    <a:latin typeface="Consolas" panose="020B0609020204030204" pitchFamily="49" charset="0"/>
                  </a:rPr>
                  <a:t>[0 2 1] </a:t>
                </a:r>
              </a:p>
              <a:p>
                <a:r>
                  <a:rPr lang="vi-VN" b="0" i="0">
                    <a:effectLst/>
                    <a:latin typeface="Consolas" panose="020B0609020204030204" pitchFamily="49" charset="0"/>
                  </a:rPr>
                  <a:t>[1 1 2]</a:t>
                </a:r>
                <a:endParaRPr lang="vi-VN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BB98D5A3-E3AB-48A7-8FD1-A9F89231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15" y="2949884"/>
                <a:ext cx="5203595" cy="1754326"/>
              </a:xfrm>
              <a:prstGeom prst="rect">
                <a:avLst/>
              </a:prstGeom>
              <a:blipFill>
                <a:blip r:embed="rId4"/>
                <a:stretch>
                  <a:fillRect l="-1055" t="-2083" b="-48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491AF168-4CA4-4099-9433-13EAAAF057BD}"/>
                  </a:ext>
                </a:extLst>
              </p14:cNvPr>
              <p14:cNvContentPartPr/>
              <p14:nvPr/>
            </p14:nvContentPartPr>
            <p14:xfrm>
              <a:off x="334800" y="1895400"/>
              <a:ext cx="5552280" cy="2967120"/>
            </p14:xfrm>
          </p:contentPart>
        </mc:Choice>
        <mc:Fallback xmlns=""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491AF168-4CA4-4099-9433-13EAAAF057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440" y="1886040"/>
                <a:ext cx="5571000" cy="29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12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AC12192C-EE88-4EE1-AD3A-E54A75E917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2.5. Load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dimensions vector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AC12192C-EE88-4EE1-AD3A-E54A75E91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A695EDF1-DD5A-4A78-9C19-902BDD4C6882}"/>
                  </a:ext>
                </a:extLst>
              </p:cNvPr>
              <p:cNvSpPr txBox="1"/>
              <p:nvPr/>
            </p:nvSpPr>
            <p:spPr>
              <a:xfrm>
                <a:off x="587036" y="4720268"/>
                <a:ext cx="376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Simplest case: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is a binary vector </a:t>
                </a:r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A695EDF1-DD5A-4A78-9C19-902BDD4C6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36" y="4720268"/>
                <a:ext cx="3762481" cy="369332"/>
              </a:xfrm>
              <a:prstGeom prst="rect">
                <a:avLst/>
              </a:prstGeom>
              <a:blipFill>
                <a:blip r:embed="rId3"/>
                <a:stretch>
                  <a:fillRect l="-1294"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Hình ảnh 9">
            <a:extLst>
              <a:ext uri="{FF2B5EF4-FFF2-40B4-BE49-F238E27FC236}">
                <a16:creationId xmlns:a16="http://schemas.microsoft.com/office/drawing/2014/main" id="{1F36463B-66BB-44A9-8C3E-BDE3A3DCB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268016"/>
            <a:ext cx="2093035" cy="2604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E5692B7F-C734-47AC-AD57-B01F162F3D44}"/>
                  </a:ext>
                </a:extLst>
              </p:cNvPr>
              <p:cNvSpPr txBox="1"/>
              <p:nvPr/>
            </p:nvSpPr>
            <p:spPr>
              <a:xfrm>
                <a:off x="628649" y="3927011"/>
                <a:ext cx="3119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E5692B7F-C734-47AC-AD57-B01F162F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927011"/>
                <a:ext cx="3119385" cy="369332"/>
              </a:xfrm>
              <a:prstGeom prst="rect">
                <a:avLst/>
              </a:prstGeom>
              <a:blipFill>
                <a:blip r:embed="rId5"/>
                <a:stretch>
                  <a:fillRect l="-1563"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21260129-1AC7-4617-855B-938A2CC16D5F}"/>
                  </a:ext>
                </a:extLst>
              </p:cNvPr>
              <p:cNvSpPr txBox="1"/>
              <p:nvPr/>
            </p:nvSpPr>
            <p:spPr>
              <a:xfrm>
                <a:off x="4488891" y="4350936"/>
                <a:ext cx="364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Common case: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is a real vector </a:t>
                </a:r>
                <a:endParaRPr lang="vi-VN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21260129-1AC7-4617-855B-938A2CC16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91" y="4350936"/>
                <a:ext cx="3640225" cy="369332"/>
              </a:xfrm>
              <a:prstGeom prst="rect">
                <a:avLst/>
              </a:prstGeom>
              <a:blipFill>
                <a:blip r:embed="rId6"/>
                <a:stretch>
                  <a:fillRect l="-1338" t="-10000" b="-2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Hình ảnh 13">
            <a:extLst>
              <a:ext uri="{FF2B5EF4-FFF2-40B4-BE49-F238E27FC236}">
                <a16:creationId xmlns:a16="http://schemas.microsoft.com/office/drawing/2014/main" id="{D213C4E5-B190-4ACA-899E-9594AB07AF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25"/>
          <a:stretch/>
        </p:blipFill>
        <p:spPr>
          <a:xfrm>
            <a:off x="4184874" y="1268016"/>
            <a:ext cx="2867286" cy="2000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376DFBD1-4E4B-4067-8395-DAB0C00D653C}"/>
                  </a:ext>
                </a:extLst>
              </p:cNvPr>
              <p:cNvSpPr txBox="1"/>
              <p:nvPr/>
            </p:nvSpPr>
            <p:spPr>
              <a:xfrm>
                <a:off x="4488891" y="3242377"/>
                <a:ext cx="3640225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Use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/>
                  <a:t> and Fredkin-gate</a:t>
                </a:r>
                <a:endParaRPr lang="vi-VN"/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376DFBD1-4E4B-4067-8395-DAB0C00D6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91" y="3242377"/>
                <a:ext cx="3640225" cy="394082"/>
              </a:xfrm>
              <a:prstGeom prst="rect">
                <a:avLst/>
              </a:prstGeom>
              <a:blipFill>
                <a:blip r:embed="rId8"/>
                <a:stretch>
                  <a:fillRect l="-1338" t="-7692" b="-1846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2122D8C-2EEB-49D6-A761-7DB592C7E216}"/>
              </a:ext>
            </a:extLst>
          </p:cNvPr>
          <p:cNvSpPr txBox="1"/>
          <p:nvPr/>
        </p:nvSpPr>
        <p:spPr>
          <a:xfrm>
            <a:off x="4488890" y="3670532"/>
            <a:ext cx="364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>
                <a:effectLst/>
                <a:latin typeface="Consolas" panose="020B0609020204030204" pitchFamily="49" charset="0"/>
              </a:rPr>
              <a:t>[ 0.00617277 -0.59928878 0.66390817 0.44725919]</a:t>
            </a:r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54DE3F7-A65D-40A9-AB04-F688F04B4C53}"/>
              </a:ext>
            </a:extLst>
          </p:cNvPr>
          <p:cNvSpPr txBox="1"/>
          <p:nvPr/>
        </p:nvSpPr>
        <p:spPr>
          <a:xfrm>
            <a:off x="628649" y="4296343"/>
            <a:ext cx="311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 [0 0 0 0 0 0 0 1]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178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7F957C-D0C7-48CF-8171-923419EF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37935DF-6F4F-4957-BD2B-9C520ACB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Way to train QKNN:</a:t>
            </a:r>
          </a:p>
          <a:p>
            <a:pPr marL="457200" indent="-457200">
              <a:buAutoNum type="arabicPeriod"/>
            </a:pPr>
            <a:r>
              <a:rPr lang="en-US"/>
              <a:t>Combine classical and quantum</a:t>
            </a:r>
          </a:p>
          <a:p>
            <a:pPr marL="457200" indent="-457200">
              <a:buAutoNum type="arabicPeriod"/>
            </a:pPr>
            <a:r>
              <a:rPr lang="en-US"/>
              <a:t>Quantum computer only calculate each 2 vector and return results to classical computer</a:t>
            </a:r>
          </a:p>
          <a:p>
            <a:pPr marL="457200" indent="-457200">
              <a:buAutoNum type="arabicPeriod"/>
            </a:pPr>
            <a:r>
              <a:rPr lang="en-US"/>
              <a:t>Classical computer sorts all distances and do major vote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52D4F8A2-8CF2-45A4-9F50-3A620C76A69E}"/>
                  </a:ext>
                </a:extLst>
              </p14:cNvPr>
              <p14:cNvContentPartPr/>
              <p14:nvPr/>
            </p14:nvContentPartPr>
            <p14:xfrm>
              <a:off x="1111680" y="2096280"/>
              <a:ext cx="4132800" cy="11455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52D4F8A2-8CF2-45A4-9F50-3A620C76A6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2320" y="2086920"/>
                <a:ext cx="4151520" cy="11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046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14BEDD-AB88-4331-9378-6F5B1A97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2.4.1. Load large classical database into circuit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E342BEB-D22C-4D26-9EBB-5D97B3331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646" y="1338354"/>
            <a:ext cx="3943350" cy="2199692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09908CB-D9A1-45F0-A776-ED6015551C51}"/>
              </a:ext>
            </a:extLst>
          </p:cNvPr>
          <p:cNvSpPr txBox="1"/>
          <p:nvPr/>
        </p:nvSpPr>
        <p:spPr>
          <a:xfrm>
            <a:off x="3928906" y="4089679"/>
            <a:ext cx="293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Convert database to an oracle (black box)</a:t>
            </a:r>
            <a:endParaRPr lang="vi-VN"/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7ECE7677-22C0-4C54-8AB6-EBD9FF28CD01}"/>
              </a:ext>
            </a:extLst>
          </p:cNvPr>
          <p:cNvCxnSpPr/>
          <p:nvPr/>
        </p:nvCxnSpPr>
        <p:spPr>
          <a:xfrm flipH="1" flipV="1">
            <a:off x="3687745" y="3356149"/>
            <a:ext cx="331596" cy="59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EA28A5A8-F3C8-40FD-99E8-35A363D535D4}"/>
                  </a:ext>
                </a:extLst>
              </p:cNvPr>
              <p:cNvSpPr txBox="1"/>
              <p:nvPr/>
            </p:nvSpPr>
            <p:spPr>
              <a:xfrm>
                <a:off x="1708220" y="4228178"/>
                <a:ext cx="1678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Load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vector</a:t>
                </a:r>
                <a:endParaRPr lang="vi-VN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EA28A5A8-F3C8-40FD-99E8-35A363D53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20" y="4228178"/>
                <a:ext cx="1678075" cy="369332"/>
              </a:xfrm>
              <a:prstGeom prst="rect">
                <a:avLst/>
              </a:prstGeom>
              <a:blipFill>
                <a:blip r:embed="rId3"/>
                <a:stretch>
                  <a:fillRect l="-2909" t="-10000" b="-2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6C0C298A-56AE-4DDF-B432-88AC73CD3F36}"/>
              </a:ext>
            </a:extLst>
          </p:cNvPr>
          <p:cNvCxnSpPr/>
          <p:nvPr/>
        </p:nvCxnSpPr>
        <p:spPr>
          <a:xfrm flipV="1">
            <a:off x="2421653" y="3446584"/>
            <a:ext cx="422031" cy="64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42317532-58D1-4556-AA91-40939A9480BF}"/>
              </a:ext>
            </a:extLst>
          </p:cNvPr>
          <p:cNvSpPr txBox="1"/>
          <p:nvPr/>
        </p:nvSpPr>
        <p:spPr>
          <a:xfrm>
            <a:off x="498021" y="1958148"/>
            <a:ext cx="137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Load test vector</a:t>
            </a:r>
            <a:endParaRPr lang="vi-VN" sz="140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99F310FA-9CA0-498B-A7AB-9FDD48118964}"/>
              </a:ext>
            </a:extLst>
          </p:cNvPr>
          <p:cNvSpPr txBox="1"/>
          <p:nvPr/>
        </p:nvSpPr>
        <p:spPr>
          <a:xfrm>
            <a:off x="361742" y="2443504"/>
            <a:ext cx="151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Load train vector</a:t>
            </a:r>
            <a:endParaRPr lang="vi-V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840A2FFD-2008-4B5E-A635-3A1200B3EE4F}"/>
                  </a:ext>
                </a:extLst>
              </p:cNvPr>
              <p:cNvSpPr txBox="1"/>
              <p:nvPr/>
            </p:nvSpPr>
            <p:spPr>
              <a:xfrm>
                <a:off x="498020" y="1427233"/>
                <a:ext cx="13766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840A2FFD-2008-4B5E-A635-3A1200B3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0" y="1427233"/>
                <a:ext cx="1376625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38565649-C1C4-496B-947D-3C854B8BA0B5}"/>
                  </a:ext>
                </a:extLst>
              </p:cNvPr>
              <p:cNvSpPr txBox="1"/>
              <p:nvPr/>
            </p:nvSpPr>
            <p:spPr>
              <a:xfrm>
                <a:off x="6040735" y="2032516"/>
                <a:ext cx="29341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Only load a small number of train vectors in a time</a:t>
                </a:r>
                <a:endParaRPr lang="vi-VN"/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38565649-C1C4-496B-947D-3C854B8BA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735" y="2032516"/>
                <a:ext cx="2934119" cy="646331"/>
              </a:xfrm>
              <a:prstGeom prst="rect">
                <a:avLst/>
              </a:prstGeom>
              <a:blipFill>
                <a:blip r:embed="rId5"/>
                <a:stretch>
                  <a:fillRect l="-1871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14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53DE74-DB19-4E2F-870C-800E6B31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SVM version quantum</a:t>
            </a:r>
            <a:endParaRPr lang="vi-V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C88645-EE9D-441B-BFE8-08AB7F21A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08" y="1512466"/>
            <a:ext cx="1705563" cy="172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D4F065D-AF21-4B14-9E0E-5E5D734C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75" y="1400251"/>
            <a:ext cx="3405004" cy="303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408A5314-FB77-4BCB-BFB5-2DBF7A215355}"/>
              </a:ext>
            </a:extLst>
          </p:cNvPr>
          <p:cNvCxnSpPr>
            <a:cxnSpLocks/>
          </p:cNvCxnSpPr>
          <p:nvPr/>
        </p:nvCxnSpPr>
        <p:spPr>
          <a:xfrm>
            <a:off x="3915991" y="2834585"/>
            <a:ext cx="7025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236CF6F8-B1A8-4041-9BED-EBBB4D93E6F0}"/>
                  </a:ext>
                </a:extLst>
              </p:cNvPr>
              <p:cNvSpPr txBox="1"/>
              <p:nvPr/>
            </p:nvSpPr>
            <p:spPr>
              <a:xfrm>
                <a:off x="3804824" y="2571750"/>
                <a:ext cx="936764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9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vi-VN" sz="938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236CF6F8-B1A8-4041-9BED-EBBB4D93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24" y="2571750"/>
                <a:ext cx="936764" cy="236668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26A40429-3C1E-49AA-BA6C-1AC46A1B94E0}"/>
                  </a:ext>
                </a:extLst>
              </p:cNvPr>
              <p:cNvSpPr txBox="1"/>
              <p:nvPr/>
            </p:nvSpPr>
            <p:spPr>
              <a:xfrm>
                <a:off x="857251" y="3558986"/>
                <a:ext cx="3714749" cy="354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6" i="1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n-US" sz="170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6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6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706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70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70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706" i="1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sz="170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6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6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}=</m:t>
                      </m:r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26A40429-3C1E-49AA-BA6C-1AC46A1B9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1" y="3558986"/>
                <a:ext cx="3714749" cy="354841"/>
              </a:xfrm>
              <a:prstGeom prst="rect">
                <a:avLst/>
              </a:prstGeom>
              <a:blipFill>
                <a:blip r:embed="rId5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40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A8664C-D41C-4464-A838-65EDF9ED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29" y="2167868"/>
            <a:ext cx="6407944" cy="807765"/>
          </a:xfrm>
        </p:spPr>
        <p:txBody>
          <a:bodyPr/>
          <a:lstStyle/>
          <a:p>
            <a:r>
              <a:rPr lang="en-US" dirty="0"/>
              <a:t>Quantum machine learning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52888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E7E66D-BD64-4835-BF36-A173966E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Steps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7D9FBF-B143-4171-83CC-48019FF86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Mapping data non-linear to quantum state</a:t>
            </a:r>
          </a:p>
          <a:p>
            <a:pPr marL="0" indent="0">
              <a:buNone/>
            </a:pPr>
            <a:r>
              <a:rPr lang="en-US"/>
              <a:t>2. (2.1) Use a variational circuit to generate hyperplane</a:t>
            </a:r>
          </a:p>
          <a:p>
            <a:pPr marL="0" indent="0">
              <a:buNone/>
            </a:pPr>
            <a:r>
              <a:rPr lang="en-US"/>
              <a:t>    (2.2) Use the quantum computer to estimate the kernel function of the quantum feature space directly</a:t>
            </a:r>
          </a:p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6589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F39011EE-A75E-46D2-9A65-DBACA11B0A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3.1.1. Variation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F39011EE-A75E-46D2-9A65-DBACA11B0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4E43C3D-F06E-410E-9FFE-12BACA182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8028" y="1594694"/>
                <a:ext cx="3874242" cy="314332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>
                    <a:latin typeface="Calibri (Thân)"/>
                  </a:rPr>
                  <a:t>are quantum algorithms that depend on free parameters. It consist of three ingredients: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en-US" i="0">
                    <a:effectLst/>
                    <a:latin typeface="Calibri (Thân)"/>
                  </a:rPr>
                  <a:t> Preparation of a fixed initial state (zero state).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en-US" i="0">
                    <a:effectLst/>
                    <a:latin typeface="Calibri (Thân)"/>
                  </a:rPr>
                  <a:t> A quantum circuit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>
                    <a:effectLst/>
                    <a:latin typeface="Calibri (Thân)"/>
                  </a:rPr>
                  <a:t>, parameterized by a set of free parameters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0">
                    <a:effectLst/>
                    <a:latin typeface="Calibri (Thân)"/>
                  </a:rPr>
                  <a:t>.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en-US" i="0">
                    <a:effectLst/>
                    <a:latin typeface="Calibri (Thân)"/>
                  </a:rPr>
                  <a:t> Measurement of an observable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>
                    <a:effectLst/>
                    <a:latin typeface="Calibri (Thân)"/>
                  </a:rPr>
                  <a:t>at the output. This observable may be made up from local observables for each wire in the circuit, or just a subset of wires.</a:t>
                </a:r>
              </a:p>
              <a:p>
                <a:pPr marL="0" indent="0" algn="just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4E43C3D-F06E-410E-9FFE-12BACA182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028" y="1594694"/>
                <a:ext cx="3874242" cy="3143321"/>
              </a:xfrm>
              <a:blipFill>
                <a:blip r:embed="rId3"/>
                <a:stretch>
                  <a:fillRect l="-1258" t="-3301" r="-12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BB265E61-BAE1-4531-AB74-ACBDF16D80DE}"/>
                  </a:ext>
                </a:extLst>
              </p:cNvPr>
              <p:cNvSpPr txBox="1"/>
              <p:nvPr/>
            </p:nvSpPr>
            <p:spPr>
              <a:xfrm>
                <a:off x="5242271" y="1594693"/>
                <a:ext cx="2907196" cy="386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sz="1706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6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BB265E61-BAE1-4531-AB74-ACBDF16D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271" y="1594693"/>
                <a:ext cx="2907196" cy="386196"/>
              </a:xfrm>
              <a:prstGeom prst="rect">
                <a:avLst/>
              </a:prstGeom>
              <a:blipFill>
                <a:blip r:embed="rId4"/>
                <a:stretch>
                  <a:fillRect t="-149206" r="-14675" b="-2301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87B2661C-83FB-4BE0-B211-5C2B630E1287}"/>
                  </a:ext>
                </a:extLst>
              </p:cNvPr>
              <p:cNvSpPr txBox="1"/>
              <p:nvPr/>
            </p:nvSpPr>
            <p:spPr>
              <a:xfrm>
                <a:off x="5395706" y="2150363"/>
                <a:ext cx="555194" cy="354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87B2661C-83FB-4BE0-B211-5C2B630E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706" y="2150363"/>
                <a:ext cx="555194" cy="354841"/>
              </a:xfrm>
              <a:prstGeom prst="rect">
                <a:avLst/>
              </a:prstGeom>
              <a:blipFill>
                <a:blip r:embed="rId5"/>
                <a:stretch>
                  <a:fillRect l="-21978" t="-113793" r="-63736" b="-1862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A4E0129D-FEAF-4CD9-84FA-D8FFBC9A9F25}"/>
                  </a:ext>
                </a:extLst>
              </p:cNvPr>
              <p:cNvSpPr txBox="1"/>
              <p:nvPr/>
            </p:nvSpPr>
            <p:spPr>
              <a:xfrm>
                <a:off x="5395706" y="2584733"/>
                <a:ext cx="555194" cy="354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A4E0129D-FEAF-4CD9-84FA-D8FFBC9A9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706" y="2584733"/>
                <a:ext cx="555194" cy="354841"/>
              </a:xfrm>
              <a:prstGeom prst="rect">
                <a:avLst/>
              </a:prstGeom>
              <a:blipFill>
                <a:blip r:embed="rId6"/>
                <a:stretch>
                  <a:fillRect l="-21978" t="-113793" r="-63736" b="-1862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B6BB76A2-0033-4002-80B1-91DC15460C6B}"/>
              </a:ext>
            </a:extLst>
          </p:cNvPr>
          <p:cNvCxnSpPr/>
          <p:nvPr/>
        </p:nvCxnSpPr>
        <p:spPr>
          <a:xfrm>
            <a:off x="5799483" y="2309781"/>
            <a:ext cx="960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B1E7106E-7927-4D3F-B331-44799FD1FD6C}"/>
              </a:ext>
            </a:extLst>
          </p:cNvPr>
          <p:cNvCxnSpPr/>
          <p:nvPr/>
        </p:nvCxnSpPr>
        <p:spPr>
          <a:xfrm>
            <a:off x="5799483" y="2744151"/>
            <a:ext cx="960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FD214E68-4EB7-4471-A070-030FCBA64C79}"/>
                  </a:ext>
                </a:extLst>
              </p:cNvPr>
              <p:cNvSpPr/>
              <p:nvPr/>
            </p:nvSpPr>
            <p:spPr>
              <a:xfrm>
                <a:off x="6187110" y="2584732"/>
                <a:ext cx="347248" cy="3188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938"/>
              </a:p>
            </p:txBody>
          </p:sp>
        </mc:Choice>
        <mc:Fallback xmlns="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FD214E68-4EB7-4471-A070-030FCBA64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110" y="2584732"/>
                <a:ext cx="347248" cy="3188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B698AF3F-984F-4D31-8064-F1A85FCA01FC}"/>
              </a:ext>
            </a:extLst>
          </p:cNvPr>
          <p:cNvCxnSpPr/>
          <p:nvPr/>
        </p:nvCxnSpPr>
        <p:spPr>
          <a:xfrm>
            <a:off x="6825078" y="2469200"/>
            <a:ext cx="298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4FE5F1E6-B503-4118-BDE0-BF228B82E96D}"/>
                  </a:ext>
                </a:extLst>
              </p:cNvPr>
              <p:cNvSpPr txBox="1"/>
              <p:nvPr/>
            </p:nvSpPr>
            <p:spPr>
              <a:xfrm>
                <a:off x="7140023" y="2295163"/>
                <a:ext cx="678345" cy="354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4FE5F1E6-B503-4118-BDE0-BF228B82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023" y="2295163"/>
                <a:ext cx="678345" cy="354841"/>
              </a:xfrm>
              <a:prstGeom prst="rect">
                <a:avLst/>
              </a:prstGeom>
              <a:blipFill>
                <a:blip r:embed="rId8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D90BDC81-7CFC-4DB4-AD27-9B57F714884C}"/>
              </a:ext>
            </a:extLst>
          </p:cNvPr>
          <p:cNvCxnSpPr>
            <a:cxnSpLocks/>
          </p:cNvCxnSpPr>
          <p:nvPr/>
        </p:nvCxnSpPr>
        <p:spPr>
          <a:xfrm>
            <a:off x="7479196" y="2686827"/>
            <a:ext cx="0" cy="4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CE15EB94-61AF-4003-8806-DDE1AB68FC5B}"/>
                  </a:ext>
                </a:extLst>
              </p:cNvPr>
              <p:cNvSpPr txBox="1"/>
              <p:nvPr/>
            </p:nvSpPr>
            <p:spPr>
              <a:xfrm>
                <a:off x="7131949" y="3239180"/>
                <a:ext cx="678345" cy="354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CE15EB94-61AF-4003-8806-DDE1AB68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949" y="3239180"/>
                <a:ext cx="678345" cy="3548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EC02CC23-6709-432E-ACD0-ED545D517346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140675" y="3066380"/>
            <a:ext cx="991274" cy="35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E186ACB2-23C2-49D9-8BE5-59A5F0F3B8DE}"/>
                  </a:ext>
                </a:extLst>
              </p:cNvPr>
              <p:cNvSpPr txBox="1"/>
              <p:nvPr/>
            </p:nvSpPr>
            <p:spPr>
              <a:xfrm>
                <a:off x="6049826" y="3175553"/>
                <a:ext cx="678345" cy="354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𝑡𝑢𝑛𝑒𝑑</m:t>
                      </m:r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E186ACB2-23C2-49D9-8BE5-59A5F0F3B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26" y="3175553"/>
                <a:ext cx="678345" cy="354841"/>
              </a:xfrm>
              <a:prstGeom prst="rect">
                <a:avLst/>
              </a:prstGeom>
              <a:blipFill>
                <a:blip r:embed="rId10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91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66FCEA-7F83-44C1-9A1E-C015C123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3.1.2. Problem when calculate kernel trick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5046801-E5C8-4F5D-A2A2-0379C4A6C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8029" y="1594694"/>
                <a:ext cx="6407944" cy="306660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which can be solved in time proportional to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the dimension of the feature space,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 the number of training vectors,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/>
                  <a:t> the accuracy.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Quantum version: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/>
                  <a:t> in both training and classification stages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5046801-E5C8-4F5D-A2A2-0379C4A6C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029" y="1594694"/>
                <a:ext cx="6407944" cy="3066604"/>
              </a:xfrm>
              <a:blipFill>
                <a:blip r:embed="rId2"/>
                <a:stretch>
                  <a:fillRect l="-856" t="-39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69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C16B1A-2C1E-45B4-A669-89A00179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Quantum advantage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E15F54B-C433-4EDF-926D-722961864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8029" y="1594694"/>
                <a:ext cx="6407944" cy="4218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E15F54B-C433-4EDF-926D-722961864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029" y="1594694"/>
                <a:ext cx="6407944" cy="421863"/>
              </a:xfrm>
              <a:blipFill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700B2E9D-78F5-40D7-8EC9-E4D8D26FE8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8028" y="2137142"/>
                <a:ext cx="4120547" cy="421863"/>
              </a:xfrm>
              <a:prstGeom prst="rect">
                <a:avLst/>
              </a:prstGeom>
            </p:spPr>
            <p:txBody>
              <a:bodyPr vert="horz" lIns="55721" tIns="27861" rIns="55721" bIns="27861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706"/>
                        <m:t>Fast</m:t>
                      </m:r>
                      <m:r>
                        <m:rPr>
                          <m:nor/>
                        </m:rPr>
                        <a:rPr lang="en-US" sz="1706"/>
                        <m:t> </m:t>
                      </m:r>
                      <m:r>
                        <m:rPr>
                          <m:nor/>
                        </m:rPr>
                        <a:rPr lang="en-US" sz="1706"/>
                        <m:t>quantum</m:t>
                      </m:r>
                      <m:r>
                        <m:rPr>
                          <m:nor/>
                        </m:rPr>
                        <a:rPr lang="en-US" sz="1706"/>
                        <m:t> </m:t>
                      </m:r>
                      <m:r>
                        <m:rPr>
                          <m:nor/>
                        </m:rPr>
                        <a:rPr lang="en-US" sz="1706"/>
                        <m:t>evaluation</m:t>
                      </m:r>
                      <m:r>
                        <m:rPr>
                          <m:nor/>
                        </m:rPr>
                        <a:rPr lang="en-US" sz="1706"/>
                        <m:t> </m:t>
                      </m:r>
                      <m:r>
                        <m:rPr>
                          <m:nor/>
                        </m:rPr>
                        <a:rPr lang="en-US" sz="1706"/>
                        <m:t>of</m:t>
                      </m:r>
                      <m:r>
                        <m:rPr>
                          <m:nor/>
                        </m:rPr>
                        <a:rPr lang="en-US" sz="1706"/>
                        <m:t> </m:t>
                      </m:r>
                      <m:r>
                        <m:rPr>
                          <m:nor/>
                        </m:rPr>
                        <a:rPr lang="en-US" sz="1706"/>
                        <m:t>inner</m:t>
                      </m:r>
                      <m:r>
                        <m:rPr>
                          <m:nor/>
                        </m:rPr>
                        <a:rPr lang="en-US" sz="1706"/>
                        <m:t> </m:t>
                      </m:r>
                      <m:r>
                        <m:rPr>
                          <m:nor/>
                        </m:rPr>
                        <a:rPr lang="en-US" sz="1706"/>
                        <m:t>products</m:t>
                      </m:r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700B2E9D-78F5-40D7-8EC9-E4D8D26F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28" y="2137142"/>
                <a:ext cx="4120547" cy="421863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750F80D4-0013-4291-9C67-74FCDF874CA4}"/>
              </a:ext>
            </a:extLst>
          </p:cNvPr>
          <p:cNvCxnSpPr/>
          <p:nvPr/>
        </p:nvCxnSpPr>
        <p:spPr>
          <a:xfrm>
            <a:off x="2359301" y="1871197"/>
            <a:ext cx="0" cy="26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B3AD84F-8AAC-4933-BC00-897901F7BE17}"/>
              </a:ext>
            </a:extLst>
          </p:cNvPr>
          <p:cNvSpPr txBox="1"/>
          <p:nvPr/>
        </p:nvSpPr>
        <p:spPr>
          <a:xfrm>
            <a:off x="1368028" y="2679593"/>
            <a:ext cx="6183848" cy="61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6"/>
              <a:t>Re-express the SVM as an approximate least-squares problem that allows for a quantum solution with the matrix inversion algorithm</a:t>
            </a:r>
            <a:endParaRPr lang="vi-VN" sz="1706"/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43DAE7DF-6B6B-43AF-8DF9-2D8166F7CB62}"/>
              </a:ext>
            </a:extLst>
          </p:cNvPr>
          <p:cNvCxnSpPr>
            <a:cxnSpLocks/>
          </p:cNvCxnSpPr>
          <p:nvPr/>
        </p:nvCxnSpPr>
        <p:spPr>
          <a:xfrm>
            <a:off x="2121073" y="1883584"/>
            <a:ext cx="0" cy="79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02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6F9352E7-B479-4C80-94DC-7E1694CF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09" y="1108584"/>
            <a:ext cx="4405646" cy="3053333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FCF62488-D1BF-4CE1-A3A0-A0EA59DE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Mapping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6B6A6D0-6EB2-455C-84E7-D46D33349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8029" y="1594694"/>
                <a:ext cx="2848648" cy="1180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1. Mapping data non-linear to quantum state: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6B6A6D0-6EB2-455C-84E7-D46D33349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029" y="1594694"/>
                <a:ext cx="2848648" cy="1180963"/>
              </a:xfrm>
              <a:blipFill>
                <a:blip r:embed="rId3"/>
                <a:stretch>
                  <a:fillRect l="-1923" t="-6736" r="-1709" b="-575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8A25F21-0F36-4619-9276-018B69591357}"/>
              </a:ext>
            </a:extLst>
          </p:cNvPr>
          <p:cNvSpPr txBox="1"/>
          <p:nvPr/>
        </p:nvSpPr>
        <p:spPr>
          <a:xfrm>
            <a:off x="6324394" y="4161917"/>
            <a:ext cx="1850561" cy="381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38"/>
              <a:t>classical dataset in the interval Ω = (0, 2π] with binary labels</a:t>
            </a:r>
            <a:endParaRPr lang="vi-VN" sz="938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5F5E70F-F950-47D5-8DDC-178D2FF0BA82}"/>
              </a:ext>
            </a:extLst>
          </p:cNvPr>
          <p:cNvSpPr txBox="1"/>
          <p:nvPr/>
        </p:nvSpPr>
        <p:spPr>
          <a:xfrm>
            <a:off x="5040384" y="4161917"/>
            <a:ext cx="1065971" cy="23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938">
                <a:latin typeface="Calibri (Thân)"/>
              </a:rPr>
              <a:t>Bloch sphere</a:t>
            </a:r>
          </a:p>
        </p:txBody>
      </p:sp>
      <p:cxnSp>
        <p:nvCxnSpPr>
          <p:cNvPr id="11" name="Đường kết nối: Cong 10">
            <a:extLst>
              <a:ext uri="{FF2B5EF4-FFF2-40B4-BE49-F238E27FC236}">
                <a16:creationId xmlns:a16="http://schemas.microsoft.com/office/drawing/2014/main" id="{284A726C-9D6B-44E7-8730-E68FC0634A8A}"/>
              </a:ext>
            </a:extLst>
          </p:cNvPr>
          <p:cNvCxnSpPr/>
          <p:nvPr/>
        </p:nvCxnSpPr>
        <p:spPr>
          <a:xfrm rot="10800000" flipV="1">
            <a:off x="6106353" y="1394740"/>
            <a:ext cx="1041745" cy="117727"/>
          </a:xfrm>
          <a:prstGeom prst="curvedConnector3">
            <a:avLst>
              <a:gd name="adj1" fmla="val 531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6197E06-E61D-4A3F-A274-0CA5E33512AA}"/>
              </a:ext>
            </a:extLst>
          </p:cNvPr>
          <p:cNvSpPr txBox="1"/>
          <p:nvPr/>
        </p:nvSpPr>
        <p:spPr>
          <a:xfrm>
            <a:off x="5972132" y="1057148"/>
            <a:ext cx="1582806" cy="23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938">
                <a:latin typeface="Calibri (Thân)"/>
              </a:rPr>
              <a:t>Non-linear feature map</a:t>
            </a:r>
          </a:p>
        </p:txBody>
      </p: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7A54BAFA-076C-4EF1-A353-AEA804EF0A7C}"/>
              </a:ext>
            </a:extLst>
          </p:cNvPr>
          <p:cNvCxnSpPr>
            <a:cxnSpLocks/>
          </p:cNvCxnSpPr>
          <p:nvPr/>
        </p:nvCxnSpPr>
        <p:spPr>
          <a:xfrm>
            <a:off x="2763567" y="3026000"/>
            <a:ext cx="3342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AC9DD22-CFA0-4E9E-AD13-EDC28E19FF78}"/>
              </a:ext>
            </a:extLst>
          </p:cNvPr>
          <p:cNvSpPr txBox="1"/>
          <p:nvPr/>
        </p:nvSpPr>
        <p:spPr>
          <a:xfrm>
            <a:off x="1368029" y="2913469"/>
            <a:ext cx="1330446" cy="23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938">
                <a:latin typeface="Calibri (Thân)"/>
              </a:rPr>
              <a:t>Quantum phase gate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FF82D79E-D741-4C6A-B34E-0B6EF805BB96}"/>
              </a:ext>
            </a:extLst>
          </p:cNvPr>
          <p:cNvSpPr/>
          <p:nvPr/>
        </p:nvSpPr>
        <p:spPr>
          <a:xfrm>
            <a:off x="1440709" y="3330138"/>
            <a:ext cx="520093" cy="489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38" b="1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3F6B7716-1183-466F-8A9E-079A1D90978F}"/>
                  </a:ext>
                </a:extLst>
              </p:cNvPr>
              <p:cNvSpPr txBox="1"/>
              <p:nvPr/>
            </p:nvSpPr>
            <p:spPr>
              <a:xfrm>
                <a:off x="2019778" y="3330136"/>
                <a:ext cx="1065971" cy="537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706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706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1706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sz="170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vi-VN" sz="1706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1706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vi-VN" sz="1706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vi-VN" sz="1706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vi-VN" sz="1706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vi-VN" sz="1706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3F6B7716-1183-466F-8A9E-079A1D909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778" y="3330136"/>
                <a:ext cx="1065971" cy="537070"/>
              </a:xfrm>
              <a:prstGeom prst="rect">
                <a:avLst/>
              </a:prstGeom>
              <a:blipFill>
                <a:blip r:embed="rId4"/>
                <a:stretch>
                  <a:fillRect r="-3429" b="-454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E40CD433-349D-4091-A68D-0238F1EEABD1}"/>
                  </a:ext>
                </a:extLst>
              </p:cNvPr>
              <p:cNvSpPr txBox="1"/>
              <p:nvPr/>
            </p:nvSpPr>
            <p:spPr>
              <a:xfrm>
                <a:off x="1368030" y="3955215"/>
                <a:ext cx="2775967" cy="481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70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706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70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vi-VN" sz="1706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E40CD433-349D-4091-A68D-0238F1EEA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30" y="3955215"/>
                <a:ext cx="2775967" cy="481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08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9BD378-8340-4975-B67C-3C1E20BF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167868"/>
            <a:ext cx="5087593" cy="807765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1. </a:t>
            </a:r>
            <a:r>
              <a:rPr lang="en-US">
                <a:solidFill>
                  <a:schemeClr val="bg1"/>
                </a:solidFill>
              </a:rPr>
              <a:t>Quantum computin</a:t>
            </a:r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68990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4EE919-3D60-4E79-85E7-BBA431A5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From single state to superposition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0542FC83-142A-4307-B7C6-5BED07CEBA9B}"/>
              </a:ext>
            </a:extLst>
          </p:cNvPr>
          <p:cNvSpPr/>
          <p:nvPr/>
        </p:nvSpPr>
        <p:spPr>
          <a:xfrm>
            <a:off x="1909090" y="1806594"/>
            <a:ext cx="1994660" cy="20592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6A2E724A-F1B5-4B1E-9B8C-DC82BA69C6E3}"/>
                  </a:ext>
                </a:extLst>
              </p:cNvPr>
              <p:cNvSpPr txBox="1"/>
              <p:nvPr/>
            </p:nvSpPr>
            <p:spPr>
              <a:xfrm>
                <a:off x="4410490" y="2571750"/>
                <a:ext cx="2777987" cy="467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vi-VN" sz="243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38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43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vi-VN" sz="2438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4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243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38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vi-VN" sz="2438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vi-VN" sz="24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vi-VN" sz="243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243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38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vi-VN" sz="2438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vi-VN" sz="2438"/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6A2E724A-F1B5-4B1E-9B8C-DC82BA69C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90" y="2571750"/>
                <a:ext cx="2777987" cy="467500"/>
              </a:xfrm>
              <a:prstGeom prst="rect">
                <a:avLst/>
              </a:prstGeom>
              <a:blipFill>
                <a:blip r:embed="rId2"/>
                <a:stretch>
                  <a:fillRect l="-1319" t="-128571" r="-20220" b="-200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4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4EE919-3D60-4E79-85E7-BBA431A5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From certainly to uncertainly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0542FC83-142A-4307-B7C6-5BED07CEBA9B}"/>
              </a:ext>
            </a:extLst>
          </p:cNvPr>
          <p:cNvSpPr/>
          <p:nvPr/>
        </p:nvSpPr>
        <p:spPr>
          <a:xfrm>
            <a:off x="6069007" y="2653897"/>
            <a:ext cx="474439" cy="4898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F970ED1C-101F-402E-8A73-A01B1AE2B211}"/>
              </a:ext>
            </a:extLst>
          </p:cNvPr>
          <p:cNvSpPr/>
          <p:nvPr/>
        </p:nvSpPr>
        <p:spPr>
          <a:xfrm>
            <a:off x="5532992" y="2137499"/>
            <a:ext cx="1514165" cy="156320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7B5846E4-0288-4AD3-866D-B50E3C968A9E}"/>
              </a:ext>
            </a:extLst>
          </p:cNvPr>
          <p:cNvSpPr/>
          <p:nvPr/>
        </p:nvSpPr>
        <p:spPr>
          <a:xfrm>
            <a:off x="6701927" y="2254761"/>
            <a:ext cx="188767" cy="1948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7DB8317-7141-42D6-BF38-52FD585003A3}"/>
              </a:ext>
            </a:extLst>
          </p:cNvPr>
          <p:cNvSpPr txBox="1"/>
          <p:nvPr/>
        </p:nvSpPr>
        <p:spPr>
          <a:xfrm>
            <a:off x="1446765" y="1512467"/>
            <a:ext cx="2164245" cy="144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4"/>
              <a:t>Certain Object</a:t>
            </a:r>
            <a:r>
              <a:rPr lang="en-US" sz="2194" dirty="0"/>
              <a:t>: {</a:t>
            </a:r>
          </a:p>
          <a:p>
            <a:r>
              <a:rPr lang="en-US" sz="2194" dirty="0"/>
              <a:t>     position: [],</a:t>
            </a:r>
          </a:p>
          <a:p>
            <a:r>
              <a:rPr lang="en-US" sz="2194" dirty="0"/>
              <a:t>     momentum: [] </a:t>
            </a:r>
          </a:p>
          <a:p>
            <a:r>
              <a:rPr lang="en-US" sz="219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819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4EE919-3D60-4E79-85E7-BBA431A5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Spooky action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0542FC83-142A-4307-B7C6-5BED07CEBA9B}"/>
              </a:ext>
            </a:extLst>
          </p:cNvPr>
          <p:cNvSpPr/>
          <p:nvPr/>
        </p:nvSpPr>
        <p:spPr>
          <a:xfrm>
            <a:off x="1368030" y="3324571"/>
            <a:ext cx="853988" cy="8816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4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ACB82E45-7104-4CFF-B352-2D4A1D75040B}"/>
              </a:ext>
            </a:extLst>
          </p:cNvPr>
          <p:cNvSpPr/>
          <p:nvPr/>
        </p:nvSpPr>
        <p:spPr>
          <a:xfrm>
            <a:off x="1368030" y="1617424"/>
            <a:ext cx="853988" cy="8816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9CFC631C-0F5E-41DF-BD17-4A49A520BFA3}"/>
              </a:ext>
            </a:extLst>
          </p:cNvPr>
          <p:cNvSpPr/>
          <p:nvPr/>
        </p:nvSpPr>
        <p:spPr>
          <a:xfrm>
            <a:off x="6847286" y="1617424"/>
            <a:ext cx="853988" cy="8816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8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9A7B5598-F8E5-4F99-A340-7BA53567C110}"/>
              </a:ext>
            </a:extLst>
          </p:cNvPr>
          <p:cNvCxnSpPr>
            <a:stCxn id="3" idx="6"/>
            <a:endCxn id="7" idx="2"/>
          </p:cNvCxnSpPr>
          <p:nvPr/>
        </p:nvCxnSpPr>
        <p:spPr>
          <a:xfrm flipV="1">
            <a:off x="2222018" y="2058248"/>
            <a:ext cx="4625268" cy="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4BCAC5E-6739-40E3-8C39-999C7D99A43A}"/>
              </a:ext>
            </a:extLst>
          </p:cNvPr>
          <p:cNvSpPr txBox="1"/>
          <p:nvPr/>
        </p:nvSpPr>
        <p:spPr>
          <a:xfrm>
            <a:off x="4145007" y="1725304"/>
            <a:ext cx="853988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8" dirty="0"/>
              <a:t>entangled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AD620047-23BA-4ADE-BC10-C8A044A4EC7B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1795023" y="2499072"/>
            <a:ext cx="0" cy="825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CA3BD7E-7C67-49CD-8993-C4549C1B9FFF}"/>
              </a:ext>
            </a:extLst>
          </p:cNvPr>
          <p:cNvSpPr txBox="1"/>
          <p:nvPr/>
        </p:nvSpPr>
        <p:spPr>
          <a:xfrm>
            <a:off x="1855590" y="2795953"/>
            <a:ext cx="853988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8" dirty="0"/>
              <a:t>open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AFCA423-1D9C-4C44-98A0-FB673A6C1909}"/>
              </a:ext>
            </a:extLst>
          </p:cNvPr>
          <p:cNvSpPr txBox="1"/>
          <p:nvPr/>
        </p:nvSpPr>
        <p:spPr>
          <a:xfrm>
            <a:off x="6847285" y="1339883"/>
            <a:ext cx="853989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A or B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478A388D-74A3-4A73-883F-DDF55786A67E}"/>
              </a:ext>
            </a:extLst>
          </p:cNvPr>
          <p:cNvSpPr txBox="1"/>
          <p:nvPr/>
        </p:nvSpPr>
        <p:spPr>
          <a:xfrm>
            <a:off x="1368029" y="1339883"/>
            <a:ext cx="853989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dirty="0"/>
              <a:t>A or B</a:t>
            </a:r>
          </a:p>
        </p:txBody>
      </p: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D5ED40B7-547F-4CC8-9684-E52EBBFF5E20}"/>
              </a:ext>
            </a:extLst>
          </p:cNvPr>
          <p:cNvCxnSpPr>
            <a:stCxn id="4" idx="6"/>
          </p:cNvCxnSpPr>
          <p:nvPr/>
        </p:nvCxnSpPr>
        <p:spPr>
          <a:xfrm flipV="1">
            <a:off x="2222017" y="2795954"/>
            <a:ext cx="3957017" cy="969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B3499711-649A-478D-9CF2-C39156C3FE76}"/>
              </a:ext>
            </a:extLst>
          </p:cNvPr>
          <p:cNvSpPr txBox="1"/>
          <p:nvPr/>
        </p:nvSpPr>
        <p:spPr>
          <a:xfrm rot="20797814">
            <a:off x="3773533" y="2997591"/>
            <a:ext cx="853988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8" dirty="0"/>
              <a:t>100 % B</a:t>
            </a:r>
          </a:p>
        </p:txBody>
      </p:sp>
    </p:spTree>
    <p:extLst>
      <p:ext uri="{BB962C8B-B14F-4D97-AF65-F5344CB8AC3E}">
        <p14:creationId xmlns:p14="http://schemas.microsoft.com/office/powerpoint/2010/main" val="185211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77A6B7-E63A-4824-9D8E-688308E2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374C1C-EAE3-46B9-B327-748CD289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25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A60DA695-0876-4AE2-8ED0-C53EDAF42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0" y="555280"/>
            <a:ext cx="3416027" cy="39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47017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Chủ đề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hủ đề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ủ đề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</TotalTime>
  <Words>974</Words>
  <Application>Microsoft Office PowerPoint</Application>
  <PresentationFormat>Trình chiếu Trên màn hình (16:9)</PresentationFormat>
  <Paragraphs>167</Paragraphs>
  <Slides>34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(Thân)</vt:lpstr>
      <vt:lpstr>Calibri (Thân).</vt:lpstr>
      <vt:lpstr>Calibri Light</vt:lpstr>
      <vt:lpstr>Cambria Math</vt:lpstr>
      <vt:lpstr>Consolas</vt:lpstr>
      <vt:lpstr>Times New Roman</vt:lpstr>
      <vt:lpstr>Chủ đề của Office</vt:lpstr>
      <vt:lpstr>Quantum Machine Learning</vt:lpstr>
      <vt:lpstr>Bản trình bày PowerPoint</vt:lpstr>
      <vt:lpstr>Quantum machine learning</vt:lpstr>
      <vt:lpstr> 1. Quantum computing</vt:lpstr>
      <vt:lpstr>1.1. From single state to superposition</vt:lpstr>
      <vt:lpstr>1.2. From certainly to uncertainly</vt:lpstr>
      <vt:lpstr>1.3. Spooky action</vt:lpstr>
      <vt:lpstr>Bản trình bày PowerPoint</vt:lpstr>
      <vt:lpstr>Bản trình bày PowerPoint</vt:lpstr>
      <vt:lpstr> 2. Quantum machine learning</vt:lpstr>
      <vt:lpstr>Bản trình bày PowerPoint</vt:lpstr>
      <vt:lpstr>Bản trình bày PowerPoint</vt:lpstr>
      <vt:lpstr>2.1. Qubit</vt:lpstr>
      <vt:lpstr>Bản trình bày PowerPoint</vt:lpstr>
      <vt:lpstr>2.2. Quantum gate</vt:lpstr>
      <vt:lpstr>Bản trình bày PowerPoint</vt:lpstr>
      <vt:lpstr>2. KNN version quantum</vt:lpstr>
      <vt:lpstr>2.1. Similarity between vectors (quantum states)</vt:lpstr>
      <vt:lpstr>2.2. Control – Swap test</vt:lpstr>
      <vt:lpstr>Bản trình bày PowerPoint</vt:lpstr>
      <vt:lpstr>Bản trình bày PowerPoint</vt:lpstr>
      <vt:lpstr>2.2. Control – Swap test</vt:lpstr>
      <vt:lpstr>2.2. Control – Swap test</vt:lpstr>
      <vt:lpstr>2.3. Result</vt:lpstr>
      <vt:lpstr>2.4. Bring QKNN to real life </vt:lpstr>
      <vt:lpstr>2.5. Load n dimensions vector v</vt:lpstr>
      <vt:lpstr>Bản trình bày PowerPoint</vt:lpstr>
      <vt:lpstr>2.4.1. Load large classical database into circuit</vt:lpstr>
      <vt:lpstr>3. SVM version quantum</vt:lpstr>
      <vt:lpstr>3.1. Steps</vt:lpstr>
      <vt:lpstr>3.1.1. Variation circuit U(θ)</vt:lpstr>
      <vt:lpstr>3.1.2. Problem when calculate kernel trick</vt:lpstr>
      <vt:lpstr>3.2. Quantum advantage</vt:lpstr>
      <vt:lpstr>3.3.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Tuan Hai Vu</dc:creator>
  <cp:lastModifiedBy>Tuan Hai</cp:lastModifiedBy>
  <cp:revision>16</cp:revision>
  <dcterms:created xsi:type="dcterms:W3CDTF">2020-12-05T02:51:52Z</dcterms:created>
  <dcterms:modified xsi:type="dcterms:W3CDTF">2021-06-01T10:11:02Z</dcterms:modified>
</cp:coreProperties>
</file>