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8" r:id="rId3"/>
    <p:sldId id="287" r:id="rId4"/>
    <p:sldId id="259" r:id="rId5"/>
    <p:sldId id="350" r:id="rId6"/>
    <p:sldId id="257" r:id="rId7"/>
    <p:sldId id="260" r:id="rId8"/>
    <p:sldId id="261" r:id="rId9"/>
    <p:sldId id="319" r:id="rId10"/>
    <p:sldId id="286" r:id="rId11"/>
    <p:sldId id="262" r:id="rId12"/>
    <p:sldId id="321" r:id="rId13"/>
    <p:sldId id="263" r:id="rId14"/>
    <p:sldId id="288" r:id="rId15"/>
    <p:sldId id="347" r:id="rId16"/>
    <p:sldId id="348" r:id="rId17"/>
    <p:sldId id="289" r:id="rId18"/>
    <p:sldId id="349" r:id="rId19"/>
    <p:sldId id="340" r:id="rId20"/>
    <p:sldId id="318" r:id="rId21"/>
    <p:sldId id="341" r:id="rId22"/>
    <p:sldId id="320" r:id="rId23"/>
    <p:sldId id="264" r:id="rId24"/>
    <p:sldId id="322" r:id="rId25"/>
    <p:sldId id="265" r:id="rId26"/>
    <p:sldId id="267" r:id="rId27"/>
    <p:sldId id="323" r:id="rId28"/>
    <p:sldId id="343" r:id="rId29"/>
    <p:sldId id="324" r:id="rId30"/>
    <p:sldId id="344" r:id="rId31"/>
    <p:sldId id="325" r:id="rId32"/>
    <p:sldId id="270" r:id="rId33"/>
    <p:sldId id="345" r:id="rId34"/>
    <p:sldId id="326" r:id="rId35"/>
    <p:sldId id="346" r:id="rId36"/>
    <p:sldId id="327" r:id="rId37"/>
    <p:sldId id="328" r:id="rId38"/>
    <p:sldId id="329" r:id="rId39"/>
    <p:sldId id="330" r:id="rId40"/>
    <p:sldId id="331" r:id="rId41"/>
    <p:sldId id="332" r:id="rId42"/>
    <p:sldId id="342" r:id="rId43"/>
    <p:sldId id="337" r:id="rId44"/>
    <p:sldId id="336" r:id="rId45"/>
    <p:sldId id="333" r:id="rId46"/>
    <p:sldId id="334" r:id="rId47"/>
    <p:sldId id="335" r:id="rId48"/>
    <p:sldId id="338" r:id="rId49"/>
    <p:sldId id="339" r:id="rId50"/>
    <p:sldId id="291" r:id="rId51"/>
    <p:sldId id="292" r:id="rId52"/>
    <p:sldId id="293" r:id="rId53"/>
    <p:sldId id="294" r:id="rId54"/>
    <p:sldId id="295" r:id="rId55"/>
    <p:sldId id="297" r:id="rId56"/>
    <p:sldId id="298" r:id="rId57"/>
    <p:sldId id="299" r:id="rId58"/>
    <p:sldId id="302" r:id="rId59"/>
    <p:sldId id="308" r:id="rId60"/>
    <p:sldId id="303" r:id="rId61"/>
    <p:sldId id="304" r:id="rId62"/>
    <p:sldId id="305" r:id="rId63"/>
    <p:sldId id="306" r:id="rId64"/>
    <p:sldId id="307" r:id="rId65"/>
    <p:sldId id="309" r:id="rId66"/>
    <p:sldId id="310" r:id="rId67"/>
    <p:sldId id="311" r:id="rId68"/>
    <p:sldId id="312" r:id="rId69"/>
    <p:sldId id="313" r:id="rId70"/>
    <p:sldId id="314"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35FF928A-F868-4FFD-9766-0AF46A8D57D4}">
          <p14:sldIdLst>
            <p14:sldId id="256"/>
          </p14:sldIdLst>
        </p14:section>
        <p14:section name="Overview" id="{59D45F6B-04F3-4BD3-ABBC-7AEEB9FACDA3}">
          <p14:sldIdLst>
            <p14:sldId id="258"/>
            <p14:sldId id="287"/>
            <p14:sldId id="259"/>
            <p14:sldId id="350"/>
            <p14:sldId id="257"/>
            <p14:sldId id="260"/>
            <p14:sldId id="261"/>
          </p14:sldIdLst>
        </p14:section>
        <p14:section name="Content" id="{4B1FD077-7E37-402D-8F58-777E51AD8802}">
          <p14:sldIdLst>
            <p14:sldId id="319"/>
          </p14:sldIdLst>
        </p14:section>
        <p14:section name="1. Basic" id="{34C87D29-F8DF-4A5A-918D-0419D775FDFB}">
          <p14:sldIdLst>
            <p14:sldId id="286"/>
            <p14:sldId id="262"/>
            <p14:sldId id="321"/>
            <p14:sldId id="263"/>
            <p14:sldId id="288"/>
            <p14:sldId id="347"/>
            <p14:sldId id="348"/>
            <p14:sldId id="289"/>
            <p14:sldId id="349"/>
            <p14:sldId id="340"/>
            <p14:sldId id="318"/>
            <p14:sldId id="341"/>
          </p14:sldIdLst>
        </p14:section>
        <p14:section name="2. CS" id="{F91A1809-86F4-429D-BEE8-8D69A9F34388}">
          <p14:sldIdLst>
            <p14:sldId id="320"/>
            <p14:sldId id="264"/>
            <p14:sldId id="322"/>
            <p14:sldId id="265"/>
            <p14:sldId id="267"/>
            <p14:sldId id="323"/>
            <p14:sldId id="343"/>
            <p14:sldId id="324"/>
            <p14:sldId id="344"/>
            <p14:sldId id="325"/>
            <p14:sldId id="270"/>
            <p14:sldId id="345"/>
            <p14:sldId id="326"/>
            <p14:sldId id="346"/>
            <p14:sldId id="327"/>
          </p14:sldIdLst>
        </p14:section>
        <p14:section name="3. CE" id="{B17F61D7-EB00-4B1F-90C0-95A220330B8C}">
          <p14:sldIdLst>
            <p14:sldId id="328"/>
            <p14:sldId id="329"/>
          </p14:sldIdLst>
        </p14:section>
        <p14:section name="4. SE" id="{EE4A66C0-85B1-4380-9437-5B84F70BEE03}">
          <p14:sldIdLst>
            <p14:sldId id="330"/>
            <p14:sldId id="331"/>
            <p14:sldId id="332"/>
            <p14:sldId id="342"/>
            <p14:sldId id="337"/>
            <p14:sldId id="336"/>
          </p14:sldIdLst>
        </p14:section>
        <p14:section name="5. NC" id="{C8B597E5-5829-4020-96C5-F25C35AFF252}">
          <p14:sldIdLst>
            <p14:sldId id="333"/>
            <p14:sldId id="334"/>
            <p14:sldId id="335"/>
            <p14:sldId id="338"/>
            <p14:sldId id="339"/>
          </p14:sldIdLst>
        </p14:section>
        <p14:section name="Other" id="{50E9AB2E-86C4-4275-9B6B-5AE36039FFA7}">
          <p14:sldIdLst>
            <p14:sldId id="291"/>
            <p14:sldId id="292"/>
            <p14:sldId id="293"/>
            <p14:sldId id="294"/>
            <p14:sldId id="295"/>
            <p14:sldId id="297"/>
            <p14:sldId id="298"/>
            <p14:sldId id="299"/>
            <p14:sldId id="302"/>
            <p14:sldId id="308"/>
            <p14:sldId id="303"/>
            <p14:sldId id="304"/>
            <p14:sldId id="305"/>
            <p14:sldId id="306"/>
            <p14:sldId id="307"/>
            <p14:sldId id="309"/>
            <p14:sldId id="310"/>
            <p14:sldId id="311"/>
            <p14:sldId id="312"/>
            <p14:sldId id="313"/>
            <p14:sldId id="314"/>
            <p14:sldId id="351"/>
            <p14:sldId id="352"/>
            <p14:sldId id="353"/>
            <p14:sldId id="354"/>
            <p14:sldId id="355"/>
            <p14:sldId id="356"/>
            <p14:sldId id="357"/>
            <p14:sldId id="358"/>
            <p14:sldId id="359"/>
            <p14:sldId id="360"/>
            <p14:sldId id="361"/>
            <p14:sldId id="362"/>
            <p14:sldId id="3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an Hai" initials="TH" lastIdx="1" clrIdx="0">
    <p:extLst>
      <p:ext uri="{19B8F6BF-5375-455C-9EA6-DF929625EA0E}">
        <p15:presenceInfo xmlns:p15="http://schemas.microsoft.com/office/powerpoint/2012/main" userId="df1d4ed0a4f263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93258-46F6-4940-9CA3-26CE8AEAC234}" v="1151" dt="2020-08-14T02:37:16.53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73098" autoAdjust="0"/>
  </p:normalViewPr>
  <p:slideViewPr>
    <p:cSldViewPr snapToGrid="0">
      <p:cViewPr varScale="1">
        <p:scale>
          <a:sx n="72" d="100"/>
          <a:sy n="72" d="100"/>
        </p:scale>
        <p:origin x="51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ải" userId="8dc1f3a0-d2da-4e99-90f9-2a8ede298c19" providerId="ADAL" clId="{BE493258-46F6-4940-9CA3-26CE8AEAC234}"/>
    <pc:docChg chg="undo redo custSel addSld delSld modSld">
      <pc:chgData name="Hải" userId="8dc1f3a0-d2da-4e99-90f9-2a8ede298c19" providerId="ADAL" clId="{BE493258-46F6-4940-9CA3-26CE8AEAC234}" dt="2020-08-14T02:37:16.533" v="3996" actId="20577"/>
      <pc:docMkLst>
        <pc:docMk/>
      </pc:docMkLst>
      <pc:sldChg chg="addSp delSp modSp mod">
        <pc:chgData name="Hải" userId="8dc1f3a0-d2da-4e99-90f9-2a8ede298c19" providerId="ADAL" clId="{BE493258-46F6-4940-9CA3-26CE8AEAC234}" dt="2020-08-11T04:03:08.813" v="102"/>
        <pc:sldMkLst>
          <pc:docMk/>
          <pc:sldMk cId="2314422938" sldId="271"/>
        </pc:sldMkLst>
        <pc:spChg chg="add mod">
          <ac:chgData name="Hải" userId="8dc1f3a0-d2da-4e99-90f9-2a8ede298c19" providerId="ADAL" clId="{BE493258-46F6-4940-9CA3-26CE8AEAC234}" dt="2020-08-11T03:52:01.580" v="46" actId="1076"/>
          <ac:spMkLst>
            <pc:docMk/>
            <pc:sldMk cId="2314422938" sldId="271"/>
            <ac:spMk id="2" creationId="{93673094-E950-41FA-BB07-54817F9884A6}"/>
          </ac:spMkLst>
        </pc:spChg>
        <pc:spChg chg="add mod">
          <ac:chgData name="Hải" userId="8dc1f3a0-d2da-4e99-90f9-2a8ede298c19" providerId="ADAL" clId="{BE493258-46F6-4940-9CA3-26CE8AEAC234}" dt="2020-08-11T03:58:41.856" v="64" actId="1076"/>
          <ac:spMkLst>
            <pc:docMk/>
            <pc:sldMk cId="2314422938" sldId="271"/>
            <ac:spMk id="3" creationId="{A9D833BA-404E-4032-8919-CC35868F42BB}"/>
          </ac:spMkLst>
        </pc:spChg>
        <pc:spChg chg="add mod">
          <ac:chgData name="Hải" userId="8dc1f3a0-d2da-4e99-90f9-2a8ede298c19" providerId="ADAL" clId="{BE493258-46F6-4940-9CA3-26CE8AEAC234}" dt="2020-08-11T03:58:41.856" v="64" actId="1076"/>
          <ac:spMkLst>
            <pc:docMk/>
            <pc:sldMk cId="2314422938" sldId="271"/>
            <ac:spMk id="4" creationId="{3F33C0FF-0E70-4A0A-953F-FD6D80CA3234}"/>
          </ac:spMkLst>
        </pc:spChg>
        <pc:spChg chg="mod">
          <ac:chgData name="Hải" userId="8dc1f3a0-d2da-4e99-90f9-2a8ede298c19" providerId="ADAL" clId="{BE493258-46F6-4940-9CA3-26CE8AEAC234}" dt="2020-08-11T03:52:01.580" v="46" actId="1076"/>
          <ac:spMkLst>
            <pc:docMk/>
            <pc:sldMk cId="2314422938" sldId="271"/>
            <ac:spMk id="10" creationId="{291F596C-1F41-4FCF-B30F-F49B0F2B535D}"/>
          </ac:spMkLst>
        </pc:spChg>
        <pc:spChg chg="mod">
          <ac:chgData name="Hải" userId="8dc1f3a0-d2da-4e99-90f9-2a8ede298c19" providerId="ADAL" clId="{BE493258-46F6-4940-9CA3-26CE8AEAC234}" dt="2020-08-11T03:52:01.580" v="46" actId="1076"/>
          <ac:spMkLst>
            <pc:docMk/>
            <pc:sldMk cId="2314422938" sldId="271"/>
            <ac:spMk id="11" creationId="{5D505D94-E0E1-4F9E-B1E8-8D1BC531AE95}"/>
          </ac:spMkLst>
        </pc:spChg>
        <pc:spChg chg="add mod">
          <ac:chgData name="Hải" userId="8dc1f3a0-d2da-4e99-90f9-2a8ede298c19" providerId="ADAL" clId="{BE493258-46F6-4940-9CA3-26CE8AEAC234}" dt="2020-08-11T03:52:01.580" v="46" actId="1076"/>
          <ac:spMkLst>
            <pc:docMk/>
            <pc:sldMk cId="2314422938" sldId="271"/>
            <ac:spMk id="15" creationId="{E5B9F7FC-0715-4AA1-A286-CCAB836F9AEE}"/>
          </ac:spMkLst>
        </pc:spChg>
        <pc:spChg chg="add mod">
          <ac:chgData name="Hải" userId="8dc1f3a0-d2da-4e99-90f9-2a8ede298c19" providerId="ADAL" clId="{BE493258-46F6-4940-9CA3-26CE8AEAC234}" dt="2020-08-11T03:52:01.580" v="46" actId="1076"/>
          <ac:spMkLst>
            <pc:docMk/>
            <pc:sldMk cId="2314422938" sldId="271"/>
            <ac:spMk id="16" creationId="{500A3D9A-93E0-4E13-B834-5B667D276351}"/>
          </ac:spMkLst>
        </pc:spChg>
        <pc:spChg chg="mod">
          <ac:chgData name="Hải" userId="8dc1f3a0-d2da-4e99-90f9-2a8ede298c19" providerId="ADAL" clId="{BE493258-46F6-4940-9CA3-26CE8AEAC234}" dt="2020-08-11T03:52:01.580" v="46" actId="1076"/>
          <ac:spMkLst>
            <pc:docMk/>
            <pc:sldMk cId="2314422938" sldId="271"/>
            <ac:spMk id="17" creationId="{7B5665CC-99BA-49B3-B564-1F298CB37940}"/>
          </ac:spMkLst>
        </pc:spChg>
        <pc:spChg chg="mod">
          <ac:chgData name="Hải" userId="8dc1f3a0-d2da-4e99-90f9-2a8ede298c19" providerId="ADAL" clId="{BE493258-46F6-4940-9CA3-26CE8AEAC234}" dt="2020-08-11T03:52:01.580" v="46" actId="1076"/>
          <ac:spMkLst>
            <pc:docMk/>
            <pc:sldMk cId="2314422938" sldId="271"/>
            <ac:spMk id="20" creationId="{C1BD3B35-6719-400B-83F4-0C6EF2BEBFA4}"/>
          </ac:spMkLst>
        </pc:spChg>
        <pc:spChg chg="add mod">
          <ac:chgData name="Hải" userId="8dc1f3a0-d2da-4e99-90f9-2a8ede298c19" providerId="ADAL" clId="{BE493258-46F6-4940-9CA3-26CE8AEAC234}" dt="2020-08-11T03:52:01.580" v="46" actId="1076"/>
          <ac:spMkLst>
            <pc:docMk/>
            <pc:sldMk cId="2314422938" sldId="271"/>
            <ac:spMk id="22" creationId="{541ADE91-35AE-4C1D-8CE1-84FFF651D447}"/>
          </ac:spMkLst>
        </pc:spChg>
        <pc:spChg chg="add mod">
          <ac:chgData name="Hải" userId="8dc1f3a0-d2da-4e99-90f9-2a8ede298c19" providerId="ADAL" clId="{BE493258-46F6-4940-9CA3-26CE8AEAC234}" dt="2020-08-11T03:52:01.580" v="46" actId="1076"/>
          <ac:spMkLst>
            <pc:docMk/>
            <pc:sldMk cId="2314422938" sldId="271"/>
            <ac:spMk id="23" creationId="{85988193-4749-48F6-A3A8-F0DE2984DD40}"/>
          </ac:spMkLst>
        </pc:spChg>
        <pc:spChg chg="mod">
          <ac:chgData name="Hải" userId="8dc1f3a0-d2da-4e99-90f9-2a8ede298c19" providerId="ADAL" clId="{BE493258-46F6-4940-9CA3-26CE8AEAC234}" dt="2020-08-11T03:52:01.580" v="46" actId="1076"/>
          <ac:spMkLst>
            <pc:docMk/>
            <pc:sldMk cId="2314422938" sldId="271"/>
            <ac:spMk id="25" creationId="{E12E64AE-026C-4EC9-B90F-EA8A4ADEB01C}"/>
          </ac:spMkLst>
        </pc:spChg>
        <pc:spChg chg="add mod">
          <ac:chgData name="Hải" userId="8dc1f3a0-d2da-4e99-90f9-2a8ede298c19" providerId="ADAL" clId="{BE493258-46F6-4940-9CA3-26CE8AEAC234}" dt="2020-08-11T03:52:01.580" v="46" actId="1076"/>
          <ac:spMkLst>
            <pc:docMk/>
            <pc:sldMk cId="2314422938" sldId="271"/>
            <ac:spMk id="26" creationId="{F215C714-9A3D-4470-889B-BF2F0180CA29}"/>
          </ac:spMkLst>
        </pc:spChg>
        <pc:spChg chg="mod">
          <ac:chgData name="Hải" userId="8dc1f3a0-d2da-4e99-90f9-2a8ede298c19" providerId="ADAL" clId="{BE493258-46F6-4940-9CA3-26CE8AEAC234}" dt="2020-08-11T03:52:01.580" v="46" actId="1076"/>
          <ac:spMkLst>
            <pc:docMk/>
            <pc:sldMk cId="2314422938" sldId="271"/>
            <ac:spMk id="27" creationId="{604C2F5C-3F3D-49B2-9378-60513132FC89}"/>
          </ac:spMkLst>
        </pc:spChg>
        <pc:spChg chg="add mod">
          <ac:chgData name="Hải" userId="8dc1f3a0-d2da-4e99-90f9-2a8ede298c19" providerId="ADAL" clId="{BE493258-46F6-4940-9CA3-26CE8AEAC234}" dt="2020-08-11T03:52:01.580" v="46" actId="1076"/>
          <ac:spMkLst>
            <pc:docMk/>
            <pc:sldMk cId="2314422938" sldId="271"/>
            <ac:spMk id="28" creationId="{9BCD1C9E-6348-4912-808A-1E94AC3C7919}"/>
          </ac:spMkLst>
        </pc:spChg>
        <pc:spChg chg="mod">
          <ac:chgData name="Hải" userId="8dc1f3a0-d2da-4e99-90f9-2a8ede298c19" providerId="ADAL" clId="{BE493258-46F6-4940-9CA3-26CE8AEAC234}" dt="2020-08-11T03:52:01.580" v="46" actId="1076"/>
          <ac:spMkLst>
            <pc:docMk/>
            <pc:sldMk cId="2314422938" sldId="271"/>
            <ac:spMk id="29" creationId="{E614E335-9733-4999-AFF6-CDCAD4B3C19F}"/>
          </ac:spMkLst>
        </pc:spChg>
        <pc:spChg chg="add mod">
          <ac:chgData name="Hải" userId="8dc1f3a0-d2da-4e99-90f9-2a8ede298c19" providerId="ADAL" clId="{BE493258-46F6-4940-9CA3-26CE8AEAC234}" dt="2020-08-11T03:52:01.580" v="46" actId="1076"/>
          <ac:spMkLst>
            <pc:docMk/>
            <pc:sldMk cId="2314422938" sldId="271"/>
            <ac:spMk id="30" creationId="{14A29C35-AC8C-4243-8FC7-93EF98124564}"/>
          </ac:spMkLst>
        </pc:spChg>
        <pc:spChg chg="mod">
          <ac:chgData name="Hải" userId="8dc1f3a0-d2da-4e99-90f9-2a8ede298c19" providerId="ADAL" clId="{BE493258-46F6-4940-9CA3-26CE8AEAC234}" dt="2020-08-11T03:52:01.580" v="46" actId="1076"/>
          <ac:spMkLst>
            <pc:docMk/>
            <pc:sldMk cId="2314422938" sldId="271"/>
            <ac:spMk id="31" creationId="{18DE8EEF-8305-4FF0-AA93-4CE799DBB474}"/>
          </ac:spMkLst>
        </pc:spChg>
        <pc:spChg chg="add mod">
          <ac:chgData name="Hải" userId="8dc1f3a0-d2da-4e99-90f9-2a8ede298c19" providerId="ADAL" clId="{BE493258-46F6-4940-9CA3-26CE8AEAC234}" dt="2020-08-11T03:52:01.580" v="46" actId="1076"/>
          <ac:spMkLst>
            <pc:docMk/>
            <pc:sldMk cId="2314422938" sldId="271"/>
            <ac:spMk id="32" creationId="{9C83D4A2-17D9-4C41-9391-DCF5729622E9}"/>
          </ac:spMkLst>
        </pc:spChg>
        <pc:spChg chg="mod">
          <ac:chgData name="Hải" userId="8dc1f3a0-d2da-4e99-90f9-2a8ede298c19" providerId="ADAL" clId="{BE493258-46F6-4940-9CA3-26CE8AEAC234}" dt="2020-08-11T03:52:01.580" v="46" actId="1076"/>
          <ac:spMkLst>
            <pc:docMk/>
            <pc:sldMk cId="2314422938" sldId="271"/>
            <ac:spMk id="33" creationId="{1B156EC2-D326-438D-BE41-332A870D1F13}"/>
          </ac:spMkLst>
        </pc:spChg>
        <pc:spChg chg="add mod">
          <ac:chgData name="Hải" userId="8dc1f3a0-d2da-4e99-90f9-2a8ede298c19" providerId="ADAL" clId="{BE493258-46F6-4940-9CA3-26CE8AEAC234}" dt="2020-08-11T03:52:01.580" v="46" actId="1076"/>
          <ac:spMkLst>
            <pc:docMk/>
            <pc:sldMk cId="2314422938" sldId="271"/>
            <ac:spMk id="34" creationId="{EA7BFB6A-119A-40B7-A4C7-04EC924155D4}"/>
          </ac:spMkLst>
        </pc:spChg>
        <pc:spChg chg="add mod">
          <ac:chgData name="Hải" userId="8dc1f3a0-d2da-4e99-90f9-2a8ede298c19" providerId="ADAL" clId="{BE493258-46F6-4940-9CA3-26CE8AEAC234}" dt="2020-08-11T04:00:26.222" v="99" actId="1035"/>
          <ac:spMkLst>
            <pc:docMk/>
            <pc:sldMk cId="2314422938" sldId="271"/>
            <ac:spMk id="42" creationId="{61561176-CFC2-4656-82DE-878C60042907}"/>
          </ac:spMkLst>
        </pc:spChg>
        <pc:spChg chg="add del mod">
          <ac:chgData name="Hải" userId="8dc1f3a0-d2da-4e99-90f9-2a8ede298c19" providerId="ADAL" clId="{BE493258-46F6-4940-9CA3-26CE8AEAC234}" dt="2020-08-11T03:59:14.126" v="70" actId="478"/>
          <ac:spMkLst>
            <pc:docMk/>
            <pc:sldMk cId="2314422938" sldId="271"/>
            <ac:spMk id="43" creationId="{3E83C1F8-2F12-443D-9470-7B0D614C282C}"/>
          </ac:spMkLst>
        </pc:spChg>
        <pc:spChg chg="add del mod">
          <ac:chgData name="Hải" userId="8dc1f3a0-d2da-4e99-90f9-2a8ede298c19" providerId="ADAL" clId="{BE493258-46F6-4940-9CA3-26CE8AEAC234}" dt="2020-08-11T03:59:14.126" v="70" actId="478"/>
          <ac:spMkLst>
            <pc:docMk/>
            <pc:sldMk cId="2314422938" sldId="271"/>
            <ac:spMk id="46" creationId="{1F7826A8-B583-44C2-B976-D088545DE32F}"/>
          </ac:spMkLst>
        </pc:spChg>
        <pc:spChg chg="add mod">
          <ac:chgData name="Hải" userId="8dc1f3a0-d2da-4e99-90f9-2a8ede298c19" providerId="ADAL" clId="{BE493258-46F6-4940-9CA3-26CE8AEAC234}" dt="2020-08-11T04:00:26.222" v="99" actId="1035"/>
          <ac:spMkLst>
            <pc:docMk/>
            <pc:sldMk cId="2314422938" sldId="271"/>
            <ac:spMk id="47" creationId="{C3389E12-28DF-4CD8-832C-4747779CD6B9}"/>
          </ac:spMkLst>
        </pc:spChg>
        <pc:spChg chg="add del mod">
          <ac:chgData name="Hải" userId="8dc1f3a0-d2da-4e99-90f9-2a8ede298c19" providerId="ADAL" clId="{BE493258-46F6-4940-9CA3-26CE8AEAC234}" dt="2020-08-11T03:59:17.446" v="71" actId="478"/>
          <ac:spMkLst>
            <pc:docMk/>
            <pc:sldMk cId="2314422938" sldId="271"/>
            <ac:spMk id="49" creationId="{7ABF2896-F471-4D1E-939B-49F5A65953B6}"/>
          </ac:spMkLst>
        </pc:spChg>
        <pc:spChg chg="add del mod">
          <ac:chgData name="Hải" userId="8dc1f3a0-d2da-4e99-90f9-2a8ede298c19" providerId="ADAL" clId="{BE493258-46F6-4940-9CA3-26CE8AEAC234}" dt="2020-08-11T03:59:14.126" v="70" actId="478"/>
          <ac:spMkLst>
            <pc:docMk/>
            <pc:sldMk cId="2314422938" sldId="271"/>
            <ac:spMk id="50" creationId="{BE915E6E-BA5D-443D-90B3-3C9EF3BDC96D}"/>
          </ac:spMkLst>
        </pc:spChg>
        <pc:spChg chg="add del mod">
          <ac:chgData name="Hải" userId="8dc1f3a0-d2da-4e99-90f9-2a8ede298c19" providerId="ADAL" clId="{BE493258-46F6-4940-9CA3-26CE8AEAC234}" dt="2020-08-11T03:59:14.126" v="70" actId="478"/>
          <ac:spMkLst>
            <pc:docMk/>
            <pc:sldMk cId="2314422938" sldId="271"/>
            <ac:spMk id="51" creationId="{2CC6BBF6-5CFF-428B-9D2F-734DDBB28894}"/>
          </ac:spMkLst>
        </pc:spChg>
        <pc:spChg chg="add mod">
          <ac:chgData name="Hải" userId="8dc1f3a0-d2da-4e99-90f9-2a8ede298c19" providerId="ADAL" clId="{BE493258-46F6-4940-9CA3-26CE8AEAC234}" dt="2020-08-11T04:00:26.222" v="99" actId="1035"/>
          <ac:spMkLst>
            <pc:docMk/>
            <pc:sldMk cId="2314422938" sldId="271"/>
            <ac:spMk id="52" creationId="{C3B0CD82-2315-48EC-B824-1F990A62B48B}"/>
          </ac:spMkLst>
        </pc:spChg>
        <pc:spChg chg="add mod">
          <ac:chgData name="Hải" userId="8dc1f3a0-d2da-4e99-90f9-2a8ede298c19" providerId="ADAL" clId="{BE493258-46F6-4940-9CA3-26CE8AEAC234}" dt="2020-08-11T04:00:26.222" v="99" actId="1035"/>
          <ac:spMkLst>
            <pc:docMk/>
            <pc:sldMk cId="2314422938" sldId="271"/>
            <ac:spMk id="53" creationId="{E8C7FDED-7E8F-4A56-ACAA-D91FCE627DD6}"/>
          </ac:spMkLst>
        </pc:spChg>
        <pc:spChg chg="add del mod">
          <ac:chgData name="Hải" userId="8dc1f3a0-d2da-4e99-90f9-2a8ede298c19" providerId="ADAL" clId="{BE493258-46F6-4940-9CA3-26CE8AEAC234}" dt="2020-08-11T03:58:50.907" v="67" actId="478"/>
          <ac:spMkLst>
            <pc:docMk/>
            <pc:sldMk cId="2314422938" sldId="271"/>
            <ac:spMk id="54" creationId="{A04279D5-F123-4CE7-9E9C-5A7CC9D84174}"/>
          </ac:spMkLst>
        </pc:spChg>
        <pc:spChg chg="add mod">
          <ac:chgData name="Hải" userId="8dc1f3a0-d2da-4e99-90f9-2a8ede298c19" providerId="ADAL" clId="{BE493258-46F6-4940-9CA3-26CE8AEAC234}" dt="2020-08-11T04:00:26.222" v="99" actId="1035"/>
          <ac:spMkLst>
            <pc:docMk/>
            <pc:sldMk cId="2314422938" sldId="271"/>
            <ac:spMk id="56" creationId="{97E4BA77-417B-4807-A3CE-72680150D178}"/>
          </ac:spMkLst>
        </pc:spChg>
        <pc:spChg chg="add mod">
          <ac:chgData name="Hải" userId="8dc1f3a0-d2da-4e99-90f9-2a8ede298c19" providerId="ADAL" clId="{BE493258-46F6-4940-9CA3-26CE8AEAC234}" dt="2020-08-11T04:00:26.222" v="99" actId="1035"/>
          <ac:spMkLst>
            <pc:docMk/>
            <pc:sldMk cId="2314422938" sldId="271"/>
            <ac:spMk id="60" creationId="{E238ED14-65DC-4231-9AAE-B2330125EE03}"/>
          </ac:spMkLst>
        </pc:spChg>
        <pc:spChg chg="add mod">
          <ac:chgData name="Hải" userId="8dc1f3a0-d2da-4e99-90f9-2a8ede298c19" providerId="ADAL" clId="{BE493258-46F6-4940-9CA3-26CE8AEAC234}" dt="2020-08-11T04:00:32.154" v="100" actId="1076"/>
          <ac:spMkLst>
            <pc:docMk/>
            <pc:sldMk cId="2314422938" sldId="271"/>
            <ac:spMk id="66" creationId="{1E7FB2A5-65D3-487F-9253-C8CCDD23F5AE}"/>
          </ac:spMkLst>
        </pc:spChg>
        <pc:spChg chg="add del mod">
          <ac:chgData name="Hải" userId="8dc1f3a0-d2da-4e99-90f9-2a8ede298c19" providerId="ADAL" clId="{BE493258-46F6-4940-9CA3-26CE8AEAC234}" dt="2020-08-11T04:03:08.813" v="102"/>
          <ac:spMkLst>
            <pc:docMk/>
            <pc:sldMk cId="2314422938" sldId="271"/>
            <ac:spMk id="67" creationId="{1696CB05-B1DB-45F6-B9D3-D2C5843E5BA0}"/>
          </ac:spMkLst>
        </pc:spChg>
        <pc:spChg chg="add del mod">
          <ac:chgData name="Hải" userId="8dc1f3a0-d2da-4e99-90f9-2a8ede298c19" providerId="ADAL" clId="{BE493258-46F6-4940-9CA3-26CE8AEAC234}" dt="2020-08-11T04:03:08.813" v="102"/>
          <ac:spMkLst>
            <pc:docMk/>
            <pc:sldMk cId="2314422938" sldId="271"/>
            <ac:spMk id="69" creationId="{5A29CBB4-43A3-4434-88B4-682A0AFA7410}"/>
          </ac:spMkLst>
        </pc:spChg>
        <pc:spChg chg="add del mod">
          <ac:chgData name="Hải" userId="8dc1f3a0-d2da-4e99-90f9-2a8ede298c19" providerId="ADAL" clId="{BE493258-46F6-4940-9CA3-26CE8AEAC234}" dt="2020-08-11T04:03:08.813" v="102"/>
          <ac:spMkLst>
            <pc:docMk/>
            <pc:sldMk cId="2314422938" sldId="271"/>
            <ac:spMk id="71" creationId="{864E9282-AFB9-4B41-B510-A10AA51AE94D}"/>
          </ac:spMkLst>
        </pc:spChg>
        <pc:spChg chg="add del mod">
          <ac:chgData name="Hải" userId="8dc1f3a0-d2da-4e99-90f9-2a8ede298c19" providerId="ADAL" clId="{BE493258-46F6-4940-9CA3-26CE8AEAC234}" dt="2020-08-11T04:03:08.813" v="102"/>
          <ac:spMkLst>
            <pc:docMk/>
            <pc:sldMk cId="2314422938" sldId="271"/>
            <ac:spMk id="72" creationId="{66E2607F-770D-4627-B333-E7BF1B5CB896}"/>
          </ac:spMkLst>
        </pc:spChg>
        <pc:spChg chg="add del mod">
          <ac:chgData name="Hải" userId="8dc1f3a0-d2da-4e99-90f9-2a8ede298c19" providerId="ADAL" clId="{BE493258-46F6-4940-9CA3-26CE8AEAC234}" dt="2020-08-11T04:03:08.813" v="102"/>
          <ac:spMkLst>
            <pc:docMk/>
            <pc:sldMk cId="2314422938" sldId="271"/>
            <ac:spMk id="73" creationId="{C1FFDF0A-3B4A-4162-971F-129B979AF745}"/>
          </ac:spMkLst>
        </pc:spChg>
        <pc:spChg chg="add del mod">
          <ac:chgData name="Hải" userId="8dc1f3a0-d2da-4e99-90f9-2a8ede298c19" providerId="ADAL" clId="{BE493258-46F6-4940-9CA3-26CE8AEAC234}" dt="2020-08-11T04:03:08.813" v="102"/>
          <ac:spMkLst>
            <pc:docMk/>
            <pc:sldMk cId="2314422938" sldId="271"/>
            <ac:spMk id="74" creationId="{1EE5E7DD-A98A-4F53-9068-8D8535F7C613}"/>
          </ac:spMkLst>
        </pc:spChg>
        <pc:spChg chg="add del mod">
          <ac:chgData name="Hải" userId="8dc1f3a0-d2da-4e99-90f9-2a8ede298c19" providerId="ADAL" clId="{BE493258-46F6-4940-9CA3-26CE8AEAC234}" dt="2020-08-11T04:03:08.813" v="102"/>
          <ac:spMkLst>
            <pc:docMk/>
            <pc:sldMk cId="2314422938" sldId="271"/>
            <ac:spMk id="76" creationId="{98A0F2EC-5EA6-41FA-9469-8D63AEE5CE79}"/>
          </ac:spMkLst>
        </pc:spChg>
        <pc:picChg chg="add del mod">
          <ac:chgData name="Hải" userId="8dc1f3a0-d2da-4e99-90f9-2a8ede298c19" providerId="ADAL" clId="{BE493258-46F6-4940-9CA3-26CE8AEAC234}" dt="2020-08-11T03:43:06.196" v="21" actId="478"/>
          <ac:picMkLst>
            <pc:docMk/>
            <pc:sldMk cId="2314422938" sldId="271"/>
            <ac:picMk id="35" creationId="{4DF775C3-20E1-4A6C-B562-70DC93BC2E2F}"/>
          </ac:picMkLst>
        </pc:picChg>
        <pc:cxnChg chg="mod">
          <ac:chgData name="Hải" userId="8dc1f3a0-d2da-4e99-90f9-2a8ede298c19" providerId="ADAL" clId="{BE493258-46F6-4940-9CA3-26CE8AEAC234}" dt="2020-08-11T03:52:01.580" v="46" actId="1076"/>
          <ac:cxnSpMkLst>
            <pc:docMk/>
            <pc:sldMk cId="2314422938" sldId="271"/>
            <ac:cxnSpMk id="13" creationId="{EBE2D09B-2AB0-431C-82F4-8E6188783A50}"/>
          </ac:cxnSpMkLst>
        </pc:cxnChg>
        <pc:cxnChg chg="mod">
          <ac:chgData name="Hải" userId="8dc1f3a0-d2da-4e99-90f9-2a8ede298c19" providerId="ADAL" clId="{BE493258-46F6-4940-9CA3-26CE8AEAC234}" dt="2020-08-11T03:52:01.580" v="46" actId="1076"/>
          <ac:cxnSpMkLst>
            <pc:docMk/>
            <pc:sldMk cId="2314422938" sldId="271"/>
            <ac:cxnSpMk id="14" creationId="{9442FDCB-35F3-4253-B6F1-F44F7AE97D1D}"/>
          </ac:cxnSpMkLst>
        </pc:cxnChg>
        <pc:cxnChg chg="add mod">
          <ac:chgData name="Hải" userId="8dc1f3a0-d2da-4e99-90f9-2a8ede298c19" providerId="ADAL" clId="{BE493258-46F6-4940-9CA3-26CE8AEAC234}" dt="2020-08-11T03:52:01.580" v="46" actId="1076"/>
          <ac:cxnSpMkLst>
            <pc:docMk/>
            <pc:sldMk cId="2314422938" sldId="271"/>
            <ac:cxnSpMk id="18" creationId="{360E7495-AD70-4809-8B5B-0AC695D658DA}"/>
          </ac:cxnSpMkLst>
        </pc:cxnChg>
        <pc:cxnChg chg="add mod">
          <ac:chgData name="Hải" userId="8dc1f3a0-d2da-4e99-90f9-2a8ede298c19" providerId="ADAL" clId="{BE493258-46F6-4940-9CA3-26CE8AEAC234}" dt="2020-08-11T03:52:01.580" v="46" actId="1076"/>
          <ac:cxnSpMkLst>
            <pc:docMk/>
            <pc:sldMk cId="2314422938" sldId="271"/>
            <ac:cxnSpMk id="19" creationId="{A2ECE46E-166A-4C55-A444-ADBA2FF0874D}"/>
          </ac:cxnSpMkLst>
        </pc:cxnChg>
        <pc:cxnChg chg="mod">
          <ac:chgData name="Hải" userId="8dc1f3a0-d2da-4e99-90f9-2a8ede298c19" providerId="ADAL" clId="{BE493258-46F6-4940-9CA3-26CE8AEAC234}" dt="2020-08-11T03:52:01.580" v="46" actId="1076"/>
          <ac:cxnSpMkLst>
            <pc:docMk/>
            <pc:sldMk cId="2314422938" sldId="271"/>
            <ac:cxnSpMk id="21" creationId="{94202451-39A0-40BE-B7B0-4CA843E3D184}"/>
          </ac:cxnSpMkLst>
        </pc:cxnChg>
        <pc:cxnChg chg="add mod">
          <ac:chgData name="Hải" userId="8dc1f3a0-d2da-4e99-90f9-2a8ede298c19" providerId="ADAL" clId="{BE493258-46F6-4940-9CA3-26CE8AEAC234}" dt="2020-08-11T03:52:01.580" v="46" actId="1076"/>
          <ac:cxnSpMkLst>
            <pc:docMk/>
            <pc:sldMk cId="2314422938" sldId="271"/>
            <ac:cxnSpMk id="24" creationId="{9A336BE2-A847-419F-907A-91D54B444568}"/>
          </ac:cxnSpMkLst>
        </pc:cxnChg>
        <pc:cxnChg chg="add mod">
          <ac:chgData name="Hải" userId="8dc1f3a0-d2da-4e99-90f9-2a8ede298c19" providerId="ADAL" clId="{BE493258-46F6-4940-9CA3-26CE8AEAC234}" dt="2020-08-11T03:58:41.856" v="64" actId="1076"/>
          <ac:cxnSpMkLst>
            <pc:docMk/>
            <pc:sldMk cId="2314422938" sldId="271"/>
            <ac:cxnSpMk id="37" creationId="{43AB27BB-A29B-4AEF-AC8F-181885533E56}"/>
          </ac:cxnSpMkLst>
        </pc:cxnChg>
        <pc:cxnChg chg="add mod">
          <ac:chgData name="Hải" userId="8dc1f3a0-d2da-4e99-90f9-2a8ede298c19" providerId="ADAL" clId="{BE493258-46F6-4940-9CA3-26CE8AEAC234}" dt="2020-08-11T03:58:41.856" v="64" actId="1076"/>
          <ac:cxnSpMkLst>
            <pc:docMk/>
            <pc:sldMk cId="2314422938" sldId="271"/>
            <ac:cxnSpMk id="38" creationId="{BA178D80-36A8-4A69-A85E-523B42037B72}"/>
          </ac:cxnSpMkLst>
        </pc:cxnChg>
        <pc:cxnChg chg="add mod">
          <ac:chgData name="Hải" userId="8dc1f3a0-d2da-4e99-90f9-2a8ede298c19" providerId="ADAL" clId="{BE493258-46F6-4940-9CA3-26CE8AEAC234}" dt="2020-08-11T03:58:41.856" v="64" actId="1076"/>
          <ac:cxnSpMkLst>
            <pc:docMk/>
            <pc:sldMk cId="2314422938" sldId="271"/>
            <ac:cxnSpMk id="39" creationId="{2321F928-6529-4069-8A9E-99C18A05F9A1}"/>
          </ac:cxnSpMkLst>
        </pc:cxnChg>
        <pc:cxnChg chg="add mod">
          <ac:chgData name="Hải" userId="8dc1f3a0-d2da-4e99-90f9-2a8ede298c19" providerId="ADAL" clId="{BE493258-46F6-4940-9CA3-26CE8AEAC234}" dt="2020-08-11T03:58:41.856" v="64" actId="1076"/>
          <ac:cxnSpMkLst>
            <pc:docMk/>
            <pc:sldMk cId="2314422938" sldId="271"/>
            <ac:cxnSpMk id="40" creationId="{B1EAF09F-B58B-4218-9210-B0CE9733CC29}"/>
          </ac:cxnSpMkLst>
        </pc:cxnChg>
        <pc:cxnChg chg="add mod">
          <ac:chgData name="Hải" userId="8dc1f3a0-d2da-4e99-90f9-2a8ede298c19" providerId="ADAL" clId="{BE493258-46F6-4940-9CA3-26CE8AEAC234}" dt="2020-08-11T04:00:26.222" v="99" actId="1035"/>
          <ac:cxnSpMkLst>
            <pc:docMk/>
            <pc:sldMk cId="2314422938" sldId="271"/>
            <ac:cxnSpMk id="44" creationId="{64F1DD2C-6464-4400-9262-F9E57C47D68D}"/>
          </ac:cxnSpMkLst>
        </pc:cxnChg>
        <pc:cxnChg chg="add del mod">
          <ac:chgData name="Hải" userId="8dc1f3a0-d2da-4e99-90f9-2a8ede298c19" providerId="ADAL" clId="{BE493258-46F6-4940-9CA3-26CE8AEAC234}" dt="2020-08-11T03:59:14.126" v="70" actId="478"/>
          <ac:cxnSpMkLst>
            <pc:docMk/>
            <pc:sldMk cId="2314422938" sldId="271"/>
            <ac:cxnSpMk id="45" creationId="{B366F973-1C24-4C8A-B236-429E78AFBA4E}"/>
          </ac:cxnSpMkLst>
        </pc:cxnChg>
        <pc:cxnChg chg="add mod">
          <ac:chgData name="Hải" userId="8dc1f3a0-d2da-4e99-90f9-2a8ede298c19" providerId="ADAL" clId="{BE493258-46F6-4940-9CA3-26CE8AEAC234}" dt="2020-08-11T04:00:26.222" v="99" actId="1035"/>
          <ac:cxnSpMkLst>
            <pc:docMk/>
            <pc:sldMk cId="2314422938" sldId="271"/>
            <ac:cxnSpMk id="48" creationId="{A870D2A4-CE03-4A24-8BBD-389211AF02C0}"/>
          </ac:cxnSpMkLst>
        </pc:cxnChg>
        <pc:cxnChg chg="add mod">
          <ac:chgData name="Hải" userId="8dc1f3a0-d2da-4e99-90f9-2a8ede298c19" providerId="ADAL" clId="{BE493258-46F6-4940-9CA3-26CE8AEAC234}" dt="2020-08-11T04:00:26.222" v="99" actId="1035"/>
          <ac:cxnSpMkLst>
            <pc:docMk/>
            <pc:sldMk cId="2314422938" sldId="271"/>
            <ac:cxnSpMk id="61" creationId="{43E375DD-D4D5-4399-9770-34B75A6285CF}"/>
          </ac:cxnSpMkLst>
        </pc:cxnChg>
        <pc:cxnChg chg="add del mod">
          <ac:chgData name="Hải" userId="8dc1f3a0-d2da-4e99-90f9-2a8ede298c19" providerId="ADAL" clId="{BE493258-46F6-4940-9CA3-26CE8AEAC234}" dt="2020-08-11T04:03:08.813" v="102"/>
          <ac:cxnSpMkLst>
            <pc:docMk/>
            <pc:sldMk cId="2314422938" sldId="271"/>
            <ac:cxnSpMk id="68" creationId="{91CDB321-E6FB-4295-AF8A-0C4E8568DEF0}"/>
          </ac:cxnSpMkLst>
        </pc:cxnChg>
        <pc:cxnChg chg="add del mod">
          <ac:chgData name="Hải" userId="8dc1f3a0-d2da-4e99-90f9-2a8ede298c19" providerId="ADAL" clId="{BE493258-46F6-4940-9CA3-26CE8AEAC234}" dt="2020-08-11T04:03:08.813" v="102"/>
          <ac:cxnSpMkLst>
            <pc:docMk/>
            <pc:sldMk cId="2314422938" sldId="271"/>
            <ac:cxnSpMk id="70" creationId="{7CCA4403-1713-4A59-8A67-EB402BE08A6E}"/>
          </ac:cxnSpMkLst>
        </pc:cxnChg>
        <pc:cxnChg chg="add del mod">
          <ac:chgData name="Hải" userId="8dc1f3a0-d2da-4e99-90f9-2a8ede298c19" providerId="ADAL" clId="{BE493258-46F6-4940-9CA3-26CE8AEAC234}" dt="2020-08-11T04:03:08.813" v="102"/>
          <ac:cxnSpMkLst>
            <pc:docMk/>
            <pc:sldMk cId="2314422938" sldId="271"/>
            <ac:cxnSpMk id="75" creationId="{BFCE6456-71EF-434F-96D5-D88D1BB036A3}"/>
          </ac:cxnSpMkLst>
        </pc:cxnChg>
      </pc:sldChg>
      <pc:sldChg chg="addSp delSp modSp mod">
        <pc:chgData name="Hải" userId="8dc1f3a0-d2da-4e99-90f9-2a8ede298c19" providerId="ADAL" clId="{BE493258-46F6-4940-9CA3-26CE8AEAC234}" dt="2020-08-11T04:04:31.395" v="178" actId="20577"/>
        <pc:sldMkLst>
          <pc:docMk/>
          <pc:sldMk cId="12938967" sldId="272"/>
        </pc:sldMkLst>
        <pc:spChg chg="del">
          <ac:chgData name="Hải" userId="8dc1f3a0-d2da-4e99-90f9-2a8ede298c19" providerId="ADAL" clId="{BE493258-46F6-4940-9CA3-26CE8AEAC234}" dt="2020-08-11T04:03:13.050" v="105" actId="478"/>
          <ac:spMkLst>
            <pc:docMk/>
            <pc:sldMk cId="12938967" sldId="272"/>
            <ac:spMk id="2" creationId="{91612F00-E5D1-41F8-B014-EE0C4143192B}"/>
          </ac:spMkLst>
        </pc:spChg>
        <pc:spChg chg="del">
          <ac:chgData name="Hải" userId="8dc1f3a0-d2da-4e99-90f9-2a8ede298c19" providerId="ADAL" clId="{BE493258-46F6-4940-9CA3-26CE8AEAC234}" dt="2020-08-11T04:03:11.921" v="104" actId="478"/>
          <ac:spMkLst>
            <pc:docMk/>
            <pc:sldMk cId="12938967" sldId="272"/>
            <ac:spMk id="3" creationId="{20D0CDB7-408E-4087-97A3-9FD1143A2DD2}"/>
          </ac:spMkLst>
        </pc:spChg>
        <pc:spChg chg="add mod">
          <ac:chgData name="Hải" userId="8dc1f3a0-d2da-4e99-90f9-2a8ede298c19" providerId="ADAL" clId="{BE493258-46F6-4940-9CA3-26CE8AEAC234}" dt="2020-08-11T04:03:09.915" v="103"/>
          <ac:spMkLst>
            <pc:docMk/>
            <pc:sldMk cId="12938967" sldId="272"/>
            <ac:spMk id="4" creationId="{D52F99BC-AE5E-4061-84E9-29FB88A2674A}"/>
          </ac:spMkLst>
        </pc:spChg>
        <pc:spChg chg="add mod">
          <ac:chgData name="Hải" userId="8dc1f3a0-d2da-4e99-90f9-2a8ede298c19" providerId="ADAL" clId="{BE493258-46F6-4940-9CA3-26CE8AEAC234}" dt="2020-08-11T04:03:09.915" v="103"/>
          <ac:spMkLst>
            <pc:docMk/>
            <pc:sldMk cId="12938967" sldId="272"/>
            <ac:spMk id="6" creationId="{4F342F1F-EC35-499D-9BA5-08E86228B97B}"/>
          </ac:spMkLst>
        </pc:spChg>
        <pc:spChg chg="add mod">
          <ac:chgData name="Hải" userId="8dc1f3a0-d2da-4e99-90f9-2a8ede298c19" providerId="ADAL" clId="{BE493258-46F6-4940-9CA3-26CE8AEAC234}" dt="2020-08-11T04:03:09.915" v="103"/>
          <ac:spMkLst>
            <pc:docMk/>
            <pc:sldMk cId="12938967" sldId="272"/>
            <ac:spMk id="8" creationId="{5BBB7CA0-077C-4B84-B1C0-C6BA3316F2EA}"/>
          </ac:spMkLst>
        </pc:spChg>
        <pc:spChg chg="add mod">
          <ac:chgData name="Hải" userId="8dc1f3a0-d2da-4e99-90f9-2a8ede298c19" providerId="ADAL" clId="{BE493258-46F6-4940-9CA3-26CE8AEAC234}" dt="2020-08-11T04:03:09.915" v="103"/>
          <ac:spMkLst>
            <pc:docMk/>
            <pc:sldMk cId="12938967" sldId="272"/>
            <ac:spMk id="9" creationId="{3FFB3DC2-20C2-40F7-838E-FE61269A7E15}"/>
          </ac:spMkLst>
        </pc:spChg>
        <pc:spChg chg="add mod">
          <ac:chgData name="Hải" userId="8dc1f3a0-d2da-4e99-90f9-2a8ede298c19" providerId="ADAL" clId="{BE493258-46F6-4940-9CA3-26CE8AEAC234}" dt="2020-08-11T04:03:55.660" v="117" actId="1076"/>
          <ac:spMkLst>
            <pc:docMk/>
            <pc:sldMk cId="12938967" sldId="272"/>
            <ac:spMk id="10" creationId="{ED4967CB-F585-436B-9A13-79AA2F85A270}"/>
          </ac:spMkLst>
        </pc:spChg>
        <pc:spChg chg="add del mod">
          <ac:chgData name="Hải" userId="8dc1f3a0-d2da-4e99-90f9-2a8ede298c19" providerId="ADAL" clId="{BE493258-46F6-4940-9CA3-26CE8AEAC234}" dt="2020-08-11T04:03:17.495" v="106" actId="478"/>
          <ac:spMkLst>
            <pc:docMk/>
            <pc:sldMk cId="12938967" sldId="272"/>
            <ac:spMk id="11" creationId="{BFF5D33B-9630-4B45-94EF-8355EED68DCA}"/>
          </ac:spMkLst>
        </pc:spChg>
        <pc:spChg chg="add mod">
          <ac:chgData name="Hải" userId="8dc1f3a0-d2da-4e99-90f9-2a8ede298c19" providerId="ADAL" clId="{BE493258-46F6-4940-9CA3-26CE8AEAC234}" dt="2020-08-11T04:03:55.660" v="117" actId="1076"/>
          <ac:spMkLst>
            <pc:docMk/>
            <pc:sldMk cId="12938967" sldId="272"/>
            <ac:spMk id="13" creationId="{406DB4EC-F0BC-4386-85CE-EBB7B5211713}"/>
          </ac:spMkLst>
        </pc:spChg>
        <pc:spChg chg="add mod">
          <ac:chgData name="Hải" userId="8dc1f3a0-d2da-4e99-90f9-2a8ede298c19" providerId="ADAL" clId="{BE493258-46F6-4940-9CA3-26CE8AEAC234}" dt="2020-08-11T04:04:24.545" v="150" actId="1076"/>
          <ac:spMkLst>
            <pc:docMk/>
            <pc:sldMk cId="12938967" sldId="272"/>
            <ac:spMk id="21" creationId="{E454DE6F-B93E-4B93-BBCF-5FE6E0927313}"/>
          </ac:spMkLst>
        </pc:spChg>
        <pc:spChg chg="add mod">
          <ac:chgData name="Hải" userId="8dc1f3a0-d2da-4e99-90f9-2a8ede298c19" providerId="ADAL" clId="{BE493258-46F6-4940-9CA3-26CE8AEAC234}" dt="2020-08-11T04:04:31.395" v="178" actId="20577"/>
          <ac:spMkLst>
            <pc:docMk/>
            <pc:sldMk cId="12938967" sldId="272"/>
            <ac:spMk id="23" creationId="{866681E2-8DCC-4E21-A642-1409B900573B}"/>
          </ac:spMkLst>
        </pc:spChg>
        <pc:cxnChg chg="add del mod">
          <ac:chgData name="Hải" userId="8dc1f3a0-d2da-4e99-90f9-2a8ede298c19" providerId="ADAL" clId="{BE493258-46F6-4940-9CA3-26CE8AEAC234}" dt="2020-08-11T04:03:20.851" v="108" actId="478"/>
          <ac:cxnSpMkLst>
            <pc:docMk/>
            <pc:sldMk cId="12938967" sldId="272"/>
            <ac:cxnSpMk id="5" creationId="{3DA050EE-7333-4EC8-9BEA-F524F1B70A75}"/>
          </ac:cxnSpMkLst>
        </pc:cxnChg>
        <pc:cxnChg chg="add del mod">
          <ac:chgData name="Hải" userId="8dc1f3a0-d2da-4e99-90f9-2a8ede298c19" providerId="ADAL" clId="{BE493258-46F6-4940-9CA3-26CE8AEAC234}" dt="2020-08-11T04:03:48.570" v="115" actId="478"/>
          <ac:cxnSpMkLst>
            <pc:docMk/>
            <pc:sldMk cId="12938967" sldId="272"/>
            <ac:cxnSpMk id="7" creationId="{4F1FB4BC-3AEA-48A1-A61C-289E98A69130}"/>
          </ac:cxnSpMkLst>
        </pc:cxnChg>
        <pc:cxnChg chg="add del mod">
          <ac:chgData name="Hải" userId="8dc1f3a0-d2da-4e99-90f9-2a8ede298c19" providerId="ADAL" clId="{BE493258-46F6-4940-9CA3-26CE8AEAC234}" dt="2020-08-11T04:03:49.510" v="116" actId="478"/>
          <ac:cxnSpMkLst>
            <pc:docMk/>
            <pc:sldMk cId="12938967" sldId="272"/>
            <ac:cxnSpMk id="12" creationId="{60287AE0-B2D6-41EE-BEEA-62F2A343700E}"/>
          </ac:cxnSpMkLst>
        </pc:cxnChg>
        <pc:cxnChg chg="add mod">
          <ac:chgData name="Hải" userId="8dc1f3a0-d2da-4e99-90f9-2a8ede298c19" providerId="ADAL" clId="{BE493258-46F6-4940-9CA3-26CE8AEAC234}" dt="2020-08-11T04:03:46.372" v="114" actId="14100"/>
          <ac:cxnSpMkLst>
            <pc:docMk/>
            <pc:sldMk cId="12938967" sldId="272"/>
            <ac:cxnSpMk id="16" creationId="{36196469-996A-4E92-80BF-5007DCAC55E9}"/>
          </ac:cxnSpMkLst>
        </pc:cxnChg>
        <pc:cxnChg chg="add mod">
          <ac:chgData name="Hải" userId="8dc1f3a0-d2da-4e99-90f9-2a8ede298c19" providerId="ADAL" clId="{BE493258-46F6-4940-9CA3-26CE8AEAC234}" dt="2020-08-11T04:04:05.156" v="119" actId="1076"/>
          <ac:cxnSpMkLst>
            <pc:docMk/>
            <pc:sldMk cId="12938967" sldId="272"/>
            <ac:cxnSpMk id="19" creationId="{4E795BF8-0E4B-4417-AE53-C0EB9A0DF1C4}"/>
          </ac:cxnSpMkLst>
        </pc:cxnChg>
      </pc:sldChg>
      <pc:sldChg chg="addSp delSp modSp mod">
        <pc:chgData name="Hải" userId="8dc1f3a0-d2da-4e99-90f9-2a8ede298c19" providerId="ADAL" clId="{BE493258-46F6-4940-9CA3-26CE8AEAC234}" dt="2020-08-13T03:07:03.404" v="292" actId="1076"/>
        <pc:sldMkLst>
          <pc:docMk/>
          <pc:sldMk cId="4056842347" sldId="273"/>
        </pc:sldMkLst>
        <pc:spChg chg="del">
          <ac:chgData name="Hải" userId="8dc1f3a0-d2da-4e99-90f9-2a8ede298c19" providerId="ADAL" clId="{BE493258-46F6-4940-9CA3-26CE8AEAC234}" dt="2020-08-13T02:59:59.658" v="180" actId="478"/>
          <ac:spMkLst>
            <pc:docMk/>
            <pc:sldMk cId="4056842347" sldId="273"/>
            <ac:spMk id="2" creationId="{91612F00-E5D1-41F8-B014-EE0C4143192B}"/>
          </ac:spMkLst>
        </pc:spChg>
        <pc:spChg chg="del">
          <ac:chgData name="Hải" userId="8dc1f3a0-d2da-4e99-90f9-2a8ede298c19" providerId="ADAL" clId="{BE493258-46F6-4940-9CA3-26CE8AEAC234}" dt="2020-08-13T02:59:59.001" v="179" actId="478"/>
          <ac:spMkLst>
            <pc:docMk/>
            <pc:sldMk cId="4056842347" sldId="273"/>
            <ac:spMk id="3" creationId="{20D0CDB7-408E-4087-97A3-9FD1143A2DD2}"/>
          </ac:spMkLst>
        </pc:spChg>
        <pc:spChg chg="add mod">
          <ac:chgData name="Hải" userId="8dc1f3a0-d2da-4e99-90f9-2a8ede298c19" providerId="ADAL" clId="{BE493258-46F6-4940-9CA3-26CE8AEAC234}" dt="2020-08-13T03:04:42.379" v="248" actId="1076"/>
          <ac:spMkLst>
            <pc:docMk/>
            <pc:sldMk cId="4056842347" sldId="273"/>
            <ac:spMk id="12" creationId="{30952443-2792-4033-A32A-58F7F3103BE0}"/>
          </ac:spMkLst>
        </pc:spChg>
        <pc:spChg chg="add mod">
          <ac:chgData name="Hải" userId="8dc1f3a0-d2da-4e99-90f9-2a8ede298c19" providerId="ADAL" clId="{BE493258-46F6-4940-9CA3-26CE8AEAC234}" dt="2020-08-13T03:04:42.379" v="248" actId="1076"/>
          <ac:spMkLst>
            <pc:docMk/>
            <pc:sldMk cId="4056842347" sldId="273"/>
            <ac:spMk id="13" creationId="{99D48091-1D37-416D-8A43-86F6E4805591}"/>
          </ac:spMkLst>
        </pc:spChg>
        <pc:spChg chg="add mod">
          <ac:chgData name="Hải" userId="8dc1f3a0-d2da-4e99-90f9-2a8ede298c19" providerId="ADAL" clId="{BE493258-46F6-4940-9CA3-26CE8AEAC234}" dt="2020-08-13T03:04:42.379" v="248" actId="1076"/>
          <ac:spMkLst>
            <pc:docMk/>
            <pc:sldMk cId="4056842347" sldId="273"/>
            <ac:spMk id="14" creationId="{4D78FDBA-4B60-45C8-A3CC-473688346451}"/>
          </ac:spMkLst>
        </pc:spChg>
        <pc:spChg chg="add mod">
          <ac:chgData name="Hải" userId="8dc1f3a0-d2da-4e99-90f9-2a8ede298c19" providerId="ADAL" clId="{BE493258-46F6-4940-9CA3-26CE8AEAC234}" dt="2020-08-13T03:04:42.379" v="248" actId="1076"/>
          <ac:spMkLst>
            <pc:docMk/>
            <pc:sldMk cId="4056842347" sldId="273"/>
            <ac:spMk id="16" creationId="{F70DA671-4743-4D5D-9286-D5515D1EB565}"/>
          </ac:spMkLst>
        </pc:spChg>
        <pc:spChg chg="add mod">
          <ac:chgData name="Hải" userId="8dc1f3a0-d2da-4e99-90f9-2a8ede298c19" providerId="ADAL" clId="{BE493258-46F6-4940-9CA3-26CE8AEAC234}" dt="2020-08-13T03:05:25.799" v="259" actId="1076"/>
          <ac:spMkLst>
            <pc:docMk/>
            <pc:sldMk cId="4056842347" sldId="273"/>
            <ac:spMk id="22" creationId="{BBE84960-5277-4B4A-9D58-22775B9CC098}"/>
          </ac:spMkLst>
        </pc:spChg>
        <pc:spChg chg="add mod">
          <ac:chgData name="Hải" userId="8dc1f3a0-d2da-4e99-90f9-2a8ede298c19" providerId="ADAL" clId="{BE493258-46F6-4940-9CA3-26CE8AEAC234}" dt="2020-08-13T03:05:25.799" v="259" actId="1076"/>
          <ac:spMkLst>
            <pc:docMk/>
            <pc:sldMk cId="4056842347" sldId="273"/>
            <ac:spMk id="23" creationId="{370448E5-39AC-4E7B-9044-FBC74653CED9}"/>
          </ac:spMkLst>
        </pc:spChg>
        <pc:spChg chg="add mod">
          <ac:chgData name="Hải" userId="8dc1f3a0-d2da-4e99-90f9-2a8ede298c19" providerId="ADAL" clId="{BE493258-46F6-4940-9CA3-26CE8AEAC234}" dt="2020-08-13T03:05:25.799" v="259" actId="1076"/>
          <ac:spMkLst>
            <pc:docMk/>
            <pc:sldMk cId="4056842347" sldId="273"/>
            <ac:spMk id="24" creationId="{4DC571E5-2924-4C69-B3BB-961183795E57}"/>
          </ac:spMkLst>
        </pc:spChg>
        <pc:spChg chg="add mod">
          <ac:chgData name="Hải" userId="8dc1f3a0-d2da-4e99-90f9-2a8ede298c19" providerId="ADAL" clId="{BE493258-46F6-4940-9CA3-26CE8AEAC234}" dt="2020-08-13T03:06:48.551" v="287" actId="20577"/>
          <ac:spMkLst>
            <pc:docMk/>
            <pc:sldMk cId="4056842347" sldId="273"/>
            <ac:spMk id="25" creationId="{D82A01F7-ACD2-49B6-BEDC-394BC47FC171}"/>
          </ac:spMkLst>
        </pc:spChg>
        <pc:spChg chg="add mod">
          <ac:chgData name="Hải" userId="8dc1f3a0-d2da-4e99-90f9-2a8ede298c19" providerId="ADAL" clId="{BE493258-46F6-4940-9CA3-26CE8AEAC234}" dt="2020-08-13T03:06:12.562" v="276" actId="1076"/>
          <ac:spMkLst>
            <pc:docMk/>
            <pc:sldMk cId="4056842347" sldId="273"/>
            <ac:spMk id="28" creationId="{21D10366-5AA9-4F82-B4F6-E9F203156EFB}"/>
          </ac:spMkLst>
        </pc:spChg>
        <pc:spChg chg="add mod">
          <ac:chgData name="Hải" userId="8dc1f3a0-d2da-4e99-90f9-2a8ede298c19" providerId="ADAL" clId="{BE493258-46F6-4940-9CA3-26CE8AEAC234}" dt="2020-08-13T03:06:07.498" v="274" actId="1076"/>
          <ac:spMkLst>
            <pc:docMk/>
            <pc:sldMk cId="4056842347" sldId="273"/>
            <ac:spMk id="30" creationId="{C0B24942-0A0C-4067-8728-E5A57635DB40}"/>
          </ac:spMkLst>
        </pc:spChg>
        <pc:spChg chg="add mod">
          <ac:chgData name="Hải" userId="8dc1f3a0-d2da-4e99-90f9-2a8ede298c19" providerId="ADAL" clId="{BE493258-46F6-4940-9CA3-26CE8AEAC234}" dt="2020-08-13T03:06:14.484" v="278" actId="20577"/>
          <ac:spMkLst>
            <pc:docMk/>
            <pc:sldMk cId="4056842347" sldId="273"/>
            <ac:spMk id="32" creationId="{0CE06C38-218F-4E70-8BA0-2CE56B461F78}"/>
          </ac:spMkLst>
        </pc:spChg>
        <pc:spChg chg="add mod">
          <ac:chgData name="Hải" userId="8dc1f3a0-d2da-4e99-90f9-2a8ede298c19" providerId="ADAL" clId="{BE493258-46F6-4940-9CA3-26CE8AEAC234}" dt="2020-08-13T03:06:31.946" v="282" actId="1076"/>
          <ac:spMkLst>
            <pc:docMk/>
            <pc:sldMk cId="4056842347" sldId="273"/>
            <ac:spMk id="33" creationId="{1F966A51-5832-4332-A5D1-541554B75859}"/>
          </ac:spMkLst>
        </pc:spChg>
        <pc:spChg chg="add mod">
          <ac:chgData name="Hải" userId="8dc1f3a0-d2da-4e99-90f9-2a8ede298c19" providerId="ADAL" clId="{BE493258-46F6-4940-9CA3-26CE8AEAC234}" dt="2020-08-13T03:06:43.038" v="286" actId="1076"/>
          <ac:spMkLst>
            <pc:docMk/>
            <pc:sldMk cId="4056842347" sldId="273"/>
            <ac:spMk id="35" creationId="{2108FB3B-6BB4-4522-A200-04157B1E92F9}"/>
          </ac:spMkLst>
        </pc:spChg>
        <pc:spChg chg="add mod">
          <ac:chgData name="Hải" userId="8dc1f3a0-d2da-4e99-90f9-2a8ede298c19" providerId="ADAL" clId="{BE493258-46F6-4940-9CA3-26CE8AEAC234}" dt="2020-08-13T03:06:37.322" v="285" actId="1076"/>
          <ac:spMkLst>
            <pc:docMk/>
            <pc:sldMk cId="4056842347" sldId="273"/>
            <ac:spMk id="37" creationId="{102ED519-E377-4704-81C3-FC342B2DB51D}"/>
          </ac:spMkLst>
        </pc:spChg>
        <pc:spChg chg="add mod">
          <ac:chgData name="Hải" userId="8dc1f3a0-d2da-4e99-90f9-2a8ede298c19" providerId="ADAL" clId="{BE493258-46F6-4940-9CA3-26CE8AEAC234}" dt="2020-08-13T03:07:03.404" v="292" actId="1076"/>
          <ac:spMkLst>
            <pc:docMk/>
            <pc:sldMk cId="4056842347" sldId="273"/>
            <ac:spMk id="39" creationId="{17E039FA-7B5B-48DF-A288-0633E974F963}"/>
          </ac:spMkLst>
        </pc:spChg>
        <pc:picChg chg="add del mod">
          <ac:chgData name="Hải" userId="8dc1f3a0-d2da-4e99-90f9-2a8ede298c19" providerId="ADAL" clId="{BE493258-46F6-4940-9CA3-26CE8AEAC234}" dt="2020-08-13T03:04:39.198" v="247" actId="478"/>
          <ac:picMkLst>
            <pc:docMk/>
            <pc:sldMk cId="4056842347" sldId="273"/>
            <ac:picMk id="4" creationId="{D4EED34E-93F0-45AD-96F1-95D14063531B}"/>
          </ac:picMkLst>
        </pc:picChg>
        <pc:picChg chg="add mod">
          <ac:chgData name="Hải" userId="8dc1f3a0-d2da-4e99-90f9-2a8ede298c19" providerId="ADAL" clId="{BE493258-46F6-4940-9CA3-26CE8AEAC234}" dt="2020-08-13T03:04:46.551" v="250" actId="1076"/>
          <ac:picMkLst>
            <pc:docMk/>
            <pc:sldMk cId="4056842347" sldId="273"/>
            <ac:picMk id="18" creationId="{55249232-160D-455D-9C92-A7C1A60A786C}"/>
          </ac:picMkLst>
        </pc:picChg>
        <pc:cxnChg chg="add mod">
          <ac:chgData name="Hải" userId="8dc1f3a0-d2da-4e99-90f9-2a8ede298c19" providerId="ADAL" clId="{BE493258-46F6-4940-9CA3-26CE8AEAC234}" dt="2020-08-13T03:04:42.379" v="248" actId="1076"/>
          <ac:cxnSpMkLst>
            <pc:docMk/>
            <pc:sldMk cId="4056842347" sldId="273"/>
            <ac:cxnSpMk id="6" creationId="{713FF36F-A942-40E1-A4AF-1BB399DB5A4B}"/>
          </ac:cxnSpMkLst>
        </pc:cxnChg>
        <pc:cxnChg chg="add mod">
          <ac:chgData name="Hải" userId="8dc1f3a0-d2da-4e99-90f9-2a8ede298c19" providerId="ADAL" clId="{BE493258-46F6-4940-9CA3-26CE8AEAC234}" dt="2020-08-13T03:04:42.379" v="248" actId="1076"/>
          <ac:cxnSpMkLst>
            <pc:docMk/>
            <pc:sldMk cId="4056842347" sldId="273"/>
            <ac:cxnSpMk id="7" creationId="{9203E2E8-1821-4CDF-83D1-323C4C0B210F}"/>
          </ac:cxnSpMkLst>
        </pc:cxnChg>
        <pc:cxnChg chg="add mod">
          <ac:chgData name="Hải" userId="8dc1f3a0-d2da-4e99-90f9-2a8ede298c19" providerId="ADAL" clId="{BE493258-46F6-4940-9CA3-26CE8AEAC234}" dt="2020-08-13T03:04:42.379" v="248" actId="1076"/>
          <ac:cxnSpMkLst>
            <pc:docMk/>
            <pc:sldMk cId="4056842347" sldId="273"/>
            <ac:cxnSpMk id="8" creationId="{EB077B3E-D1F1-4BDC-9180-B478E9746904}"/>
          </ac:cxnSpMkLst>
        </pc:cxnChg>
        <pc:cxnChg chg="add mod">
          <ac:chgData name="Hải" userId="8dc1f3a0-d2da-4e99-90f9-2a8ede298c19" providerId="ADAL" clId="{BE493258-46F6-4940-9CA3-26CE8AEAC234}" dt="2020-08-13T03:05:25.799" v="259" actId="1076"/>
          <ac:cxnSpMkLst>
            <pc:docMk/>
            <pc:sldMk cId="4056842347" sldId="273"/>
            <ac:cxnSpMk id="19" creationId="{97DFDE3F-520E-4607-AF8E-D4EEB9296F3A}"/>
          </ac:cxnSpMkLst>
        </pc:cxnChg>
        <pc:cxnChg chg="add mod">
          <ac:chgData name="Hải" userId="8dc1f3a0-d2da-4e99-90f9-2a8ede298c19" providerId="ADAL" clId="{BE493258-46F6-4940-9CA3-26CE8AEAC234}" dt="2020-08-13T03:05:25.799" v="259" actId="1076"/>
          <ac:cxnSpMkLst>
            <pc:docMk/>
            <pc:sldMk cId="4056842347" sldId="273"/>
            <ac:cxnSpMk id="20" creationId="{62D27370-A87C-4679-8C48-209BAE593226}"/>
          </ac:cxnSpMkLst>
        </pc:cxnChg>
        <pc:cxnChg chg="add mod">
          <ac:chgData name="Hải" userId="8dc1f3a0-d2da-4e99-90f9-2a8ede298c19" providerId="ADAL" clId="{BE493258-46F6-4940-9CA3-26CE8AEAC234}" dt="2020-08-13T03:05:25.799" v="259" actId="1076"/>
          <ac:cxnSpMkLst>
            <pc:docMk/>
            <pc:sldMk cId="4056842347" sldId="273"/>
            <ac:cxnSpMk id="21" creationId="{FC945816-3CB4-44A1-9434-E37806E2340F}"/>
          </ac:cxnSpMkLst>
        </pc:cxnChg>
        <pc:cxnChg chg="add mod">
          <ac:chgData name="Hải" userId="8dc1f3a0-d2da-4e99-90f9-2a8ede298c19" providerId="ADAL" clId="{BE493258-46F6-4940-9CA3-26CE8AEAC234}" dt="2020-08-13T03:05:25.799" v="259" actId="1076"/>
          <ac:cxnSpMkLst>
            <pc:docMk/>
            <pc:sldMk cId="4056842347" sldId="273"/>
            <ac:cxnSpMk id="26" creationId="{E9CDE7BB-4B88-4425-8587-780FE72C26CE}"/>
          </ac:cxnSpMkLst>
        </pc:cxnChg>
      </pc:sldChg>
      <pc:sldChg chg="addSp delSp modSp mod">
        <pc:chgData name="Hải" userId="8dc1f3a0-d2da-4e99-90f9-2a8ede298c19" providerId="ADAL" clId="{BE493258-46F6-4940-9CA3-26CE8AEAC234}" dt="2020-08-13T03:23:28.631" v="651" actId="1036"/>
        <pc:sldMkLst>
          <pc:docMk/>
          <pc:sldMk cId="3738503964" sldId="274"/>
        </pc:sldMkLst>
        <pc:spChg chg="del">
          <ac:chgData name="Hải" userId="8dc1f3a0-d2da-4e99-90f9-2a8ede298c19" providerId="ADAL" clId="{BE493258-46F6-4940-9CA3-26CE8AEAC234}" dt="2020-08-13T03:12:07.777" v="294" actId="478"/>
          <ac:spMkLst>
            <pc:docMk/>
            <pc:sldMk cId="3738503964" sldId="274"/>
            <ac:spMk id="2" creationId="{91612F00-E5D1-41F8-B014-EE0C4143192B}"/>
          </ac:spMkLst>
        </pc:spChg>
        <pc:spChg chg="del">
          <ac:chgData name="Hải" userId="8dc1f3a0-d2da-4e99-90f9-2a8ede298c19" providerId="ADAL" clId="{BE493258-46F6-4940-9CA3-26CE8AEAC234}" dt="2020-08-13T03:12:06.984" v="293" actId="478"/>
          <ac:spMkLst>
            <pc:docMk/>
            <pc:sldMk cId="3738503964" sldId="274"/>
            <ac:spMk id="3" creationId="{20D0CDB7-408E-4087-97A3-9FD1143A2DD2}"/>
          </ac:spMkLst>
        </pc:spChg>
        <pc:spChg chg="add mod">
          <ac:chgData name="Hải" userId="8dc1f3a0-d2da-4e99-90f9-2a8ede298c19" providerId="ADAL" clId="{BE493258-46F6-4940-9CA3-26CE8AEAC234}" dt="2020-08-13T03:23:12.967" v="622" actId="1038"/>
          <ac:spMkLst>
            <pc:docMk/>
            <pc:sldMk cId="3738503964" sldId="274"/>
            <ac:spMk id="9" creationId="{4D954A2D-2602-477E-BEBA-06C98EE98E75}"/>
          </ac:spMkLst>
        </pc:spChg>
        <pc:spChg chg="add mod">
          <ac:chgData name="Hải" userId="8dc1f3a0-d2da-4e99-90f9-2a8ede298c19" providerId="ADAL" clId="{BE493258-46F6-4940-9CA3-26CE8AEAC234}" dt="2020-08-13T03:23:16.748" v="633" actId="1037"/>
          <ac:spMkLst>
            <pc:docMk/>
            <pc:sldMk cId="3738503964" sldId="274"/>
            <ac:spMk id="11" creationId="{E320EBEF-3C03-452B-A358-FB005C9A3BF1}"/>
          </ac:spMkLst>
        </pc:spChg>
        <pc:spChg chg="add mod">
          <ac:chgData name="Hải" userId="8dc1f3a0-d2da-4e99-90f9-2a8ede298c19" providerId="ADAL" clId="{BE493258-46F6-4940-9CA3-26CE8AEAC234}" dt="2020-08-13T03:23:16.748" v="633" actId="1037"/>
          <ac:spMkLst>
            <pc:docMk/>
            <pc:sldMk cId="3738503964" sldId="274"/>
            <ac:spMk id="13" creationId="{06F2AEBF-E892-4B78-8B8C-291AC22486AB}"/>
          </ac:spMkLst>
        </pc:spChg>
        <pc:spChg chg="add mod">
          <ac:chgData name="Hải" userId="8dc1f3a0-d2da-4e99-90f9-2a8ede298c19" providerId="ADAL" clId="{BE493258-46F6-4940-9CA3-26CE8AEAC234}" dt="2020-08-13T03:23:16.748" v="633" actId="1037"/>
          <ac:spMkLst>
            <pc:docMk/>
            <pc:sldMk cId="3738503964" sldId="274"/>
            <ac:spMk id="15" creationId="{EB63CEDA-016B-49A5-AE57-E0DF59856C5B}"/>
          </ac:spMkLst>
        </pc:spChg>
        <pc:spChg chg="add mod">
          <ac:chgData name="Hải" userId="8dc1f3a0-d2da-4e99-90f9-2a8ede298c19" providerId="ADAL" clId="{BE493258-46F6-4940-9CA3-26CE8AEAC234}" dt="2020-08-13T03:23:16.748" v="633" actId="1037"/>
          <ac:spMkLst>
            <pc:docMk/>
            <pc:sldMk cId="3738503964" sldId="274"/>
            <ac:spMk id="17" creationId="{03EF5F78-7400-4331-B82B-AEE031299494}"/>
          </ac:spMkLst>
        </pc:spChg>
        <pc:spChg chg="add mod">
          <ac:chgData name="Hải" userId="8dc1f3a0-d2da-4e99-90f9-2a8ede298c19" providerId="ADAL" clId="{BE493258-46F6-4940-9CA3-26CE8AEAC234}" dt="2020-08-13T03:20:54.136" v="556" actId="1076"/>
          <ac:spMkLst>
            <pc:docMk/>
            <pc:sldMk cId="3738503964" sldId="274"/>
            <ac:spMk id="19" creationId="{826BC380-0DE5-45D0-8A5F-5E701FC7D3D1}"/>
          </ac:spMkLst>
        </pc:spChg>
        <pc:spChg chg="add mod">
          <ac:chgData name="Hải" userId="8dc1f3a0-d2da-4e99-90f9-2a8ede298c19" providerId="ADAL" clId="{BE493258-46F6-4940-9CA3-26CE8AEAC234}" dt="2020-08-13T03:14:13.177" v="366" actId="20577"/>
          <ac:spMkLst>
            <pc:docMk/>
            <pc:sldMk cId="3738503964" sldId="274"/>
            <ac:spMk id="21" creationId="{01C614BD-D238-4FB6-96C2-31D360497E89}"/>
          </ac:spMkLst>
        </pc:spChg>
        <pc:spChg chg="add mod">
          <ac:chgData name="Hải" userId="8dc1f3a0-d2da-4e99-90f9-2a8ede298c19" providerId="ADAL" clId="{BE493258-46F6-4940-9CA3-26CE8AEAC234}" dt="2020-08-13T03:21:21.350" v="565" actId="1076"/>
          <ac:spMkLst>
            <pc:docMk/>
            <pc:sldMk cId="3738503964" sldId="274"/>
            <ac:spMk id="23" creationId="{E707471F-27D6-449C-8967-E1F0C52DCD19}"/>
          </ac:spMkLst>
        </pc:spChg>
        <pc:spChg chg="add del">
          <ac:chgData name="Hải" userId="8dc1f3a0-d2da-4e99-90f9-2a8ede298c19" providerId="ADAL" clId="{BE493258-46F6-4940-9CA3-26CE8AEAC234}" dt="2020-08-13T03:15:56.161" v="370" actId="478"/>
          <ac:spMkLst>
            <pc:docMk/>
            <pc:sldMk cId="3738503964" sldId="274"/>
            <ac:spMk id="24" creationId="{997B28B0-F510-44F1-BAD4-5382E2DA381B}"/>
          </ac:spMkLst>
        </pc:spChg>
        <pc:spChg chg="add del mod">
          <ac:chgData name="Hải" userId="8dc1f3a0-d2da-4e99-90f9-2a8ede298c19" providerId="ADAL" clId="{BE493258-46F6-4940-9CA3-26CE8AEAC234}" dt="2020-08-13T03:17:17.391" v="375" actId="478"/>
          <ac:spMkLst>
            <pc:docMk/>
            <pc:sldMk cId="3738503964" sldId="274"/>
            <ac:spMk id="27" creationId="{13A2DACA-D57E-4327-ABF0-733ADC00748E}"/>
          </ac:spMkLst>
        </pc:spChg>
        <pc:spChg chg="add mod">
          <ac:chgData name="Hải" userId="8dc1f3a0-d2da-4e99-90f9-2a8ede298c19" providerId="ADAL" clId="{BE493258-46F6-4940-9CA3-26CE8AEAC234}" dt="2020-08-13T03:18:39.960" v="431" actId="1076"/>
          <ac:spMkLst>
            <pc:docMk/>
            <pc:sldMk cId="3738503964" sldId="274"/>
            <ac:spMk id="30" creationId="{E2F2F4C4-FA8D-4EEF-B75F-A1624205886F}"/>
          </ac:spMkLst>
        </pc:spChg>
        <pc:spChg chg="add mod">
          <ac:chgData name="Hải" userId="8dc1f3a0-d2da-4e99-90f9-2a8ede298c19" providerId="ADAL" clId="{BE493258-46F6-4940-9CA3-26CE8AEAC234}" dt="2020-08-13T03:18:56.016" v="471" actId="20577"/>
          <ac:spMkLst>
            <pc:docMk/>
            <pc:sldMk cId="3738503964" sldId="274"/>
            <ac:spMk id="32" creationId="{E34CDEC3-6E28-468E-9FF2-FDFBB0DC2901}"/>
          </ac:spMkLst>
        </pc:spChg>
        <pc:spChg chg="add mod">
          <ac:chgData name="Hải" userId="8dc1f3a0-d2da-4e99-90f9-2a8ede298c19" providerId="ADAL" clId="{BE493258-46F6-4940-9CA3-26CE8AEAC234}" dt="2020-08-13T03:21:24.050" v="566" actId="1076"/>
          <ac:spMkLst>
            <pc:docMk/>
            <pc:sldMk cId="3738503964" sldId="274"/>
            <ac:spMk id="38" creationId="{84B2F25A-6B1E-4834-A125-B4F635A0B9EF}"/>
          </ac:spMkLst>
        </pc:spChg>
        <pc:spChg chg="add mod">
          <ac:chgData name="Hải" userId="8dc1f3a0-d2da-4e99-90f9-2a8ede298c19" providerId="ADAL" clId="{BE493258-46F6-4940-9CA3-26CE8AEAC234}" dt="2020-08-13T03:19:55.540" v="522" actId="1076"/>
          <ac:spMkLst>
            <pc:docMk/>
            <pc:sldMk cId="3738503964" sldId="274"/>
            <ac:spMk id="43" creationId="{7ECC2717-EF05-488F-BBB9-88528BE46B04}"/>
          </ac:spMkLst>
        </pc:spChg>
        <pc:spChg chg="add del mod">
          <ac:chgData name="Hải" userId="8dc1f3a0-d2da-4e99-90f9-2a8ede298c19" providerId="ADAL" clId="{BE493258-46F6-4940-9CA3-26CE8AEAC234}" dt="2020-08-13T03:20:22.403" v="533" actId="22"/>
          <ac:spMkLst>
            <pc:docMk/>
            <pc:sldMk cId="3738503964" sldId="274"/>
            <ac:spMk id="50" creationId="{42BBD1F4-24A0-4E26-87CC-E554FF1044F2}"/>
          </ac:spMkLst>
        </pc:spChg>
        <pc:spChg chg="add mod">
          <ac:chgData name="Hải" userId="8dc1f3a0-d2da-4e99-90f9-2a8ede298c19" providerId="ADAL" clId="{BE493258-46F6-4940-9CA3-26CE8AEAC234}" dt="2020-08-13T03:20:39.841" v="553" actId="122"/>
          <ac:spMkLst>
            <pc:docMk/>
            <pc:sldMk cId="3738503964" sldId="274"/>
            <ac:spMk id="52" creationId="{AD2BF0B3-DCC2-4F46-99CF-F2944D533A3E}"/>
          </ac:spMkLst>
        </pc:spChg>
        <pc:spChg chg="add mod">
          <ac:chgData name="Hải" userId="8dc1f3a0-d2da-4e99-90f9-2a8ede298c19" providerId="ADAL" clId="{BE493258-46F6-4940-9CA3-26CE8AEAC234}" dt="2020-08-13T03:20:58.768" v="559" actId="1076"/>
          <ac:spMkLst>
            <pc:docMk/>
            <pc:sldMk cId="3738503964" sldId="274"/>
            <ac:spMk id="54" creationId="{CB9DDB0F-8D03-43E8-AA60-4D05D5EEF301}"/>
          </ac:spMkLst>
        </pc:spChg>
        <pc:spChg chg="add mod">
          <ac:chgData name="Hải" userId="8dc1f3a0-d2da-4e99-90f9-2a8ede298c19" providerId="ADAL" clId="{BE493258-46F6-4940-9CA3-26CE8AEAC234}" dt="2020-08-13T03:22:21.162" v="590" actId="20577"/>
          <ac:spMkLst>
            <pc:docMk/>
            <pc:sldMk cId="3738503964" sldId="274"/>
            <ac:spMk id="66" creationId="{F7E757D8-CECF-4EE3-A5EB-82C8EA335AB7}"/>
          </ac:spMkLst>
        </pc:spChg>
        <pc:picChg chg="add mod">
          <ac:chgData name="Hải" userId="8dc1f3a0-d2da-4e99-90f9-2a8ede298c19" providerId="ADAL" clId="{BE493258-46F6-4940-9CA3-26CE8AEAC234}" dt="2020-08-13T03:22:37.291" v="591" actId="1076"/>
          <ac:picMkLst>
            <pc:docMk/>
            <pc:sldMk cId="3738503964" sldId="274"/>
            <ac:picMk id="4" creationId="{8C608C63-EFCB-4514-BB90-ECF3118A3570}"/>
          </ac:picMkLst>
        </pc:picChg>
        <pc:cxnChg chg="add mod">
          <ac:chgData name="Hải" userId="8dc1f3a0-d2da-4e99-90f9-2a8ede298c19" providerId="ADAL" clId="{BE493258-46F6-4940-9CA3-26CE8AEAC234}" dt="2020-08-13T03:23:28.631" v="651" actId="1036"/>
          <ac:cxnSpMkLst>
            <pc:docMk/>
            <pc:sldMk cId="3738503964" sldId="274"/>
            <ac:cxnSpMk id="6" creationId="{E7AE6FB6-587E-48BC-AA11-19AD0FB61C27}"/>
          </ac:cxnSpMkLst>
        </pc:cxnChg>
        <pc:cxnChg chg="add mod">
          <ac:chgData name="Hải" userId="8dc1f3a0-d2da-4e99-90f9-2a8ede298c19" providerId="ADAL" clId="{BE493258-46F6-4940-9CA3-26CE8AEAC234}" dt="2020-08-13T03:13:57.777" v="352" actId="1076"/>
          <ac:cxnSpMkLst>
            <pc:docMk/>
            <pc:sldMk cId="3738503964" sldId="274"/>
            <ac:cxnSpMk id="7" creationId="{D8AAD3D6-786E-487C-9C25-6E9AF2A10A5B}"/>
          </ac:cxnSpMkLst>
        </pc:cxnChg>
        <pc:cxnChg chg="add mod">
          <ac:chgData name="Hải" userId="8dc1f3a0-d2da-4e99-90f9-2a8ede298c19" providerId="ADAL" clId="{BE493258-46F6-4940-9CA3-26CE8AEAC234}" dt="2020-08-13T03:18:42.049" v="432" actId="14100"/>
          <ac:cxnSpMkLst>
            <pc:docMk/>
            <pc:sldMk cId="3738503964" sldId="274"/>
            <ac:cxnSpMk id="26" creationId="{88C3B8F8-6605-41BB-831F-5A055EF71689}"/>
          </ac:cxnSpMkLst>
        </pc:cxnChg>
        <pc:cxnChg chg="add mod">
          <ac:chgData name="Hải" userId="8dc1f3a0-d2da-4e99-90f9-2a8ede298c19" providerId="ADAL" clId="{BE493258-46F6-4940-9CA3-26CE8AEAC234}" dt="2020-08-13T03:19:05.424" v="474" actId="14100"/>
          <ac:cxnSpMkLst>
            <pc:docMk/>
            <pc:sldMk cId="3738503964" sldId="274"/>
            <ac:cxnSpMk id="34" creationId="{E54B6AE9-FE4B-4BA8-B369-2C9177BA3616}"/>
          </ac:cxnSpMkLst>
        </pc:cxnChg>
        <pc:cxnChg chg="add mod">
          <ac:chgData name="Hải" userId="8dc1f3a0-d2da-4e99-90f9-2a8ede298c19" providerId="ADAL" clId="{BE493258-46F6-4940-9CA3-26CE8AEAC234}" dt="2020-08-13T03:19:28.011" v="483" actId="14100"/>
          <ac:cxnSpMkLst>
            <pc:docMk/>
            <pc:sldMk cId="3738503964" sldId="274"/>
            <ac:cxnSpMk id="39" creationId="{6E432813-F80C-4DA9-9EC1-629CAFA5B20D}"/>
          </ac:cxnSpMkLst>
        </pc:cxnChg>
        <pc:cxnChg chg="add mod">
          <ac:chgData name="Hải" userId="8dc1f3a0-d2da-4e99-90f9-2a8ede298c19" providerId="ADAL" clId="{BE493258-46F6-4940-9CA3-26CE8AEAC234}" dt="2020-08-13T03:20:07.917" v="527" actId="14100"/>
          <ac:cxnSpMkLst>
            <pc:docMk/>
            <pc:sldMk cId="3738503964" sldId="274"/>
            <ac:cxnSpMk id="44" creationId="{ABB5098A-15ED-4FCC-96DB-4E46F70BD193}"/>
          </ac:cxnSpMkLst>
        </pc:cxnChg>
        <pc:cxnChg chg="add mod">
          <ac:chgData name="Hải" userId="8dc1f3a0-d2da-4e99-90f9-2a8ede298c19" providerId="ADAL" clId="{BE493258-46F6-4940-9CA3-26CE8AEAC234}" dt="2020-08-13T03:20:13.153" v="529" actId="1076"/>
          <ac:cxnSpMkLst>
            <pc:docMk/>
            <pc:sldMk cId="3738503964" sldId="274"/>
            <ac:cxnSpMk id="48" creationId="{0B027505-6460-41C1-8EEB-E710B182094A}"/>
          </ac:cxnSpMkLst>
        </pc:cxnChg>
        <pc:cxnChg chg="add mod">
          <ac:chgData name="Hải" userId="8dc1f3a0-d2da-4e99-90f9-2a8ede298c19" providerId="ADAL" clId="{BE493258-46F6-4940-9CA3-26CE8AEAC234}" dt="2020-08-13T03:21:18.074" v="563" actId="14100"/>
          <ac:cxnSpMkLst>
            <pc:docMk/>
            <pc:sldMk cId="3738503964" sldId="274"/>
            <ac:cxnSpMk id="55" creationId="{6A0AB2BC-A5EF-495E-AD10-C7F5740B1BF1}"/>
          </ac:cxnSpMkLst>
        </pc:cxnChg>
        <pc:cxnChg chg="add mod">
          <ac:chgData name="Hải" userId="8dc1f3a0-d2da-4e99-90f9-2a8ede298c19" providerId="ADAL" clId="{BE493258-46F6-4940-9CA3-26CE8AEAC234}" dt="2020-08-13T03:21:52.099" v="572" actId="1076"/>
          <ac:cxnSpMkLst>
            <pc:docMk/>
            <pc:sldMk cId="3738503964" sldId="274"/>
            <ac:cxnSpMk id="58" creationId="{A597FF46-9BA6-46C6-8EDD-C54009AD45F5}"/>
          </ac:cxnSpMkLst>
        </pc:cxnChg>
        <pc:cxnChg chg="add mod">
          <ac:chgData name="Hải" userId="8dc1f3a0-d2da-4e99-90f9-2a8ede298c19" providerId="ADAL" clId="{BE493258-46F6-4940-9CA3-26CE8AEAC234}" dt="2020-08-13T03:21:44.034" v="571"/>
          <ac:cxnSpMkLst>
            <pc:docMk/>
            <pc:sldMk cId="3738503964" sldId="274"/>
            <ac:cxnSpMk id="61" creationId="{8551BB8C-38DA-43A2-B8FE-76B8DEB78D9F}"/>
          </ac:cxnSpMkLst>
        </pc:cxnChg>
        <pc:cxnChg chg="add mod">
          <ac:chgData name="Hải" userId="8dc1f3a0-d2da-4e99-90f9-2a8ede298c19" providerId="ADAL" clId="{BE493258-46F6-4940-9CA3-26CE8AEAC234}" dt="2020-08-13T03:22:02.816" v="576" actId="1076"/>
          <ac:cxnSpMkLst>
            <pc:docMk/>
            <pc:sldMk cId="3738503964" sldId="274"/>
            <ac:cxnSpMk id="62" creationId="{182CEF91-14EE-4817-A660-D022CC70598D}"/>
          </ac:cxnSpMkLst>
        </pc:cxnChg>
        <pc:cxnChg chg="add mod">
          <ac:chgData name="Hải" userId="8dc1f3a0-d2da-4e99-90f9-2a8ede298c19" providerId="ADAL" clId="{BE493258-46F6-4940-9CA3-26CE8AEAC234}" dt="2020-08-13T03:22:06.671" v="578" actId="1076"/>
          <ac:cxnSpMkLst>
            <pc:docMk/>
            <pc:sldMk cId="3738503964" sldId="274"/>
            <ac:cxnSpMk id="64" creationId="{816D2D98-7BA4-4200-B935-EA2A8AF94792}"/>
          </ac:cxnSpMkLst>
        </pc:cxnChg>
      </pc:sldChg>
      <pc:sldChg chg="addSp delSp modSp mod">
        <pc:chgData name="Hải" userId="8dc1f3a0-d2da-4e99-90f9-2a8ede298c19" providerId="ADAL" clId="{BE493258-46F6-4940-9CA3-26CE8AEAC234}" dt="2020-08-13T03:56:47.604" v="694" actId="14100"/>
        <pc:sldMkLst>
          <pc:docMk/>
          <pc:sldMk cId="2921982720" sldId="275"/>
        </pc:sldMkLst>
        <pc:spChg chg="del">
          <ac:chgData name="Hải" userId="8dc1f3a0-d2da-4e99-90f9-2a8ede298c19" providerId="ADAL" clId="{BE493258-46F6-4940-9CA3-26CE8AEAC234}" dt="2020-08-13T03:54:06.569" v="653" actId="478"/>
          <ac:spMkLst>
            <pc:docMk/>
            <pc:sldMk cId="2921982720" sldId="275"/>
            <ac:spMk id="2" creationId="{91612F00-E5D1-41F8-B014-EE0C4143192B}"/>
          </ac:spMkLst>
        </pc:spChg>
        <pc:spChg chg="del">
          <ac:chgData name="Hải" userId="8dc1f3a0-d2da-4e99-90f9-2a8ede298c19" providerId="ADAL" clId="{BE493258-46F6-4940-9CA3-26CE8AEAC234}" dt="2020-08-13T03:54:05.243" v="652" actId="478"/>
          <ac:spMkLst>
            <pc:docMk/>
            <pc:sldMk cId="2921982720" sldId="275"/>
            <ac:spMk id="3" creationId="{20D0CDB7-408E-4087-97A3-9FD1143A2DD2}"/>
          </ac:spMkLst>
        </pc:spChg>
        <pc:spChg chg="add mod">
          <ac:chgData name="Hải" userId="8dc1f3a0-d2da-4e99-90f9-2a8ede298c19" providerId="ADAL" clId="{BE493258-46F6-4940-9CA3-26CE8AEAC234}" dt="2020-08-13T03:56:42.055" v="692" actId="1076"/>
          <ac:spMkLst>
            <pc:docMk/>
            <pc:sldMk cId="2921982720" sldId="275"/>
            <ac:spMk id="16" creationId="{C2E69F04-63D0-4C5F-AFAA-09D9B859D5DD}"/>
          </ac:spMkLst>
        </pc:spChg>
        <pc:spChg chg="add mod">
          <ac:chgData name="Hải" userId="8dc1f3a0-d2da-4e99-90f9-2a8ede298c19" providerId="ADAL" clId="{BE493258-46F6-4940-9CA3-26CE8AEAC234}" dt="2020-08-13T03:56:27.924" v="688" actId="14100"/>
          <ac:spMkLst>
            <pc:docMk/>
            <pc:sldMk cId="2921982720" sldId="275"/>
            <ac:spMk id="18" creationId="{CA6BF632-6592-4588-A3A3-6633A3C6A023}"/>
          </ac:spMkLst>
        </pc:spChg>
        <pc:spChg chg="add mod">
          <ac:chgData name="Hải" userId="8dc1f3a0-d2da-4e99-90f9-2a8ede298c19" providerId="ADAL" clId="{BE493258-46F6-4940-9CA3-26CE8AEAC234}" dt="2020-08-13T03:56:47.604" v="694" actId="14100"/>
          <ac:spMkLst>
            <pc:docMk/>
            <pc:sldMk cId="2921982720" sldId="275"/>
            <ac:spMk id="20" creationId="{1D640F10-997C-41D5-8642-B18BA10703CA}"/>
          </ac:spMkLst>
        </pc:spChg>
        <pc:spChg chg="add mod ord">
          <ac:chgData name="Hải" userId="8dc1f3a0-d2da-4e99-90f9-2a8ede298c19" providerId="ADAL" clId="{BE493258-46F6-4940-9CA3-26CE8AEAC234}" dt="2020-08-13T03:56:33.444" v="689" actId="1582"/>
          <ac:spMkLst>
            <pc:docMk/>
            <pc:sldMk cId="2921982720" sldId="275"/>
            <ac:spMk id="21" creationId="{FF5CD09A-41CC-4FD2-A675-5952ECC8F6E3}"/>
          </ac:spMkLst>
        </pc:spChg>
        <pc:picChg chg="add mod">
          <ac:chgData name="Hải" userId="8dc1f3a0-d2da-4e99-90f9-2a8ede298c19" providerId="ADAL" clId="{BE493258-46F6-4940-9CA3-26CE8AEAC234}" dt="2020-08-13T03:54:08.090" v="655" actId="1076"/>
          <ac:picMkLst>
            <pc:docMk/>
            <pc:sldMk cId="2921982720" sldId="275"/>
            <ac:picMk id="4" creationId="{F0256A11-228C-410D-B774-23CA2FBF3722}"/>
          </ac:picMkLst>
        </pc:picChg>
        <pc:cxnChg chg="add mod">
          <ac:chgData name="Hải" userId="8dc1f3a0-d2da-4e99-90f9-2a8ede298c19" providerId="ADAL" clId="{BE493258-46F6-4940-9CA3-26CE8AEAC234}" dt="2020-08-13T03:54:16.269" v="657" actId="1076"/>
          <ac:cxnSpMkLst>
            <pc:docMk/>
            <pc:sldMk cId="2921982720" sldId="275"/>
            <ac:cxnSpMk id="5" creationId="{270C216A-1BC1-4C70-A85C-E81CC76AECDB}"/>
          </ac:cxnSpMkLst>
        </pc:cxnChg>
        <pc:cxnChg chg="add mod">
          <ac:chgData name="Hải" userId="8dc1f3a0-d2da-4e99-90f9-2a8ede298c19" providerId="ADAL" clId="{BE493258-46F6-4940-9CA3-26CE8AEAC234}" dt="2020-08-13T03:54:23.941" v="661" actId="14100"/>
          <ac:cxnSpMkLst>
            <pc:docMk/>
            <pc:sldMk cId="2921982720" sldId="275"/>
            <ac:cxnSpMk id="6" creationId="{E08608FE-F5B5-44B4-9DAD-715A7C50E72D}"/>
          </ac:cxnSpMkLst>
        </pc:cxnChg>
        <pc:cxnChg chg="add mod">
          <ac:chgData name="Hải" userId="8dc1f3a0-d2da-4e99-90f9-2a8ede298c19" providerId="ADAL" clId="{BE493258-46F6-4940-9CA3-26CE8AEAC234}" dt="2020-08-13T03:55:11.211" v="670" actId="14100"/>
          <ac:cxnSpMkLst>
            <pc:docMk/>
            <pc:sldMk cId="2921982720" sldId="275"/>
            <ac:cxnSpMk id="9" creationId="{C9201217-72ED-4207-A246-DBB143BE38EE}"/>
          </ac:cxnSpMkLst>
        </pc:cxnChg>
        <pc:cxnChg chg="add mod">
          <ac:chgData name="Hải" userId="8dc1f3a0-d2da-4e99-90f9-2a8ede298c19" providerId="ADAL" clId="{BE493258-46F6-4940-9CA3-26CE8AEAC234}" dt="2020-08-13T03:55:07.483" v="669" actId="14100"/>
          <ac:cxnSpMkLst>
            <pc:docMk/>
            <pc:sldMk cId="2921982720" sldId="275"/>
            <ac:cxnSpMk id="11" creationId="{E5A6DBEB-866B-4E49-BF5D-B04840682477}"/>
          </ac:cxnSpMkLst>
        </pc:cxnChg>
      </pc:sldChg>
      <pc:sldChg chg="addSp delSp modSp mod">
        <pc:chgData name="Hải" userId="8dc1f3a0-d2da-4e99-90f9-2a8ede298c19" providerId="ADAL" clId="{BE493258-46F6-4940-9CA3-26CE8AEAC234}" dt="2020-08-13T07:04:11.929" v="842" actId="478"/>
        <pc:sldMkLst>
          <pc:docMk/>
          <pc:sldMk cId="2955603845" sldId="276"/>
        </pc:sldMkLst>
        <pc:spChg chg="del">
          <ac:chgData name="Hải" userId="8dc1f3a0-d2da-4e99-90f9-2a8ede298c19" providerId="ADAL" clId="{BE493258-46F6-4940-9CA3-26CE8AEAC234}" dt="2020-08-13T07:00:10.544" v="697" actId="478"/>
          <ac:spMkLst>
            <pc:docMk/>
            <pc:sldMk cId="2955603845" sldId="276"/>
            <ac:spMk id="2" creationId="{91612F00-E5D1-41F8-B014-EE0C4143192B}"/>
          </ac:spMkLst>
        </pc:spChg>
        <pc:spChg chg="del">
          <ac:chgData name="Hải" userId="8dc1f3a0-d2da-4e99-90f9-2a8ede298c19" providerId="ADAL" clId="{BE493258-46F6-4940-9CA3-26CE8AEAC234}" dt="2020-08-13T07:00:09.881" v="696" actId="478"/>
          <ac:spMkLst>
            <pc:docMk/>
            <pc:sldMk cId="2955603845" sldId="276"/>
            <ac:spMk id="3" creationId="{20D0CDB7-408E-4087-97A3-9FD1143A2DD2}"/>
          </ac:spMkLst>
        </pc:spChg>
        <pc:spChg chg="add mod">
          <ac:chgData name="Hải" userId="8dc1f3a0-d2da-4e99-90f9-2a8ede298c19" providerId="ADAL" clId="{BE493258-46F6-4940-9CA3-26CE8AEAC234}" dt="2020-08-13T07:00:37.100" v="703" actId="1582"/>
          <ac:spMkLst>
            <pc:docMk/>
            <pc:sldMk cId="2955603845" sldId="276"/>
            <ac:spMk id="5" creationId="{0F795C54-B626-4E63-82DB-FFF74703109C}"/>
          </ac:spMkLst>
        </pc:spChg>
        <pc:spChg chg="add mod">
          <ac:chgData name="Hải" userId="8dc1f3a0-d2da-4e99-90f9-2a8ede298c19" providerId="ADAL" clId="{BE493258-46F6-4940-9CA3-26CE8AEAC234}" dt="2020-08-13T07:00:44.574" v="706" actId="1076"/>
          <ac:spMkLst>
            <pc:docMk/>
            <pc:sldMk cId="2955603845" sldId="276"/>
            <ac:spMk id="7" creationId="{D501F160-ADF5-40BB-8835-FE51AC132528}"/>
          </ac:spMkLst>
        </pc:spChg>
        <pc:spChg chg="add mod">
          <ac:chgData name="Hải" userId="8dc1f3a0-d2da-4e99-90f9-2a8ede298c19" providerId="ADAL" clId="{BE493258-46F6-4940-9CA3-26CE8AEAC234}" dt="2020-08-13T07:01:07.799" v="734" actId="2711"/>
          <ac:spMkLst>
            <pc:docMk/>
            <pc:sldMk cId="2955603845" sldId="276"/>
            <ac:spMk id="8" creationId="{966093E5-E82B-4E03-BA55-D7A30CDE372F}"/>
          </ac:spMkLst>
        </pc:spChg>
        <pc:spChg chg="add mod">
          <ac:chgData name="Hải" userId="8dc1f3a0-d2da-4e99-90f9-2a8ede298c19" providerId="ADAL" clId="{BE493258-46F6-4940-9CA3-26CE8AEAC234}" dt="2020-08-13T07:01:43.877" v="793" actId="1076"/>
          <ac:spMkLst>
            <pc:docMk/>
            <pc:sldMk cId="2955603845" sldId="276"/>
            <ac:spMk id="10" creationId="{E59463DA-F09D-4A5E-87A4-43F7FF9AA79C}"/>
          </ac:spMkLst>
        </pc:spChg>
        <pc:spChg chg="add mod">
          <ac:chgData name="Hải" userId="8dc1f3a0-d2da-4e99-90f9-2a8ede298c19" providerId="ADAL" clId="{BE493258-46F6-4940-9CA3-26CE8AEAC234}" dt="2020-08-13T07:02:04.591" v="811" actId="1076"/>
          <ac:spMkLst>
            <pc:docMk/>
            <pc:sldMk cId="2955603845" sldId="276"/>
            <ac:spMk id="12" creationId="{6F052348-E064-4F69-933D-F095910185FC}"/>
          </ac:spMkLst>
        </pc:spChg>
        <pc:spChg chg="add mod">
          <ac:chgData name="Hải" userId="8dc1f3a0-d2da-4e99-90f9-2a8ede298c19" providerId="ADAL" clId="{BE493258-46F6-4940-9CA3-26CE8AEAC234}" dt="2020-08-13T07:02:24.763" v="825" actId="1076"/>
          <ac:spMkLst>
            <pc:docMk/>
            <pc:sldMk cId="2955603845" sldId="276"/>
            <ac:spMk id="14" creationId="{808BAB90-B616-4263-A941-C4ABA0CCEFF7}"/>
          </ac:spMkLst>
        </pc:spChg>
        <pc:spChg chg="add mod">
          <ac:chgData name="Hải" userId="8dc1f3a0-d2da-4e99-90f9-2a8ede298c19" providerId="ADAL" clId="{BE493258-46F6-4940-9CA3-26CE8AEAC234}" dt="2020-08-13T07:04:05.383" v="841" actId="20577"/>
          <ac:spMkLst>
            <pc:docMk/>
            <pc:sldMk cId="2955603845" sldId="276"/>
            <ac:spMk id="16" creationId="{90286ABF-78D0-403A-861F-6636C3819A7B}"/>
          </ac:spMkLst>
        </pc:spChg>
        <pc:picChg chg="add del mod">
          <ac:chgData name="Hải" userId="8dc1f3a0-d2da-4e99-90f9-2a8ede298c19" providerId="ADAL" clId="{BE493258-46F6-4940-9CA3-26CE8AEAC234}" dt="2020-08-13T07:04:11.929" v="842" actId="478"/>
          <ac:picMkLst>
            <pc:docMk/>
            <pc:sldMk cId="2955603845" sldId="276"/>
            <ac:picMk id="4" creationId="{6400501F-A764-456D-BD66-C9550268D52C}"/>
          </ac:picMkLst>
        </pc:picChg>
      </pc:sldChg>
      <pc:sldChg chg="addSp delSp modSp mod">
        <pc:chgData name="Hải" userId="8dc1f3a0-d2da-4e99-90f9-2a8ede298c19" providerId="ADAL" clId="{BE493258-46F6-4940-9CA3-26CE8AEAC234}" dt="2020-08-13T07:14:32.133" v="1088" actId="1582"/>
        <pc:sldMkLst>
          <pc:docMk/>
          <pc:sldMk cId="2537086943" sldId="277"/>
        </pc:sldMkLst>
        <pc:spChg chg="del">
          <ac:chgData name="Hải" userId="8dc1f3a0-d2da-4e99-90f9-2a8ede298c19" providerId="ADAL" clId="{BE493258-46F6-4940-9CA3-26CE8AEAC234}" dt="2020-08-13T07:06:48.417" v="843" actId="478"/>
          <ac:spMkLst>
            <pc:docMk/>
            <pc:sldMk cId="2537086943" sldId="277"/>
            <ac:spMk id="2" creationId="{91612F00-E5D1-41F8-B014-EE0C4143192B}"/>
          </ac:spMkLst>
        </pc:spChg>
        <pc:spChg chg="del">
          <ac:chgData name="Hải" userId="8dc1f3a0-d2da-4e99-90f9-2a8ede298c19" providerId="ADAL" clId="{BE493258-46F6-4940-9CA3-26CE8AEAC234}" dt="2020-08-13T07:06:48.417" v="843" actId="478"/>
          <ac:spMkLst>
            <pc:docMk/>
            <pc:sldMk cId="2537086943" sldId="277"/>
            <ac:spMk id="3" creationId="{20D0CDB7-408E-4087-97A3-9FD1143A2DD2}"/>
          </ac:spMkLst>
        </pc:spChg>
        <pc:spChg chg="add mod">
          <ac:chgData name="Hải" userId="8dc1f3a0-d2da-4e99-90f9-2a8ede298c19" providerId="ADAL" clId="{BE493258-46F6-4940-9CA3-26CE8AEAC234}" dt="2020-08-13T07:14:18.075" v="1085" actId="1076"/>
          <ac:spMkLst>
            <pc:docMk/>
            <pc:sldMk cId="2537086943" sldId="277"/>
            <ac:spMk id="5" creationId="{677BF6DD-1430-4431-A7EF-E81D57E6B7D3}"/>
          </ac:spMkLst>
        </pc:spChg>
        <pc:spChg chg="add mod">
          <ac:chgData name="Hải" userId="8dc1f3a0-d2da-4e99-90f9-2a8ede298c19" providerId="ADAL" clId="{BE493258-46F6-4940-9CA3-26CE8AEAC234}" dt="2020-08-13T07:14:18.075" v="1085" actId="1076"/>
          <ac:spMkLst>
            <pc:docMk/>
            <pc:sldMk cId="2537086943" sldId="277"/>
            <ac:spMk id="6" creationId="{3BCD6302-A622-4CCC-A2C1-7349FB072059}"/>
          </ac:spMkLst>
        </pc:spChg>
        <pc:spChg chg="add mod">
          <ac:chgData name="Hải" userId="8dc1f3a0-d2da-4e99-90f9-2a8ede298c19" providerId="ADAL" clId="{BE493258-46F6-4940-9CA3-26CE8AEAC234}" dt="2020-08-13T07:14:18.075" v="1085" actId="1076"/>
          <ac:spMkLst>
            <pc:docMk/>
            <pc:sldMk cId="2537086943" sldId="277"/>
            <ac:spMk id="8" creationId="{E3941BA0-2D3B-4432-A96B-7ED8D0E05CFC}"/>
          </ac:spMkLst>
        </pc:spChg>
        <pc:spChg chg="add mod">
          <ac:chgData name="Hải" userId="8dc1f3a0-d2da-4e99-90f9-2a8ede298c19" providerId="ADAL" clId="{BE493258-46F6-4940-9CA3-26CE8AEAC234}" dt="2020-08-13T07:14:18.075" v="1085" actId="1076"/>
          <ac:spMkLst>
            <pc:docMk/>
            <pc:sldMk cId="2537086943" sldId="277"/>
            <ac:spMk id="10" creationId="{900CD23A-15DC-417A-9B7E-B7F7287425DF}"/>
          </ac:spMkLst>
        </pc:spChg>
        <pc:spChg chg="add del">
          <ac:chgData name="Hải" userId="8dc1f3a0-d2da-4e99-90f9-2a8ede298c19" providerId="ADAL" clId="{BE493258-46F6-4940-9CA3-26CE8AEAC234}" dt="2020-08-13T07:10:11.445" v="944" actId="22"/>
          <ac:spMkLst>
            <pc:docMk/>
            <pc:sldMk cId="2537086943" sldId="277"/>
            <ac:spMk id="16" creationId="{49BFC38E-9C6A-4512-85D6-97DDD08D30D3}"/>
          </ac:spMkLst>
        </pc:spChg>
        <pc:spChg chg="add mod">
          <ac:chgData name="Hải" userId="8dc1f3a0-d2da-4e99-90f9-2a8ede298c19" providerId="ADAL" clId="{BE493258-46F6-4940-9CA3-26CE8AEAC234}" dt="2020-08-13T07:14:18.075" v="1085" actId="1076"/>
          <ac:spMkLst>
            <pc:docMk/>
            <pc:sldMk cId="2537086943" sldId="277"/>
            <ac:spMk id="18" creationId="{5283FE01-A404-475B-BB8C-0F454AFF5B7B}"/>
          </ac:spMkLst>
        </pc:spChg>
        <pc:spChg chg="add mod">
          <ac:chgData name="Hải" userId="8dc1f3a0-d2da-4e99-90f9-2a8ede298c19" providerId="ADAL" clId="{BE493258-46F6-4940-9CA3-26CE8AEAC234}" dt="2020-08-13T07:14:18.075" v="1085" actId="1076"/>
          <ac:spMkLst>
            <pc:docMk/>
            <pc:sldMk cId="2537086943" sldId="277"/>
            <ac:spMk id="20" creationId="{62871C3D-CB0F-42EE-9B81-D94071AAD5B6}"/>
          </ac:spMkLst>
        </pc:spChg>
        <pc:spChg chg="add mod">
          <ac:chgData name="Hải" userId="8dc1f3a0-d2da-4e99-90f9-2a8ede298c19" providerId="ADAL" clId="{BE493258-46F6-4940-9CA3-26CE8AEAC234}" dt="2020-08-13T07:14:18.075" v="1085" actId="1076"/>
          <ac:spMkLst>
            <pc:docMk/>
            <pc:sldMk cId="2537086943" sldId="277"/>
            <ac:spMk id="21" creationId="{04299199-0EE3-40D5-9F70-4FA73803A658}"/>
          </ac:spMkLst>
        </pc:spChg>
        <pc:spChg chg="add mod">
          <ac:chgData name="Hải" userId="8dc1f3a0-d2da-4e99-90f9-2a8ede298c19" providerId="ADAL" clId="{BE493258-46F6-4940-9CA3-26CE8AEAC234}" dt="2020-08-13T07:14:18.075" v="1085" actId="1076"/>
          <ac:spMkLst>
            <pc:docMk/>
            <pc:sldMk cId="2537086943" sldId="277"/>
            <ac:spMk id="22" creationId="{F8F8590B-0478-4130-9DA2-FB3058C72A86}"/>
          </ac:spMkLst>
        </pc:spChg>
        <pc:spChg chg="add mod">
          <ac:chgData name="Hải" userId="8dc1f3a0-d2da-4e99-90f9-2a8ede298c19" providerId="ADAL" clId="{BE493258-46F6-4940-9CA3-26CE8AEAC234}" dt="2020-08-13T07:14:18.075" v="1085" actId="1076"/>
          <ac:spMkLst>
            <pc:docMk/>
            <pc:sldMk cId="2537086943" sldId="277"/>
            <ac:spMk id="23" creationId="{A5AC0707-60CE-4E97-8380-24386EEFC102}"/>
          </ac:spMkLst>
        </pc:spChg>
        <pc:spChg chg="add mod">
          <ac:chgData name="Hải" userId="8dc1f3a0-d2da-4e99-90f9-2a8ede298c19" providerId="ADAL" clId="{BE493258-46F6-4940-9CA3-26CE8AEAC234}" dt="2020-08-13T07:14:18.075" v="1085" actId="1076"/>
          <ac:spMkLst>
            <pc:docMk/>
            <pc:sldMk cId="2537086943" sldId="277"/>
            <ac:spMk id="24" creationId="{F751247F-A04C-4502-B623-4623A53825A8}"/>
          </ac:spMkLst>
        </pc:spChg>
        <pc:spChg chg="add mod">
          <ac:chgData name="Hải" userId="8dc1f3a0-d2da-4e99-90f9-2a8ede298c19" providerId="ADAL" clId="{BE493258-46F6-4940-9CA3-26CE8AEAC234}" dt="2020-08-13T07:14:18.075" v="1085" actId="1076"/>
          <ac:spMkLst>
            <pc:docMk/>
            <pc:sldMk cId="2537086943" sldId="277"/>
            <ac:spMk id="27" creationId="{96F2B0A9-9498-40A8-B43E-BEA99D7E6B4E}"/>
          </ac:spMkLst>
        </pc:spChg>
        <pc:spChg chg="add mod">
          <ac:chgData name="Hải" userId="8dc1f3a0-d2da-4e99-90f9-2a8ede298c19" providerId="ADAL" clId="{BE493258-46F6-4940-9CA3-26CE8AEAC234}" dt="2020-08-13T07:14:18.075" v="1085" actId="1076"/>
          <ac:spMkLst>
            <pc:docMk/>
            <pc:sldMk cId="2537086943" sldId="277"/>
            <ac:spMk id="28" creationId="{A5305E8A-B6F6-48A5-9C95-C6D8947DC940}"/>
          </ac:spMkLst>
        </pc:spChg>
        <pc:spChg chg="add mod">
          <ac:chgData name="Hải" userId="8dc1f3a0-d2da-4e99-90f9-2a8ede298c19" providerId="ADAL" clId="{BE493258-46F6-4940-9CA3-26CE8AEAC234}" dt="2020-08-13T07:14:18.075" v="1085" actId="1076"/>
          <ac:spMkLst>
            <pc:docMk/>
            <pc:sldMk cId="2537086943" sldId="277"/>
            <ac:spMk id="30" creationId="{3148653B-89EA-4B0B-8F66-C29BDDE9A833}"/>
          </ac:spMkLst>
        </pc:spChg>
        <pc:spChg chg="add mod">
          <ac:chgData name="Hải" userId="8dc1f3a0-d2da-4e99-90f9-2a8ede298c19" providerId="ADAL" clId="{BE493258-46F6-4940-9CA3-26CE8AEAC234}" dt="2020-08-13T07:14:18.075" v="1085" actId="1076"/>
          <ac:spMkLst>
            <pc:docMk/>
            <pc:sldMk cId="2537086943" sldId="277"/>
            <ac:spMk id="32" creationId="{98F27A7F-56E6-40EF-9705-63A887068B92}"/>
          </ac:spMkLst>
        </pc:spChg>
        <pc:picChg chg="add del mod">
          <ac:chgData name="Hải" userId="8dc1f3a0-d2da-4e99-90f9-2a8ede298c19" providerId="ADAL" clId="{BE493258-46F6-4940-9CA3-26CE8AEAC234}" dt="2020-08-13T07:14:06.655" v="1084" actId="478"/>
          <ac:picMkLst>
            <pc:docMk/>
            <pc:sldMk cId="2537086943" sldId="277"/>
            <ac:picMk id="4" creationId="{51544546-EBB0-4E45-84A2-9AF1C4647C9C}"/>
          </ac:picMkLst>
        </pc:picChg>
        <pc:cxnChg chg="add mod">
          <ac:chgData name="Hải" userId="8dc1f3a0-d2da-4e99-90f9-2a8ede298c19" providerId="ADAL" clId="{BE493258-46F6-4940-9CA3-26CE8AEAC234}" dt="2020-08-13T07:14:18.075" v="1085" actId="1076"/>
          <ac:cxnSpMkLst>
            <pc:docMk/>
            <pc:sldMk cId="2537086943" sldId="277"/>
            <ac:cxnSpMk id="12" creationId="{4277C9F9-1FB9-431E-BE59-B1959020564D}"/>
          </ac:cxnSpMkLst>
        </pc:cxnChg>
        <pc:cxnChg chg="add mod">
          <ac:chgData name="Hải" userId="8dc1f3a0-d2da-4e99-90f9-2a8ede298c19" providerId="ADAL" clId="{BE493258-46F6-4940-9CA3-26CE8AEAC234}" dt="2020-08-13T07:14:18.075" v="1085" actId="1076"/>
          <ac:cxnSpMkLst>
            <pc:docMk/>
            <pc:sldMk cId="2537086943" sldId="277"/>
            <ac:cxnSpMk id="14" creationId="{607F6E96-7580-45A2-9D2C-37C41215CB27}"/>
          </ac:cxnSpMkLst>
        </pc:cxnChg>
        <pc:cxnChg chg="add mod">
          <ac:chgData name="Hải" userId="8dc1f3a0-d2da-4e99-90f9-2a8ede298c19" providerId="ADAL" clId="{BE493258-46F6-4940-9CA3-26CE8AEAC234}" dt="2020-08-13T07:14:18.075" v="1085" actId="1076"/>
          <ac:cxnSpMkLst>
            <pc:docMk/>
            <pc:sldMk cId="2537086943" sldId="277"/>
            <ac:cxnSpMk id="25" creationId="{20DDC6A9-0C6A-4A73-8F8D-550455A8E6E2}"/>
          </ac:cxnSpMkLst>
        </pc:cxnChg>
        <pc:cxnChg chg="add mod">
          <ac:chgData name="Hải" userId="8dc1f3a0-d2da-4e99-90f9-2a8ede298c19" providerId="ADAL" clId="{BE493258-46F6-4940-9CA3-26CE8AEAC234}" dt="2020-08-13T07:14:18.075" v="1085" actId="1076"/>
          <ac:cxnSpMkLst>
            <pc:docMk/>
            <pc:sldMk cId="2537086943" sldId="277"/>
            <ac:cxnSpMk id="26" creationId="{BAB7F0CE-6D5C-406E-8DF1-8E6FAF07DF23}"/>
          </ac:cxnSpMkLst>
        </pc:cxnChg>
        <pc:cxnChg chg="add mod">
          <ac:chgData name="Hải" userId="8dc1f3a0-d2da-4e99-90f9-2a8ede298c19" providerId="ADAL" clId="{BE493258-46F6-4940-9CA3-26CE8AEAC234}" dt="2020-08-13T07:14:18.075" v="1085" actId="1076"/>
          <ac:cxnSpMkLst>
            <pc:docMk/>
            <pc:sldMk cId="2537086943" sldId="277"/>
            <ac:cxnSpMk id="33" creationId="{33341DB5-E935-4634-AB3B-2791C834E566}"/>
          </ac:cxnSpMkLst>
        </pc:cxnChg>
        <pc:cxnChg chg="add mod">
          <ac:chgData name="Hải" userId="8dc1f3a0-d2da-4e99-90f9-2a8ede298c19" providerId="ADAL" clId="{BE493258-46F6-4940-9CA3-26CE8AEAC234}" dt="2020-08-13T07:14:32.133" v="1088" actId="1582"/>
          <ac:cxnSpMkLst>
            <pc:docMk/>
            <pc:sldMk cId="2537086943" sldId="277"/>
            <ac:cxnSpMk id="35" creationId="{E4CCB7C4-2076-40B4-88A3-3F7E67F41022}"/>
          </ac:cxnSpMkLst>
        </pc:cxnChg>
      </pc:sldChg>
      <pc:sldChg chg="del">
        <pc:chgData name="Hải" userId="8dc1f3a0-d2da-4e99-90f9-2a8ede298c19" providerId="ADAL" clId="{BE493258-46F6-4940-9CA3-26CE8AEAC234}" dt="2020-08-13T07:19:31.267" v="1089" actId="47"/>
        <pc:sldMkLst>
          <pc:docMk/>
          <pc:sldMk cId="3555308920" sldId="278"/>
        </pc:sldMkLst>
      </pc:sldChg>
      <pc:sldChg chg="del">
        <pc:chgData name="Hải" userId="8dc1f3a0-d2da-4e99-90f9-2a8ede298c19" providerId="ADAL" clId="{BE493258-46F6-4940-9CA3-26CE8AEAC234}" dt="2020-08-13T07:19:31.267" v="1089" actId="47"/>
        <pc:sldMkLst>
          <pc:docMk/>
          <pc:sldMk cId="2297008032" sldId="279"/>
        </pc:sldMkLst>
      </pc:sldChg>
      <pc:sldChg chg="del">
        <pc:chgData name="Hải" userId="8dc1f3a0-d2da-4e99-90f9-2a8ede298c19" providerId="ADAL" clId="{BE493258-46F6-4940-9CA3-26CE8AEAC234}" dt="2020-08-13T07:19:31.267" v="1089" actId="47"/>
        <pc:sldMkLst>
          <pc:docMk/>
          <pc:sldMk cId="3122414841" sldId="280"/>
        </pc:sldMkLst>
      </pc:sldChg>
      <pc:sldChg chg="del">
        <pc:chgData name="Hải" userId="8dc1f3a0-d2da-4e99-90f9-2a8ede298c19" providerId="ADAL" clId="{BE493258-46F6-4940-9CA3-26CE8AEAC234}" dt="2020-08-13T07:19:31.267" v="1089" actId="47"/>
        <pc:sldMkLst>
          <pc:docMk/>
          <pc:sldMk cId="883915404" sldId="281"/>
        </pc:sldMkLst>
      </pc:sldChg>
      <pc:sldChg chg="del">
        <pc:chgData name="Hải" userId="8dc1f3a0-d2da-4e99-90f9-2a8ede298c19" providerId="ADAL" clId="{BE493258-46F6-4940-9CA3-26CE8AEAC234}" dt="2020-08-13T07:19:31.267" v="1089" actId="47"/>
        <pc:sldMkLst>
          <pc:docMk/>
          <pc:sldMk cId="196899519" sldId="282"/>
        </pc:sldMkLst>
      </pc:sldChg>
      <pc:sldChg chg="del">
        <pc:chgData name="Hải" userId="8dc1f3a0-d2da-4e99-90f9-2a8ede298c19" providerId="ADAL" clId="{BE493258-46F6-4940-9CA3-26CE8AEAC234}" dt="2020-08-13T07:19:31.267" v="1089" actId="47"/>
        <pc:sldMkLst>
          <pc:docMk/>
          <pc:sldMk cId="1074371595" sldId="283"/>
        </pc:sldMkLst>
      </pc:sldChg>
      <pc:sldChg chg="del">
        <pc:chgData name="Hải" userId="8dc1f3a0-d2da-4e99-90f9-2a8ede298c19" providerId="ADAL" clId="{BE493258-46F6-4940-9CA3-26CE8AEAC234}" dt="2020-08-13T07:19:31.267" v="1089" actId="47"/>
        <pc:sldMkLst>
          <pc:docMk/>
          <pc:sldMk cId="3543551628" sldId="284"/>
        </pc:sldMkLst>
      </pc:sldChg>
      <pc:sldChg chg="del">
        <pc:chgData name="Hải" userId="8dc1f3a0-d2da-4e99-90f9-2a8ede298c19" providerId="ADAL" clId="{BE493258-46F6-4940-9CA3-26CE8AEAC234}" dt="2020-08-13T07:19:31.267" v="1089" actId="47"/>
        <pc:sldMkLst>
          <pc:docMk/>
          <pc:sldMk cId="1775708970" sldId="285"/>
        </pc:sldMkLst>
      </pc:sldChg>
      <pc:sldChg chg="addSp delSp modSp new mod">
        <pc:chgData name="Hải" userId="8dc1f3a0-d2da-4e99-90f9-2a8ede298c19" providerId="ADAL" clId="{BE493258-46F6-4940-9CA3-26CE8AEAC234}" dt="2020-08-13T07:49:56.167" v="1583" actId="478"/>
        <pc:sldMkLst>
          <pc:docMk/>
          <pc:sldMk cId="3750146947" sldId="291"/>
        </pc:sldMkLst>
        <pc:spChg chg="del">
          <ac:chgData name="Hải" userId="8dc1f3a0-d2da-4e99-90f9-2a8ede298c19" providerId="ADAL" clId="{BE493258-46F6-4940-9CA3-26CE8AEAC234}" dt="2020-08-13T07:19:35.569" v="1092" actId="478"/>
          <ac:spMkLst>
            <pc:docMk/>
            <pc:sldMk cId="3750146947" sldId="291"/>
            <ac:spMk id="2" creationId="{F63B4E65-547D-473F-8D9C-8A35030530C6}"/>
          </ac:spMkLst>
        </pc:spChg>
        <pc:spChg chg="del">
          <ac:chgData name="Hải" userId="8dc1f3a0-d2da-4e99-90f9-2a8ede298c19" providerId="ADAL" clId="{BE493258-46F6-4940-9CA3-26CE8AEAC234}" dt="2020-08-13T07:19:34.952" v="1091" actId="478"/>
          <ac:spMkLst>
            <pc:docMk/>
            <pc:sldMk cId="3750146947" sldId="291"/>
            <ac:spMk id="3" creationId="{BDD8F425-B3DE-4C1E-AFB3-B306E1FFBB72}"/>
          </ac:spMkLst>
        </pc:spChg>
        <pc:spChg chg="add mod">
          <ac:chgData name="Hải" userId="8dc1f3a0-d2da-4e99-90f9-2a8ede298c19" providerId="ADAL" clId="{BE493258-46F6-4940-9CA3-26CE8AEAC234}" dt="2020-08-13T07:20:39.189" v="1144" actId="1076"/>
          <ac:spMkLst>
            <pc:docMk/>
            <pc:sldMk cId="3750146947" sldId="291"/>
            <ac:spMk id="10" creationId="{50BCF9ED-775E-4246-AC51-45802A5444C7}"/>
          </ac:spMkLst>
        </pc:spChg>
        <pc:spChg chg="add mod">
          <ac:chgData name="Hải" userId="8dc1f3a0-d2da-4e99-90f9-2a8ede298c19" providerId="ADAL" clId="{BE493258-46F6-4940-9CA3-26CE8AEAC234}" dt="2020-08-13T07:20:41.618" v="1145" actId="14100"/>
          <ac:spMkLst>
            <pc:docMk/>
            <pc:sldMk cId="3750146947" sldId="291"/>
            <ac:spMk id="12" creationId="{93077E3E-C3D2-4419-96A1-3861075741FD}"/>
          </ac:spMkLst>
        </pc:spChg>
        <pc:spChg chg="add mod">
          <ac:chgData name="Hải" userId="8dc1f3a0-d2da-4e99-90f9-2a8ede298c19" providerId="ADAL" clId="{BE493258-46F6-4940-9CA3-26CE8AEAC234}" dt="2020-08-13T07:25:42.253" v="1234" actId="1076"/>
          <ac:spMkLst>
            <pc:docMk/>
            <pc:sldMk cId="3750146947" sldId="291"/>
            <ac:spMk id="29" creationId="{E9192655-76BD-428B-BBA9-6674C9BE0649}"/>
          </ac:spMkLst>
        </pc:spChg>
        <pc:spChg chg="add mod">
          <ac:chgData name="Hải" userId="8dc1f3a0-d2da-4e99-90f9-2a8ede298c19" providerId="ADAL" clId="{BE493258-46F6-4940-9CA3-26CE8AEAC234}" dt="2020-08-13T07:25:42.253" v="1234" actId="1076"/>
          <ac:spMkLst>
            <pc:docMk/>
            <pc:sldMk cId="3750146947" sldId="291"/>
            <ac:spMk id="31" creationId="{1A6B3DF0-A40B-488D-A01E-765399131825}"/>
          </ac:spMkLst>
        </pc:spChg>
        <pc:spChg chg="add mod">
          <ac:chgData name="Hải" userId="8dc1f3a0-d2da-4e99-90f9-2a8ede298c19" providerId="ADAL" clId="{BE493258-46F6-4940-9CA3-26CE8AEAC234}" dt="2020-08-13T07:25:42.253" v="1234" actId="1076"/>
          <ac:spMkLst>
            <pc:docMk/>
            <pc:sldMk cId="3750146947" sldId="291"/>
            <ac:spMk id="33" creationId="{9069BA33-FF64-457F-8B6B-72B355A59D2B}"/>
          </ac:spMkLst>
        </pc:spChg>
        <pc:spChg chg="add mod">
          <ac:chgData name="Hải" userId="8dc1f3a0-d2da-4e99-90f9-2a8ede298c19" providerId="ADAL" clId="{BE493258-46F6-4940-9CA3-26CE8AEAC234}" dt="2020-08-13T07:25:42.253" v="1234" actId="1076"/>
          <ac:spMkLst>
            <pc:docMk/>
            <pc:sldMk cId="3750146947" sldId="291"/>
            <ac:spMk id="35" creationId="{73243D1F-11AA-494B-8F39-EA5318025FC7}"/>
          </ac:spMkLst>
        </pc:spChg>
        <pc:spChg chg="add mod">
          <ac:chgData name="Hải" userId="8dc1f3a0-d2da-4e99-90f9-2a8ede298c19" providerId="ADAL" clId="{BE493258-46F6-4940-9CA3-26CE8AEAC234}" dt="2020-08-13T07:25:42.253" v="1234" actId="1076"/>
          <ac:spMkLst>
            <pc:docMk/>
            <pc:sldMk cId="3750146947" sldId="291"/>
            <ac:spMk id="37" creationId="{CA7080B0-9670-46D1-BA76-3DDEB047CD99}"/>
          </ac:spMkLst>
        </pc:spChg>
        <pc:spChg chg="add mod">
          <ac:chgData name="Hải" userId="8dc1f3a0-d2da-4e99-90f9-2a8ede298c19" providerId="ADAL" clId="{BE493258-46F6-4940-9CA3-26CE8AEAC234}" dt="2020-08-13T07:25:45.175" v="1235" actId="1076"/>
          <ac:spMkLst>
            <pc:docMk/>
            <pc:sldMk cId="3750146947" sldId="291"/>
            <ac:spMk id="39" creationId="{AC862BBB-991E-4597-B0F9-EED7678BA9D8}"/>
          </ac:spMkLst>
        </pc:spChg>
        <pc:spChg chg="add mod ord">
          <ac:chgData name="Hải" userId="8dc1f3a0-d2da-4e99-90f9-2a8ede298c19" providerId="ADAL" clId="{BE493258-46F6-4940-9CA3-26CE8AEAC234}" dt="2020-08-13T07:25:45.175" v="1235" actId="1076"/>
          <ac:spMkLst>
            <pc:docMk/>
            <pc:sldMk cId="3750146947" sldId="291"/>
            <ac:spMk id="46" creationId="{A453B7F4-C4CA-43E2-B818-6B00CEDC40DD}"/>
          </ac:spMkLst>
        </pc:spChg>
        <pc:spChg chg="add mod">
          <ac:chgData name="Hải" userId="8dc1f3a0-d2da-4e99-90f9-2a8ede298c19" providerId="ADAL" clId="{BE493258-46F6-4940-9CA3-26CE8AEAC234}" dt="2020-08-13T07:25:45.175" v="1235" actId="1076"/>
          <ac:spMkLst>
            <pc:docMk/>
            <pc:sldMk cId="3750146947" sldId="291"/>
            <ac:spMk id="48" creationId="{E6B11D46-51E6-42F7-8EC9-F814E7E4DE1C}"/>
          </ac:spMkLst>
        </pc:spChg>
        <pc:spChg chg="add mod">
          <ac:chgData name="Hải" userId="8dc1f3a0-d2da-4e99-90f9-2a8ede298c19" providerId="ADAL" clId="{BE493258-46F6-4940-9CA3-26CE8AEAC234}" dt="2020-08-13T07:42:15.497" v="1476" actId="20577"/>
          <ac:spMkLst>
            <pc:docMk/>
            <pc:sldMk cId="3750146947" sldId="291"/>
            <ac:spMk id="54" creationId="{CEE37AE7-C25B-406C-A3D3-47FF7801F3FF}"/>
          </ac:spMkLst>
        </pc:spChg>
        <pc:spChg chg="add mod">
          <ac:chgData name="Hải" userId="8dc1f3a0-d2da-4e99-90f9-2a8ede298c19" providerId="ADAL" clId="{BE493258-46F6-4940-9CA3-26CE8AEAC234}" dt="2020-08-13T07:42:17.239" v="1477" actId="20577"/>
          <ac:spMkLst>
            <pc:docMk/>
            <pc:sldMk cId="3750146947" sldId="291"/>
            <ac:spMk id="55" creationId="{099E2317-F9E7-4B4A-B1BF-E56162DD6537}"/>
          </ac:spMkLst>
        </pc:spChg>
        <pc:spChg chg="add mod">
          <ac:chgData name="Hải" userId="8dc1f3a0-d2da-4e99-90f9-2a8ede298c19" providerId="ADAL" clId="{BE493258-46F6-4940-9CA3-26CE8AEAC234}" dt="2020-08-13T07:42:23.357" v="1481" actId="20577"/>
          <ac:spMkLst>
            <pc:docMk/>
            <pc:sldMk cId="3750146947" sldId="291"/>
            <ac:spMk id="56" creationId="{54AAF8F0-82DA-45C7-9C45-68577797F70B}"/>
          </ac:spMkLst>
        </pc:spChg>
        <pc:spChg chg="add mod">
          <ac:chgData name="Hải" userId="8dc1f3a0-d2da-4e99-90f9-2a8ede298c19" providerId="ADAL" clId="{BE493258-46F6-4940-9CA3-26CE8AEAC234}" dt="2020-08-13T07:42:19.781" v="1479" actId="20577"/>
          <ac:spMkLst>
            <pc:docMk/>
            <pc:sldMk cId="3750146947" sldId="291"/>
            <ac:spMk id="57" creationId="{24B79122-3F87-4129-BBF3-FB83B9175AF9}"/>
          </ac:spMkLst>
        </pc:spChg>
        <pc:spChg chg="add mod">
          <ac:chgData name="Hải" userId="8dc1f3a0-d2da-4e99-90f9-2a8ede298c19" providerId="ADAL" clId="{BE493258-46F6-4940-9CA3-26CE8AEAC234}" dt="2020-08-13T07:42:28.745" v="1486" actId="14100"/>
          <ac:spMkLst>
            <pc:docMk/>
            <pc:sldMk cId="3750146947" sldId="291"/>
            <ac:spMk id="58" creationId="{0DBC88FB-5C69-4CAF-B542-CECA3D3A3640}"/>
          </ac:spMkLst>
        </pc:spChg>
        <pc:picChg chg="add del mod">
          <ac:chgData name="Hải" userId="8dc1f3a0-d2da-4e99-90f9-2a8ede298c19" providerId="ADAL" clId="{BE493258-46F6-4940-9CA3-26CE8AEAC234}" dt="2020-08-13T07:21:42.434" v="1150" actId="478"/>
          <ac:picMkLst>
            <pc:docMk/>
            <pc:sldMk cId="3750146947" sldId="291"/>
            <ac:picMk id="4" creationId="{A8727E21-01A0-43A5-A56A-52E10A300AEA}"/>
          </ac:picMkLst>
        </pc:picChg>
        <pc:picChg chg="add del mod">
          <ac:chgData name="Hải" userId="8dc1f3a0-d2da-4e99-90f9-2a8ede298c19" providerId="ADAL" clId="{BE493258-46F6-4940-9CA3-26CE8AEAC234}" dt="2020-08-13T07:23:10.610" v="1195" actId="478"/>
          <ac:picMkLst>
            <pc:docMk/>
            <pc:sldMk cId="3750146947" sldId="291"/>
            <ac:picMk id="16" creationId="{8803F42D-0314-4CCD-AC3E-CA920EF27077}"/>
          </ac:picMkLst>
        </pc:picChg>
        <pc:picChg chg="add del mod">
          <ac:chgData name="Hải" userId="8dc1f3a0-d2da-4e99-90f9-2a8ede298c19" providerId="ADAL" clId="{BE493258-46F6-4940-9CA3-26CE8AEAC234}" dt="2020-08-13T07:25:31.493" v="1231" actId="478"/>
          <ac:picMkLst>
            <pc:docMk/>
            <pc:sldMk cId="3750146947" sldId="291"/>
            <ac:picMk id="38" creationId="{D1745BF3-5463-4519-830A-9D96B64BEF3C}"/>
          </ac:picMkLst>
        </pc:picChg>
        <pc:picChg chg="add del mod">
          <ac:chgData name="Hải" userId="8dc1f3a0-d2da-4e99-90f9-2a8ede298c19" providerId="ADAL" clId="{BE493258-46F6-4940-9CA3-26CE8AEAC234}" dt="2020-08-13T07:49:56.167" v="1583" actId="478"/>
          <ac:picMkLst>
            <pc:docMk/>
            <pc:sldMk cId="3750146947" sldId="291"/>
            <ac:picMk id="59" creationId="{BAFA6F11-E25D-44B0-933B-AED52D6ED09F}"/>
          </ac:picMkLst>
        </pc:picChg>
        <pc:cxnChg chg="add mod">
          <ac:chgData name="Hải" userId="8dc1f3a0-d2da-4e99-90f9-2a8ede298c19" providerId="ADAL" clId="{BE493258-46F6-4940-9CA3-26CE8AEAC234}" dt="2020-08-13T07:19:56.138" v="1115" actId="13822"/>
          <ac:cxnSpMkLst>
            <pc:docMk/>
            <pc:sldMk cId="3750146947" sldId="291"/>
            <ac:cxnSpMk id="6" creationId="{10DDCC77-DBCF-4133-95A5-E6B1DF8FFF17}"/>
          </ac:cxnSpMkLst>
        </pc:cxnChg>
        <pc:cxnChg chg="add mod">
          <ac:chgData name="Hải" userId="8dc1f3a0-d2da-4e99-90f9-2a8ede298c19" providerId="ADAL" clId="{BE493258-46F6-4940-9CA3-26CE8AEAC234}" dt="2020-08-13T07:20:09.363" v="1120" actId="1076"/>
          <ac:cxnSpMkLst>
            <pc:docMk/>
            <pc:sldMk cId="3750146947" sldId="291"/>
            <ac:cxnSpMk id="7" creationId="{686FEDF9-65BC-488E-BA4C-40767B924110}"/>
          </ac:cxnSpMkLst>
        </pc:cxnChg>
        <pc:cxnChg chg="add mod">
          <ac:chgData name="Hải" userId="8dc1f3a0-d2da-4e99-90f9-2a8ede298c19" providerId="ADAL" clId="{BE493258-46F6-4940-9CA3-26CE8AEAC234}" dt="2020-08-13T07:20:58.799" v="1149" actId="14100"/>
          <ac:cxnSpMkLst>
            <pc:docMk/>
            <pc:sldMk cId="3750146947" sldId="291"/>
            <ac:cxnSpMk id="14" creationId="{F749A9DB-607F-4428-9E66-F725F288236E}"/>
          </ac:cxnSpMkLst>
        </pc:cxnChg>
        <pc:cxnChg chg="add mod">
          <ac:chgData name="Hải" userId="8dc1f3a0-d2da-4e99-90f9-2a8ede298c19" providerId="ADAL" clId="{BE493258-46F6-4940-9CA3-26CE8AEAC234}" dt="2020-08-13T07:25:42.253" v="1234" actId="1076"/>
          <ac:cxnSpMkLst>
            <pc:docMk/>
            <pc:sldMk cId="3750146947" sldId="291"/>
            <ac:cxnSpMk id="17" creationId="{C949439D-12D8-4F9F-B0E3-0E053C8D09FD}"/>
          </ac:cxnSpMkLst>
        </pc:cxnChg>
        <pc:cxnChg chg="add mod">
          <ac:chgData name="Hải" userId="8dc1f3a0-d2da-4e99-90f9-2a8ede298c19" providerId="ADAL" clId="{BE493258-46F6-4940-9CA3-26CE8AEAC234}" dt="2020-08-13T07:25:42.253" v="1234" actId="1076"/>
          <ac:cxnSpMkLst>
            <pc:docMk/>
            <pc:sldMk cId="3750146947" sldId="291"/>
            <ac:cxnSpMk id="19" creationId="{E6D4EA2B-A443-43AB-A92C-A60FDC417271}"/>
          </ac:cxnSpMkLst>
        </pc:cxnChg>
        <pc:cxnChg chg="add mod">
          <ac:chgData name="Hải" userId="8dc1f3a0-d2da-4e99-90f9-2a8ede298c19" providerId="ADAL" clId="{BE493258-46F6-4940-9CA3-26CE8AEAC234}" dt="2020-08-13T07:25:42.253" v="1234" actId="1076"/>
          <ac:cxnSpMkLst>
            <pc:docMk/>
            <pc:sldMk cId="3750146947" sldId="291"/>
            <ac:cxnSpMk id="20" creationId="{D641500C-C454-4165-95B4-F100D3AF7787}"/>
          </ac:cxnSpMkLst>
        </pc:cxnChg>
        <pc:cxnChg chg="add mod">
          <ac:chgData name="Hải" userId="8dc1f3a0-d2da-4e99-90f9-2a8ede298c19" providerId="ADAL" clId="{BE493258-46F6-4940-9CA3-26CE8AEAC234}" dt="2020-08-13T07:25:42.253" v="1234" actId="1076"/>
          <ac:cxnSpMkLst>
            <pc:docMk/>
            <pc:sldMk cId="3750146947" sldId="291"/>
            <ac:cxnSpMk id="23" creationId="{6E909D9B-FC84-4586-B72B-8C3A372288A6}"/>
          </ac:cxnSpMkLst>
        </pc:cxnChg>
        <pc:cxnChg chg="add mod">
          <ac:chgData name="Hải" userId="8dc1f3a0-d2da-4e99-90f9-2a8ede298c19" providerId="ADAL" clId="{BE493258-46F6-4940-9CA3-26CE8AEAC234}" dt="2020-08-13T07:25:42.253" v="1234" actId="1076"/>
          <ac:cxnSpMkLst>
            <pc:docMk/>
            <pc:sldMk cId="3750146947" sldId="291"/>
            <ac:cxnSpMk id="24" creationId="{5EA700FC-1B52-41E7-AB86-8131D9239503}"/>
          </ac:cxnSpMkLst>
        </pc:cxnChg>
        <pc:cxnChg chg="add mod">
          <ac:chgData name="Hải" userId="8dc1f3a0-d2da-4e99-90f9-2a8ede298c19" providerId="ADAL" clId="{BE493258-46F6-4940-9CA3-26CE8AEAC234}" dt="2020-08-13T07:25:45.175" v="1235" actId="1076"/>
          <ac:cxnSpMkLst>
            <pc:docMk/>
            <pc:sldMk cId="3750146947" sldId="291"/>
            <ac:cxnSpMk id="40" creationId="{AE89E270-E4E8-4706-ACF7-567EDF251B15}"/>
          </ac:cxnSpMkLst>
        </pc:cxnChg>
        <pc:cxnChg chg="add mod">
          <ac:chgData name="Hải" userId="8dc1f3a0-d2da-4e99-90f9-2a8ede298c19" providerId="ADAL" clId="{BE493258-46F6-4940-9CA3-26CE8AEAC234}" dt="2020-08-13T07:25:45.175" v="1235" actId="1076"/>
          <ac:cxnSpMkLst>
            <pc:docMk/>
            <pc:sldMk cId="3750146947" sldId="291"/>
            <ac:cxnSpMk id="43" creationId="{14A05B97-934B-40EB-8BFF-DACB9AB041F8}"/>
          </ac:cxnSpMkLst>
        </pc:cxnChg>
        <pc:cxnChg chg="add mod">
          <ac:chgData name="Hải" userId="8dc1f3a0-d2da-4e99-90f9-2a8ede298c19" providerId="ADAL" clId="{BE493258-46F6-4940-9CA3-26CE8AEAC234}" dt="2020-08-13T07:42:10.993" v="1475" actId="1076"/>
          <ac:cxnSpMkLst>
            <pc:docMk/>
            <pc:sldMk cId="3750146947" sldId="291"/>
            <ac:cxnSpMk id="49" creationId="{5BF2BABE-7D4C-4EB9-A08B-71B7FA9BE4FB}"/>
          </ac:cxnSpMkLst>
        </pc:cxnChg>
        <pc:cxnChg chg="add mod">
          <ac:chgData name="Hải" userId="8dc1f3a0-d2da-4e99-90f9-2a8ede298c19" providerId="ADAL" clId="{BE493258-46F6-4940-9CA3-26CE8AEAC234}" dt="2020-08-13T07:42:10.993" v="1475" actId="1076"/>
          <ac:cxnSpMkLst>
            <pc:docMk/>
            <pc:sldMk cId="3750146947" sldId="291"/>
            <ac:cxnSpMk id="50" creationId="{CF2172A1-5387-420D-BB46-77ABE7BBCFB0}"/>
          </ac:cxnSpMkLst>
        </pc:cxnChg>
        <pc:cxnChg chg="add mod">
          <ac:chgData name="Hải" userId="8dc1f3a0-d2da-4e99-90f9-2a8ede298c19" providerId="ADAL" clId="{BE493258-46F6-4940-9CA3-26CE8AEAC234}" dt="2020-08-13T07:42:10.993" v="1475" actId="1076"/>
          <ac:cxnSpMkLst>
            <pc:docMk/>
            <pc:sldMk cId="3750146947" sldId="291"/>
            <ac:cxnSpMk id="51" creationId="{AA3237A6-AA92-4971-8DD2-AEC6FF58F8FB}"/>
          </ac:cxnSpMkLst>
        </pc:cxnChg>
        <pc:cxnChg chg="add mod">
          <ac:chgData name="Hải" userId="8dc1f3a0-d2da-4e99-90f9-2a8ede298c19" providerId="ADAL" clId="{BE493258-46F6-4940-9CA3-26CE8AEAC234}" dt="2020-08-13T07:42:10.993" v="1475" actId="1076"/>
          <ac:cxnSpMkLst>
            <pc:docMk/>
            <pc:sldMk cId="3750146947" sldId="291"/>
            <ac:cxnSpMk id="52" creationId="{7F22E6D9-F5F6-4160-B720-F882061A62FC}"/>
          </ac:cxnSpMkLst>
        </pc:cxnChg>
        <pc:cxnChg chg="add mod">
          <ac:chgData name="Hải" userId="8dc1f3a0-d2da-4e99-90f9-2a8ede298c19" providerId="ADAL" clId="{BE493258-46F6-4940-9CA3-26CE8AEAC234}" dt="2020-08-13T07:42:10.993" v="1475" actId="1076"/>
          <ac:cxnSpMkLst>
            <pc:docMk/>
            <pc:sldMk cId="3750146947" sldId="291"/>
            <ac:cxnSpMk id="53" creationId="{656737A6-3B80-42A3-A516-5A945560BE9B}"/>
          </ac:cxnSpMkLst>
        </pc:cxnChg>
      </pc:sldChg>
      <pc:sldChg chg="addSp delSp modSp add mod">
        <pc:chgData name="Hải" userId="8dc1f3a0-d2da-4e99-90f9-2a8ede298c19" providerId="ADAL" clId="{BE493258-46F6-4940-9CA3-26CE8AEAC234}" dt="2020-08-13T07:30:09.217" v="1285" actId="14100"/>
        <pc:sldMkLst>
          <pc:docMk/>
          <pc:sldMk cId="1384686251" sldId="292"/>
        </pc:sldMkLst>
        <pc:spChg chg="add del">
          <ac:chgData name="Hải" userId="8dc1f3a0-d2da-4e99-90f9-2a8ede298c19" providerId="ADAL" clId="{BE493258-46F6-4940-9CA3-26CE8AEAC234}" dt="2020-08-13T07:26:11.976" v="1237" actId="22"/>
          <ac:spMkLst>
            <pc:docMk/>
            <pc:sldMk cId="1384686251" sldId="292"/>
            <ac:spMk id="3" creationId="{FEFD2128-52EF-429A-A634-59E5B2B04911}"/>
          </ac:spMkLst>
        </pc:spChg>
        <pc:spChg chg="add mod">
          <ac:chgData name="Hải" userId="8dc1f3a0-d2da-4e99-90f9-2a8ede298c19" providerId="ADAL" clId="{BE493258-46F6-4940-9CA3-26CE8AEAC234}" dt="2020-08-13T07:27:08.006" v="1251" actId="1038"/>
          <ac:spMkLst>
            <pc:docMk/>
            <pc:sldMk cId="1384686251" sldId="292"/>
            <ac:spMk id="4" creationId="{8605F119-95CF-4816-9824-7FE900FCDABF}"/>
          </ac:spMkLst>
        </pc:spChg>
        <pc:spChg chg="add mod">
          <ac:chgData name="Hải" userId="8dc1f3a0-d2da-4e99-90f9-2a8ede298c19" providerId="ADAL" clId="{BE493258-46F6-4940-9CA3-26CE8AEAC234}" dt="2020-08-13T07:26:19.591" v="1239" actId="1076"/>
          <ac:spMkLst>
            <pc:docMk/>
            <pc:sldMk cId="1384686251" sldId="292"/>
            <ac:spMk id="5" creationId="{4A737532-C917-4C41-A85B-8D63BEC2D0DC}"/>
          </ac:spMkLst>
        </pc:spChg>
        <pc:spChg chg="add mod">
          <ac:chgData name="Hải" userId="8dc1f3a0-d2da-4e99-90f9-2a8ede298c19" providerId="ADAL" clId="{BE493258-46F6-4940-9CA3-26CE8AEAC234}" dt="2020-08-13T07:26:19.591" v="1239" actId="1076"/>
          <ac:spMkLst>
            <pc:docMk/>
            <pc:sldMk cId="1384686251" sldId="292"/>
            <ac:spMk id="8" creationId="{C3501D08-F0C6-4276-8916-C77BFD10D541}"/>
          </ac:spMkLst>
        </pc:spChg>
        <pc:spChg chg="add mod">
          <ac:chgData name="Hải" userId="8dc1f3a0-d2da-4e99-90f9-2a8ede298c19" providerId="ADAL" clId="{BE493258-46F6-4940-9CA3-26CE8AEAC234}" dt="2020-08-13T07:28:53.756" v="1252"/>
          <ac:spMkLst>
            <pc:docMk/>
            <pc:sldMk cId="1384686251" sldId="292"/>
            <ac:spMk id="16" creationId="{F39AD831-9DB4-4C10-B609-9FD6B89D0320}"/>
          </ac:spMkLst>
        </pc:spChg>
        <pc:spChg chg="add mod">
          <ac:chgData name="Hải" userId="8dc1f3a0-d2da-4e99-90f9-2a8ede298c19" providerId="ADAL" clId="{BE493258-46F6-4940-9CA3-26CE8AEAC234}" dt="2020-08-13T07:28:53.756" v="1252"/>
          <ac:spMkLst>
            <pc:docMk/>
            <pc:sldMk cId="1384686251" sldId="292"/>
            <ac:spMk id="17" creationId="{0D3F2D2C-AD39-45FF-980E-B93AC33E3138}"/>
          </ac:spMkLst>
        </pc:spChg>
        <pc:spChg chg="add del mod">
          <ac:chgData name="Hải" userId="8dc1f3a0-d2da-4e99-90f9-2a8ede298c19" providerId="ADAL" clId="{BE493258-46F6-4940-9CA3-26CE8AEAC234}" dt="2020-08-13T07:29:39.810" v="1270" actId="478"/>
          <ac:spMkLst>
            <pc:docMk/>
            <pc:sldMk cId="1384686251" sldId="292"/>
            <ac:spMk id="23" creationId="{F661A163-9454-4A9F-B55B-9503B5F1D005}"/>
          </ac:spMkLst>
        </pc:spChg>
        <pc:spChg chg="add mod">
          <ac:chgData name="Hải" userId="8dc1f3a0-d2da-4e99-90f9-2a8ede298c19" providerId="ADAL" clId="{BE493258-46F6-4940-9CA3-26CE8AEAC234}" dt="2020-08-13T07:29:51.127" v="1276" actId="1076"/>
          <ac:spMkLst>
            <pc:docMk/>
            <pc:sldMk cId="1384686251" sldId="292"/>
            <ac:spMk id="28" creationId="{DBCEA0B0-F9E2-431F-AD0B-5F49E14C809A}"/>
          </ac:spMkLst>
        </pc:spChg>
        <pc:spChg chg="add mod">
          <ac:chgData name="Hải" userId="8dc1f3a0-d2da-4e99-90f9-2a8ede298c19" providerId="ADAL" clId="{BE493258-46F6-4940-9CA3-26CE8AEAC234}" dt="2020-08-13T07:30:09.217" v="1285" actId="14100"/>
          <ac:spMkLst>
            <pc:docMk/>
            <pc:sldMk cId="1384686251" sldId="292"/>
            <ac:spMk id="30" creationId="{8A2E258C-272A-488F-B86E-1CA2A64DFF48}"/>
          </ac:spMkLst>
        </pc:spChg>
        <pc:cxnChg chg="add del mod">
          <ac:chgData name="Hải" userId="8dc1f3a0-d2da-4e99-90f9-2a8ede298c19" providerId="ADAL" clId="{BE493258-46F6-4940-9CA3-26CE8AEAC234}" dt="2020-08-13T07:26:36.514" v="1240" actId="478"/>
          <ac:cxnSpMkLst>
            <pc:docMk/>
            <pc:sldMk cId="1384686251" sldId="292"/>
            <ac:cxnSpMk id="6" creationId="{9986D8A8-2DDC-4280-9154-7A2587FF94BD}"/>
          </ac:cxnSpMkLst>
        </pc:cxnChg>
        <pc:cxnChg chg="add mod">
          <ac:chgData name="Hải" userId="8dc1f3a0-d2da-4e99-90f9-2a8ede298c19" providerId="ADAL" clId="{BE493258-46F6-4940-9CA3-26CE8AEAC234}" dt="2020-08-13T07:26:19.591" v="1239" actId="1076"/>
          <ac:cxnSpMkLst>
            <pc:docMk/>
            <pc:sldMk cId="1384686251" sldId="292"/>
            <ac:cxnSpMk id="7" creationId="{D95687A9-9D34-446D-AAE6-894E33505F10}"/>
          </ac:cxnSpMkLst>
        </pc:cxnChg>
        <pc:cxnChg chg="add mod">
          <ac:chgData name="Hải" userId="8dc1f3a0-d2da-4e99-90f9-2a8ede298c19" providerId="ADAL" clId="{BE493258-46F6-4940-9CA3-26CE8AEAC234}" dt="2020-08-13T07:27:05.440" v="1246" actId="14100"/>
          <ac:cxnSpMkLst>
            <pc:docMk/>
            <pc:sldMk cId="1384686251" sldId="292"/>
            <ac:cxnSpMk id="10" creationId="{C36218E9-D7D4-4E8B-BE6D-D80CCAFF6008}"/>
          </ac:cxnSpMkLst>
        </pc:cxnChg>
        <pc:cxnChg chg="add mod">
          <ac:chgData name="Hải" userId="8dc1f3a0-d2da-4e99-90f9-2a8ede298c19" providerId="ADAL" clId="{BE493258-46F6-4940-9CA3-26CE8AEAC234}" dt="2020-08-13T07:28:53.756" v="1252"/>
          <ac:cxnSpMkLst>
            <pc:docMk/>
            <pc:sldMk cId="1384686251" sldId="292"/>
            <ac:cxnSpMk id="14" creationId="{7893042A-9983-4A88-A837-8FA593D46D66}"/>
          </ac:cxnSpMkLst>
        </pc:cxnChg>
        <pc:cxnChg chg="add mod">
          <ac:chgData name="Hải" userId="8dc1f3a0-d2da-4e99-90f9-2a8ede298c19" providerId="ADAL" clId="{BE493258-46F6-4940-9CA3-26CE8AEAC234}" dt="2020-08-13T07:28:53.756" v="1252"/>
          <ac:cxnSpMkLst>
            <pc:docMk/>
            <pc:sldMk cId="1384686251" sldId="292"/>
            <ac:cxnSpMk id="15" creationId="{4E18C5A5-9A98-416D-AA85-CD4A2E5CE635}"/>
          </ac:cxnSpMkLst>
        </pc:cxnChg>
        <pc:cxnChg chg="add mod">
          <ac:chgData name="Hải" userId="8dc1f3a0-d2da-4e99-90f9-2a8ede298c19" providerId="ADAL" clId="{BE493258-46F6-4940-9CA3-26CE8AEAC234}" dt="2020-08-13T07:28:57.485" v="1253" actId="14100"/>
          <ac:cxnSpMkLst>
            <pc:docMk/>
            <pc:sldMk cId="1384686251" sldId="292"/>
            <ac:cxnSpMk id="18" creationId="{C3297B3C-DF19-44CE-8889-E68CF26F6818}"/>
          </ac:cxnSpMkLst>
        </pc:cxnChg>
        <pc:cxnChg chg="add mod">
          <ac:chgData name="Hải" userId="8dc1f3a0-d2da-4e99-90f9-2a8ede298c19" providerId="ADAL" clId="{BE493258-46F6-4940-9CA3-26CE8AEAC234}" dt="2020-08-13T07:29:37.109" v="1269" actId="14100"/>
          <ac:cxnSpMkLst>
            <pc:docMk/>
            <pc:sldMk cId="1384686251" sldId="292"/>
            <ac:cxnSpMk id="20" creationId="{38394494-FB57-4AE7-80FF-B01F198E90E4}"/>
          </ac:cxnSpMkLst>
        </pc:cxnChg>
      </pc:sldChg>
      <pc:sldChg chg="addSp delSp modSp add mod">
        <pc:chgData name="Hải" userId="8dc1f3a0-d2da-4e99-90f9-2a8ede298c19" providerId="ADAL" clId="{BE493258-46F6-4940-9CA3-26CE8AEAC234}" dt="2020-08-13T07:35:26.363" v="1363" actId="14100"/>
        <pc:sldMkLst>
          <pc:docMk/>
          <pc:sldMk cId="947730718" sldId="293"/>
        </pc:sldMkLst>
        <pc:spChg chg="add mod">
          <ac:chgData name="Hải" userId="8dc1f3a0-d2da-4e99-90f9-2a8ede298c19" providerId="ADAL" clId="{BE493258-46F6-4940-9CA3-26CE8AEAC234}" dt="2020-08-13T07:30:52.035" v="1287"/>
          <ac:spMkLst>
            <pc:docMk/>
            <pc:sldMk cId="947730718" sldId="293"/>
            <ac:spMk id="5" creationId="{84183C88-4C6E-45C9-98FA-DAC6E37109AC}"/>
          </ac:spMkLst>
        </pc:spChg>
        <pc:spChg chg="add mod">
          <ac:chgData name="Hải" userId="8dc1f3a0-d2da-4e99-90f9-2a8ede298c19" providerId="ADAL" clId="{BE493258-46F6-4940-9CA3-26CE8AEAC234}" dt="2020-08-13T07:30:52.035" v="1287"/>
          <ac:spMkLst>
            <pc:docMk/>
            <pc:sldMk cId="947730718" sldId="293"/>
            <ac:spMk id="6" creationId="{D882264D-19B7-4646-BDC8-417B00BD3624}"/>
          </ac:spMkLst>
        </pc:spChg>
        <pc:spChg chg="add mod">
          <ac:chgData name="Hải" userId="8dc1f3a0-d2da-4e99-90f9-2a8ede298c19" providerId="ADAL" clId="{BE493258-46F6-4940-9CA3-26CE8AEAC234}" dt="2020-08-13T07:31:20.552" v="1295" actId="1076"/>
          <ac:spMkLst>
            <pc:docMk/>
            <pc:sldMk cId="947730718" sldId="293"/>
            <ac:spMk id="9" creationId="{D124AC93-30DD-49EB-A1A2-03F82EB3467E}"/>
          </ac:spMkLst>
        </pc:spChg>
        <pc:spChg chg="add mod">
          <ac:chgData name="Hải" userId="8dc1f3a0-d2da-4e99-90f9-2a8ede298c19" providerId="ADAL" clId="{BE493258-46F6-4940-9CA3-26CE8AEAC234}" dt="2020-08-13T07:32:37.640" v="1317" actId="1076"/>
          <ac:spMkLst>
            <pc:docMk/>
            <pc:sldMk cId="947730718" sldId="293"/>
            <ac:spMk id="10" creationId="{E13CCB61-701A-44D9-8E94-BB915F383806}"/>
          </ac:spMkLst>
        </pc:spChg>
        <pc:spChg chg="add mod">
          <ac:chgData name="Hải" userId="8dc1f3a0-d2da-4e99-90f9-2a8ede298c19" providerId="ADAL" clId="{BE493258-46F6-4940-9CA3-26CE8AEAC234}" dt="2020-08-13T07:31:53.548" v="1304" actId="1076"/>
          <ac:spMkLst>
            <pc:docMk/>
            <pc:sldMk cId="947730718" sldId="293"/>
            <ac:spMk id="15" creationId="{7AAC0553-CD40-4B01-919D-22DE965DA540}"/>
          </ac:spMkLst>
        </pc:spChg>
        <pc:spChg chg="add mod">
          <ac:chgData name="Hải" userId="8dc1f3a0-d2da-4e99-90f9-2a8ede298c19" providerId="ADAL" clId="{BE493258-46F6-4940-9CA3-26CE8AEAC234}" dt="2020-08-13T07:32:06.656" v="1310" actId="1076"/>
          <ac:spMkLst>
            <pc:docMk/>
            <pc:sldMk cId="947730718" sldId="293"/>
            <ac:spMk id="17" creationId="{91F4D1A5-F8F7-4E74-9C9D-D9419735341B}"/>
          </ac:spMkLst>
        </pc:spChg>
        <pc:spChg chg="add mod">
          <ac:chgData name="Hải" userId="8dc1f3a0-d2da-4e99-90f9-2a8ede298c19" providerId="ADAL" clId="{BE493258-46F6-4940-9CA3-26CE8AEAC234}" dt="2020-08-13T07:32:45.561" v="1322" actId="20577"/>
          <ac:spMkLst>
            <pc:docMk/>
            <pc:sldMk cId="947730718" sldId="293"/>
            <ac:spMk id="21" creationId="{C6B16B0D-7444-42D0-A240-FF07E0016A40}"/>
          </ac:spMkLst>
        </pc:spChg>
        <pc:spChg chg="add del mod">
          <ac:chgData name="Hải" userId="8dc1f3a0-d2da-4e99-90f9-2a8ede298c19" providerId="ADAL" clId="{BE493258-46F6-4940-9CA3-26CE8AEAC234}" dt="2020-08-13T07:33:13.902" v="1332" actId="478"/>
          <ac:spMkLst>
            <pc:docMk/>
            <pc:sldMk cId="947730718" sldId="293"/>
            <ac:spMk id="23" creationId="{E4F9DE4C-B62B-46DE-AEC5-F282BA6545F9}"/>
          </ac:spMkLst>
        </pc:spChg>
        <pc:spChg chg="add del mod">
          <ac:chgData name="Hải" userId="8dc1f3a0-d2da-4e99-90f9-2a8ede298c19" providerId="ADAL" clId="{BE493258-46F6-4940-9CA3-26CE8AEAC234}" dt="2020-08-13T07:34:12.809" v="1337" actId="478"/>
          <ac:spMkLst>
            <pc:docMk/>
            <pc:sldMk cId="947730718" sldId="293"/>
            <ac:spMk id="24" creationId="{BA69529F-3A7E-4642-B1DF-DF5427FACC5E}"/>
          </ac:spMkLst>
        </pc:spChg>
        <pc:spChg chg="add mod">
          <ac:chgData name="Hải" userId="8dc1f3a0-d2da-4e99-90f9-2a8ede298c19" providerId="ADAL" clId="{BE493258-46F6-4940-9CA3-26CE8AEAC234}" dt="2020-08-13T07:34:10.465" v="1335" actId="1076"/>
          <ac:spMkLst>
            <pc:docMk/>
            <pc:sldMk cId="947730718" sldId="293"/>
            <ac:spMk id="25" creationId="{BC87990E-9CEA-478D-9868-1A01D4BDAD43}"/>
          </ac:spMkLst>
        </pc:spChg>
        <pc:spChg chg="add del mod">
          <ac:chgData name="Hải" userId="8dc1f3a0-d2da-4e99-90f9-2a8ede298c19" providerId="ADAL" clId="{BE493258-46F6-4940-9CA3-26CE8AEAC234}" dt="2020-08-13T07:34:14.736" v="1338" actId="478"/>
          <ac:spMkLst>
            <pc:docMk/>
            <pc:sldMk cId="947730718" sldId="293"/>
            <ac:spMk id="27" creationId="{56C29904-A0F7-440E-ACFC-908F1CC78E57}"/>
          </ac:spMkLst>
        </pc:spChg>
        <pc:picChg chg="add del mod">
          <ac:chgData name="Hải" userId="8dc1f3a0-d2da-4e99-90f9-2a8ede298c19" providerId="ADAL" clId="{BE493258-46F6-4940-9CA3-26CE8AEAC234}" dt="2020-08-13T07:33:16.078" v="1333" actId="478"/>
          <ac:picMkLst>
            <pc:docMk/>
            <pc:sldMk cId="947730718" sldId="293"/>
            <ac:picMk id="2" creationId="{4BE34DD0-09E3-4463-9B0A-DBC23EE67F0E}"/>
          </ac:picMkLst>
        </pc:picChg>
        <pc:cxnChg chg="add mod">
          <ac:chgData name="Hải" userId="8dc1f3a0-d2da-4e99-90f9-2a8ede298c19" providerId="ADAL" clId="{BE493258-46F6-4940-9CA3-26CE8AEAC234}" dt="2020-08-13T07:30:52.035" v="1287"/>
          <ac:cxnSpMkLst>
            <pc:docMk/>
            <pc:sldMk cId="947730718" sldId="293"/>
            <ac:cxnSpMk id="3" creationId="{A8E0968E-63F3-42EE-83AB-AAE522CB384C}"/>
          </ac:cxnSpMkLst>
        </pc:cxnChg>
        <pc:cxnChg chg="add mod">
          <ac:chgData name="Hải" userId="8dc1f3a0-d2da-4e99-90f9-2a8ede298c19" providerId="ADAL" clId="{BE493258-46F6-4940-9CA3-26CE8AEAC234}" dt="2020-08-13T07:33:06.672" v="1329" actId="1076"/>
          <ac:cxnSpMkLst>
            <pc:docMk/>
            <pc:sldMk cId="947730718" sldId="293"/>
            <ac:cxnSpMk id="4" creationId="{A1DE77ED-DE34-43DF-8357-08D568D9AE54}"/>
          </ac:cxnSpMkLst>
        </pc:cxnChg>
        <pc:cxnChg chg="add mod">
          <ac:chgData name="Hải" userId="8dc1f3a0-d2da-4e99-90f9-2a8ede298c19" providerId="ADAL" clId="{BE493258-46F6-4940-9CA3-26CE8AEAC234}" dt="2020-08-13T07:32:12.551" v="1311" actId="14100"/>
          <ac:cxnSpMkLst>
            <pc:docMk/>
            <pc:sldMk cId="947730718" sldId="293"/>
            <ac:cxnSpMk id="7" creationId="{5B30624A-E6A9-4B13-A7BB-E8A473C6E826}"/>
          </ac:cxnSpMkLst>
        </pc:cxnChg>
        <pc:cxnChg chg="add mod">
          <ac:chgData name="Hải" userId="8dc1f3a0-d2da-4e99-90f9-2a8ede298c19" providerId="ADAL" clId="{BE493258-46F6-4940-9CA3-26CE8AEAC234}" dt="2020-08-13T07:32:22.493" v="1312" actId="14100"/>
          <ac:cxnSpMkLst>
            <pc:docMk/>
            <pc:sldMk cId="947730718" sldId="293"/>
            <ac:cxnSpMk id="8" creationId="{ACF6B531-5B54-4B41-959E-0D1A0BAE79E3}"/>
          </ac:cxnSpMkLst>
        </pc:cxnChg>
        <pc:cxnChg chg="add mod">
          <ac:chgData name="Hải" userId="8dc1f3a0-d2da-4e99-90f9-2a8ede298c19" providerId="ADAL" clId="{BE493258-46F6-4940-9CA3-26CE8AEAC234}" dt="2020-08-13T07:31:17.056" v="1294" actId="14100"/>
          <ac:cxnSpMkLst>
            <pc:docMk/>
            <pc:sldMk cId="947730718" sldId="293"/>
            <ac:cxnSpMk id="11" creationId="{2239CF9B-68EE-4F3A-B132-9B3EC0AB0603}"/>
          </ac:cxnSpMkLst>
        </pc:cxnChg>
        <pc:cxnChg chg="add del mod">
          <ac:chgData name="Hải" userId="8dc1f3a0-d2da-4e99-90f9-2a8ede298c19" providerId="ADAL" clId="{BE493258-46F6-4940-9CA3-26CE8AEAC234}" dt="2020-08-13T07:34:56.936" v="1354" actId="14100"/>
          <ac:cxnSpMkLst>
            <pc:docMk/>
            <pc:sldMk cId="947730718" sldId="293"/>
            <ac:cxnSpMk id="26" creationId="{69FDD20E-EED9-4A35-8115-A37A9EABDD41}"/>
          </ac:cxnSpMkLst>
        </pc:cxnChg>
        <pc:cxnChg chg="add del mod">
          <ac:chgData name="Hải" userId="8dc1f3a0-d2da-4e99-90f9-2a8ede298c19" providerId="ADAL" clId="{BE493258-46F6-4940-9CA3-26CE8AEAC234}" dt="2020-08-13T07:34:12.061" v="1336" actId="478"/>
          <ac:cxnSpMkLst>
            <pc:docMk/>
            <pc:sldMk cId="947730718" sldId="293"/>
            <ac:cxnSpMk id="28" creationId="{4B7B4E57-0B50-4F71-A444-579EA8B20C37}"/>
          </ac:cxnSpMkLst>
        </pc:cxnChg>
        <pc:cxnChg chg="add mod">
          <ac:chgData name="Hải" userId="8dc1f3a0-d2da-4e99-90f9-2a8ede298c19" providerId="ADAL" clId="{BE493258-46F6-4940-9CA3-26CE8AEAC234}" dt="2020-08-13T07:34:48.533" v="1351" actId="1076"/>
          <ac:cxnSpMkLst>
            <pc:docMk/>
            <pc:sldMk cId="947730718" sldId="293"/>
            <ac:cxnSpMk id="29" creationId="{C48665CE-ADE4-498B-835C-D22CDDB4F6C0}"/>
          </ac:cxnSpMkLst>
        </pc:cxnChg>
        <pc:cxnChg chg="add mod">
          <ac:chgData name="Hải" userId="8dc1f3a0-d2da-4e99-90f9-2a8ede298c19" providerId="ADAL" clId="{BE493258-46F6-4940-9CA3-26CE8AEAC234}" dt="2020-08-13T07:34:43.463" v="1348" actId="1076"/>
          <ac:cxnSpMkLst>
            <pc:docMk/>
            <pc:sldMk cId="947730718" sldId="293"/>
            <ac:cxnSpMk id="30" creationId="{3D02001C-8597-4255-A8FA-A03A1C84DB09}"/>
          </ac:cxnSpMkLst>
        </pc:cxnChg>
        <pc:cxnChg chg="add mod">
          <ac:chgData name="Hải" userId="8dc1f3a0-d2da-4e99-90f9-2a8ede298c19" providerId="ADAL" clId="{BE493258-46F6-4940-9CA3-26CE8AEAC234}" dt="2020-08-13T07:35:14.806" v="1358" actId="14100"/>
          <ac:cxnSpMkLst>
            <pc:docMk/>
            <pc:sldMk cId="947730718" sldId="293"/>
            <ac:cxnSpMk id="33" creationId="{E3B438AB-3525-45C2-AFA9-69A900EC5A2F}"/>
          </ac:cxnSpMkLst>
        </pc:cxnChg>
        <pc:cxnChg chg="add mod">
          <ac:chgData name="Hải" userId="8dc1f3a0-d2da-4e99-90f9-2a8ede298c19" providerId="ADAL" clId="{BE493258-46F6-4940-9CA3-26CE8AEAC234}" dt="2020-08-13T07:35:26.363" v="1363" actId="14100"/>
          <ac:cxnSpMkLst>
            <pc:docMk/>
            <pc:sldMk cId="947730718" sldId="293"/>
            <ac:cxnSpMk id="37" creationId="{39D5D93C-083A-4EC2-857C-DE721D80B591}"/>
          </ac:cxnSpMkLst>
        </pc:cxnChg>
      </pc:sldChg>
      <pc:sldChg chg="addSp modSp add mod">
        <pc:chgData name="Hải" userId="8dc1f3a0-d2da-4e99-90f9-2a8ede298c19" providerId="ADAL" clId="{BE493258-46F6-4940-9CA3-26CE8AEAC234}" dt="2020-08-13T07:39:17.614" v="1434" actId="20577"/>
        <pc:sldMkLst>
          <pc:docMk/>
          <pc:sldMk cId="1989137313" sldId="294"/>
        </pc:sldMkLst>
        <pc:spChg chg="add mod">
          <ac:chgData name="Hải" userId="8dc1f3a0-d2da-4e99-90f9-2a8ede298c19" providerId="ADAL" clId="{BE493258-46F6-4940-9CA3-26CE8AEAC234}" dt="2020-08-13T07:36:07.128" v="1364"/>
          <ac:spMkLst>
            <pc:docMk/>
            <pc:sldMk cId="1989137313" sldId="294"/>
            <ac:spMk id="2" creationId="{0537409B-7C23-4C0A-8D3A-4932EF307DA2}"/>
          </ac:spMkLst>
        </pc:spChg>
        <pc:spChg chg="add mod">
          <ac:chgData name="Hải" userId="8dc1f3a0-d2da-4e99-90f9-2a8ede298c19" providerId="ADAL" clId="{BE493258-46F6-4940-9CA3-26CE8AEAC234}" dt="2020-08-13T07:38:41.688" v="1407" actId="1076"/>
          <ac:spMkLst>
            <pc:docMk/>
            <pc:sldMk cId="1989137313" sldId="294"/>
            <ac:spMk id="32" creationId="{797CD4AA-169F-445C-AB4B-C2AFEC1F4DDB}"/>
          </ac:spMkLst>
        </pc:spChg>
        <pc:spChg chg="add mod">
          <ac:chgData name="Hải" userId="8dc1f3a0-d2da-4e99-90f9-2a8ede298c19" providerId="ADAL" clId="{BE493258-46F6-4940-9CA3-26CE8AEAC234}" dt="2020-08-13T07:38:47.221" v="1411" actId="20577"/>
          <ac:spMkLst>
            <pc:docMk/>
            <pc:sldMk cId="1989137313" sldId="294"/>
            <ac:spMk id="34" creationId="{C8E015FD-1291-43D3-B2C7-0DB8C19D83C3}"/>
          </ac:spMkLst>
        </pc:spChg>
        <pc:spChg chg="add mod">
          <ac:chgData name="Hải" userId="8dc1f3a0-d2da-4e99-90f9-2a8ede298c19" providerId="ADAL" clId="{BE493258-46F6-4940-9CA3-26CE8AEAC234}" dt="2020-08-13T07:38:53.379" v="1417" actId="20577"/>
          <ac:spMkLst>
            <pc:docMk/>
            <pc:sldMk cId="1989137313" sldId="294"/>
            <ac:spMk id="36" creationId="{0CF0B207-1DE0-4A3E-8B4D-395415385AAD}"/>
          </ac:spMkLst>
        </pc:spChg>
        <pc:spChg chg="add mod">
          <ac:chgData name="Hải" userId="8dc1f3a0-d2da-4e99-90f9-2a8ede298c19" providerId="ADAL" clId="{BE493258-46F6-4940-9CA3-26CE8AEAC234}" dt="2020-08-13T07:38:58.066" v="1421" actId="20577"/>
          <ac:spMkLst>
            <pc:docMk/>
            <pc:sldMk cId="1989137313" sldId="294"/>
            <ac:spMk id="38" creationId="{41B99E37-B2C8-4824-9267-15F76504DB78}"/>
          </ac:spMkLst>
        </pc:spChg>
        <pc:spChg chg="add mod">
          <ac:chgData name="Hải" userId="8dc1f3a0-d2da-4e99-90f9-2a8ede298c19" providerId="ADAL" clId="{BE493258-46F6-4940-9CA3-26CE8AEAC234}" dt="2020-08-13T07:39:03.826" v="1425" actId="20577"/>
          <ac:spMkLst>
            <pc:docMk/>
            <pc:sldMk cId="1989137313" sldId="294"/>
            <ac:spMk id="40" creationId="{026A18EC-C09C-4622-B85B-676110A5C28D}"/>
          </ac:spMkLst>
        </pc:spChg>
        <pc:spChg chg="add mod">
          <ac:chgData name="Hải" userId="8dc1f3a0-d2da-4e99-90f9-2a8ede298c19" providerId="ADAL" clId="{BE493258-46F6-4940-9CA3-26CE8AEAC234}" dt="2020-08-13T07:39:11.840" v="1430" actId="20577"/>
          <ac:spMkLst>
            <pc:docMk/>
            <pc:sldMk cId="1989137313" sldId="294"/>
            <ac:spMk id="42" creationId="{09DAD1AA-BC18-404F-ABA3-FADE69424080}"/>
          </ac:spMkLst>
        </pc:spChg>
        <pc:spChg chg="add mod">
          <ac:chgData name="Hải" userId="8dc1f3a0-d2da-4e99-90f9-2a8ede298c19" providerId="ADAL" clId="{BE493258-46F6-4940-9CA3-26CE8AEAC234}" dt="2020-08-13T07:39:17.614" v="1434" actId="20577"/>
          <ac:spMkLst>
            <pc:docMk/>
            <pc:sldMk cId="1989137313" sldId="294"/>
            <ac:spMk id="44" creationId="{103F3B8F-30FD-46CE-A71B-CCC39983F010}"/>
          </ac:spMkLst>
        </pc:spChg>
        <pc:picChg chg="add mod">
          <ac:chgData name="Hải" userId="8dc1f3a0-d2da-4e99-90f9-2a8ede298c19" providerId="ADAL" clId="{BE493258-46F6-4940-9CA3-26CE8AEAC234}" dt="2020-08-13T07:38:20.156" v="1398" actId="1076"/>
          <ac:picMkLst>
            <pc:docMk/>
            <pc:sldMk cId="1989137313" sldId="294"/>
            <ac:picMk id="8" creationId="{CED500BF-FDA3-4B2E-B168-E8255DCBBEFB}"/>
          </ac:picMkLst>
        </pc:picChg>
        <pc:cxnChg chg="add mod">
          <ac:chgData name="Hải" userId="8dc1f3a0-d2da-4e99-90f9-2a8ede298c19" providerId="ADAL" clId="{BE493258-46F6-4940-9CA3-26CE8AEAC234}" dt="2020-08-13T07:36:30.238" v="1374" actId="14100"/>
          <ac:cxnSpMkLst>
            <pc:docMk/>
            <pc:sldMk cId="1989137313" sldId="294"/>
            <ac:cxnSpMk id="3" creationId="{FBAC5EDF-504A-4183-A557-FF252A875E99}"/>
          </ac:cxnSpMkLst>
        </pc:cxnChg>
        <pc:cxnChg chg="add mod">
          <ac:chgData name="Hải" userId="8dc1f3a0-d2da-4e99-90f9-2a8ede298c19" providerId="ADAL" clId="{BE493258-46F6-4940-9CA3-26CE8AEAC234}" dt="2020-08-13T07:36:24.203" v="1373" actId="1035"/>
          <ac:cxnSpMkLst>
            <pc:docMk/>
            <pc:sldMk cId="1989137313" sldId="294"/>
            <ac:cxnSpMk id="4" creationId="{55567188-8B69-48FE-BED8-5BBAE85C0DD4}"/>
          </ac:cxnSpMkLst>
        </pc:cxnChg>
        <pc:cxnChg chg="add mod">
          <ac:chgData name="Hải" userId="8dc1f3a0-d2da-4e99-90f9-2a8ede298c19" providerId="ADAL" clId="{BE493258-46F6-4940-9CA3-26CE8AEAC234}" dt="2020-08-13T07:36:07.128" v="1364"/>
          <ac:cxnSpMkLst>
            <pc:docMk/>
            <pc:sldMk cId="1989137313" sldId="294"/>
            <ac:cxnSpMk id="5" creationId="{DB174FFF-0131-40F4-9695-687D4A7DCF4C}"/>
          </ac:cxnSpMkLst>
        </pc:cxnChg>
        <pc:cxnChg chg="add mod">
          <ac:chgData name="Hải" userId="8dc1f3a0-d2da-4e99-90f9-2a8ede298c19" providerId="ADAL" clId="{BE493258-46F6-4940-9CA3-26CE8AEAC234}" dt="2020-08-13T07:36:54.600" v="1377" actId="14100"/>
          <ac:cxnSpMkLst>
            <pc:docMk/>
            <pc:sldMk cId="1989137313" sldId="294"/>
            <ac:cxnSpMk id="6" creationId="{2E9AE4FE-7C9A-4962-85B4-1BC553CD6502}"/>
          </ac:cxnSpMkLst>
        </pc:cxnChg>
        <pc:cxnChg chg="add mod">
          <ac:chgData name="Hải" userId="8dc1f3a0-d2da-4e99-90f9-2a8ede298c19" providerId="ADAL" clId="{BE493258-46F6-4940-9CA3-26CE8AEAC234}" dt="2020-08-13T07:37:58.607" v="1395" actId="14100"/>
          <ac:cxnSpMkLst>
            <pc:docMk/>
            <pc:sldMk cId="1989137313" sldId="294"/>
            <ac:cxnSpMk id="7" creationId="{F3CC1D8E-073B-48DD-943E-8E1F511266BF}"/>
          </ac:cxnSpMkLst>
        </pc:cxnChg>
        <pc:cxnChg chg="add mod">
          <ac:chgData name="Hải" userId="8dc1f3a0-d2da-4e99-90f9-2a8ede298c19" providerId="ADAL" clId="{BE493258-46F6-4940-9CA3-26CE8AEAC234}" dt="2020-08-13T07:37:06.856" v="1381" actId="14100"/>
          <ac:cxnSpMkLst>
            <pc:docMk/>
            <pc:sldMk cId="1989137313" sldId="294"/>
            <ac:cxnSpMk id="14" creationId="{D9FEAD18-499B-4EBA-B3D6-8DEF34BB9852}"/>
          </ac:cxnSpMkLst>
        </pc:cxnChg>
        <pc:cxnChg chg="add mod">
          <ac:chgData name="Hải" userId="8dc1f3a0-d2da-4e99-90f9-2a8ede298c19" providerId="ADAL" clId="{BE493258-46F6-4940-9CA3-26CE8AEAC234}" dt="2020-08-13T07:37:17.286" v="1384" actId="14100"/>
          <ac:cxnSpMkLst>
            <pc:docMk/>
            <pc:sldMk cId="1989137313" sldId="294"/>
            <ac:cxnSpMk id="17" creationId="{1E03798F-5237-4AF4-8101-662D9217BA00}"/>
          </ac:cxnSpMkLst>
        </pc:cxnChg>
        <pc:cxnChg chg="add mod">
          <ac:chgData name="Hải" userId="8dc1f3a0-d2da-4e99-90f9-2a8ede298c19" providerId="ADAL" clId="{BE493258-46F6-4940-9CA3-26CE8AEAC234}" dt="2020-08-13T07:37:32.636" v="1389" actId="14100"/>
          <ac:cxnSpMkLst>
            <pc:docMk/>
            <pc:sldMk cId="1989137313" sldId="294"/>
            <ac:cxnSpMk id="22" creationId="{4A194F50-B987-4DC5-95A2-57BFF12C6F24}"/>
          </ac:cxnSpMkLst>
        </pc:cxnChg>
        <pc:cxnChg chg="add mod">
          <ac:chgData name="Hải" userId="8dc1f3a0-d2da-4e99-90f9-2a8ede298c19" providerId="ADAL" clId="{BE493258-46F6-4940-9CA3-26CE8AEAC234}" dt="2020-08-13T07:37:41.672" v="1392" actId="14100"/>
          <ac:cxnSpMkLst>
            <pc:docMk/>
            <pc:sldMk cId="1989137313" sldId="294"/>
            <ac:cxnSpMk id="25" creationId="{480A2A09-ABA3-4ECE-BFCB-63006FF748FD}"/>
          </ac:cxnSpMkLst>
        </pc:cxnChg>
      </pc:sldChg>
      <pc:sldChg chg="addSp delSp modSp add mod">
        <pc:chgData name="Hải" userId="8dc1f3a0-d2da-4e99-90f9-2a8ede298c19" providerId="ADAL" clId="{BE493258-46F6-4940-9CA3-26CE8AEAC234}" dt="2020-08-13T08:26:26.244" v="2207"/>
        <pc:sldMkLst>
          <pc:docMk/>
          <pc:sldMk cId="2850587979" sldId="295"/>
        </pc:sldMkLst>
        <pc:spChg chg="add mod">
          <ac:chgData name="Hải" userId="8dc1f3a0-d2da-4e99-90f9-2a8ede298c19" providerId="ADAL" clId="{BE493258-46F6-4940-9CA3-26CE8AEAC234}" dt="2020-08-13T07:41:15.388" v="1454" actId="1076"/>
          <ac:spMkLst>
            <pc:docMk/>
            <pc:sldMk cId="2850587979" sldId="295"/>
            <ac:spMk id="12" creationId="{7F0BC61B-8A2D-49F3-A545-14F12DBA04CC}"/>
          </ac:spMkLst>
        </pc:spChg>
        <pc:spChg chg="add mod">
          <ac:chgData name="Hải" userId="8dc1f3a0-d2da-4e99-90f9-2a8ede298c19" providerId="ADAL" clId="{BE493258-46F6-4940-9CA3-26CE8AEAC234}" dt="2020-08-13T07:41:33.613" v="1473" actId="1035"/>
          <ac:spMkLst>
            <pc:docMk/>
            <pc:sldMk cId="2850587979" sldId="295"/>
            <ac:spMk id="14" creationId="{9549CD27-95C9-4308-9DC1-31F6C3DFD53E}"/>
          </ac:spMkLst>
        </pc:spChg>
        <pc:spChg chg="add mod">
          <ac:chgData name="Hải" userId="8dc1f3a0-d2da-4e99-90f9-2a8ede298c19" providerId="ADAL" clId="{BE493258-46F6-4940-9CA3-26CE8AEAC234}" dt="2020-08-13T07:41:26.557" v="1461" actId="20577"/>
          <ac:spMkLst>
            <pc:docMk/>
            <pc:sldMk cId="2850587979" sldId="295"/>
            <ac:spMk id="16" creationId="{A937C9AA-C1B1-4115-9850-9C2EC0E43541}"/>
          </ac:spMkLst>
        </pc:spChg>
        <pc:spChg chg="add mod">
          <ac:chgData name="Hải" userId="8dc1f3a0-d2da-4e99-90f9-2a8ede298c19" providerId="ADAL" clId="{BE493258-46F6-4940-9CA3-26CE8AEAC234}" dt="2020-08-13T07:44:15.341" v="1503" actId="20577"/>
          <ac:spMkLst>
            <pc:docMk/>
            <pc:sldMk cId="2850587979" sldId="295"/>
            <ac:spMk id="22" creationId="{9DA40FDF-D717-45F3-984B-F8061D8267E7}"/>
          </ac:spMkLst>
        </pc:spChg>
        <pc:spChg chg="add mod">
          <ac:chgData name="Hải" userId="8dc1f3a0-d2da-4e99-90f9-2a8ede298c19" providerId="ADAL" clId="{BE493258-46F6-4940-9CA3-26CE8AEAC234}" dt="2020-08-13T07:44:20.321" v="1506" actId="20577"/>
          <ac:spMkLst>
            <pc:docMk/>
            <pc:sldMk cId="2850587979" sldId="295"/>
            <ac:spMk id="24" creationId="{48A317D2-52C6-4FCB-93B9-F42F0F81DED8}"/>
          </ac:spMkLst>
        </pc:spChg>
        <pc:spChg chg="add mod">
          <ac:chgData name="Hải" userId="8dc1f3a0-d2da-4e99-90f9-2a8ede298c19" providerId="ADAL" clId="{BE493258-46F6-4940-9CA3-26CE8AEAC234}" dt="2020-08-13T07:47:00.098" v="1547" actId="1076"/>
          <ac:spMkLst>
            <pc:docMk/>
            <pc:sldMk cId="2850587979" sldId="295"/>
            <ac:spMk id="38" creationId="{C6D81551-299D-4981-A282-6C246955C317}"/>
          </ac:spMkLst>
        </pc:spChg>
        <pc:spChg chg="add mod">
          <ac:chgData name="Hải" userId="8dc1f3a0-d2da-4e99-90f9-2a8ede298c19" providerId="ADAL" clId="{BE493258-46F6-4940-9CA3-26CE8AEAC234}" dt="2020-08-13T07:47:25.150" v="1559" actId="1076"/>
          <ac:spMkLst>
            <pc:docMk/>
            <pc:sldMk cId="2850587979" sldId="295"/>
            <ac:spMk id="40" creationId="{57B878DD-D3BD-4F03-BD87-D258B0952108}"/>
          </ac:spMkLst>
        </pc:spChg>
        <pc:spChg chg="add mod">
          <ac:chgData name="Hải" userId="8dc1f3a0-d2da-4e99-90f9-2a8ede298c19" providerId="ADAL" clId="{BE493258-46F6-4940-9CA3-26CE8AEAC234}" dt="2020-08-13T07:48:09.558" v="1576" actId="1076"/>
          <ac:spMkLst>
            <pc:docMk/>
            <pc:sldMk cId="2850587979" sldId="295"/>
            <ac:spMk id="42" creationId="{41F7858D-8CA4-4C73-BCC0-96830E495702}"/>
          </ac:spMkLst>
        </pc:spChg>
        <pc:spChg chg="add mod">
          <ac:chgData name="Hải" userId="8dc1f3a0-d2da-4e99-90f9-2a8ede298c19" providerId="ADAL" clId="{BE493258-46F6-4940-9CA3-26CE8AEAC234}" dt="2020-08-13T07:48:07.199" v="1575" actId="1076"/>
          <ac:spMkLst>
            <pc:docMk/>
            <pc:sldMk cId="2850587979" sldId="295"/>
            <ac:spMk id="44" creationId="{58FBD224-58D9-452B-AC91-9116FADF2444}"/>
          </ac:spMkLst>
        </pc:spChg>
        <pc:spChg chg="add del mod">
          <ac:chgData name="Hải" userId="8dc1f3a0-d2da-4e99-90f9-2a8ede298c19" providerId="ADAL" clId="{BE493258-46F6-4940-9CA3-26CE8AEAC234}" dt="2020-08-13T08:26:26.244" v="2207"/>
          <ac:spMkLst>
            <pc:docMk/>
            <pc:sldMk cId="2850587979" sldId="295"/>
            <ac:spMk id="47" creationId="{F3F4AB3F-E3A0-4422-A1C8-05097AFB0EDC}"/>
          </ac:spMkLst>
        </pc:spChg>
        <pc:spChg chg="add del mod">
          <ac:chgData name="Hải" userId="8dc1f3a0-d2da-4e99-90f9-2a8ede298c19" providerId="ADAL" clId="{BE493258-46F6-4940-9CA3-26CE8AEAC234}" dt="2020-08-13T08:26:26.244" v="2207"/>
          <ac:spMkLst>
            <pc:docMk/>
            <pc:sldMk cId="2850587979" sldId="295"/>
            <ac:spMk id="48" creationId="{C5C7338A-DCF0-4C58-9CDD-E83AE0048D44}"/>
          </ac:spMkLst>
        </pc:spChg>
        <pc:spChg chg="add del mod">
          <ac:chgData name="Hải" userId="8dc1f3a0-d2da-4e99-90f9-2a8ede298c19" providerId="ADAL" clId="{BE493258-46F6-4940-9CA3-26CE8AEAC234}" dt="2020-08-13T08:26:26.244" v="2207"/>
          <ac:spMkLst>
            <pc:docMk/>
            <pc:sldMk cId="2850587979" sldId="295"/>
            <ac:spMk id="49" creationId="{B392BF9F-59FD-4D23-8CE7-8745C8917E6D}"/>
          </ac:spMkLst>
        </pc:spChg>
        <pc:spChg chg="add del mod">
          <ac:chgData name="Hải" userId="8dc1f3a0-d2da-4e99-90f9-2a8ede298c19" providerId="ADAL" clId="{BE493258-46F6-4940-9CA3-26CE8AEAC234}" dt="2020-08-13T08:26:26.244" v="2207"/>
          <ac:spMkLst>
            <pc:docMk/>
            <pc:sldMk cId="2850587979" sldId="295"/>
            <ac:spMk id="50" creationId="{80405D67-A759-49B5-B216-96AAC9905877}"/>
          </ac:spMkLst>
        </pc:spChg>
        <pc:picChg chg="add mod">
          <ac:chgData name="Hải" userId="8dc1f3a0-d2da-4e99-90f9-2a8ede298c19" providerId="ADAL" clId="{BE493258-46F6-4940-9CA3-26CE8AEAC234}" dt="2020-08-13T07:40:28.031" v="1436" actId="1076"/>
          <ac:picMkLst>
            <pc:docMk/>
            <pc:sldMk cId="2850587979" sldId="295"/>
            <ac:picMk id="2" creationId="{C938E735-BCE0-45B5-A9B3-699E3EDADE90}"/>
          </ac:picMkLst>
        </pc:picChg>
        <pc:cxnChg chg="add mod">
          <ac:chgData name="Hải" userId="8dc1f3a0-d2da-4e99-90f9-2a8ede298c19" providerId="ADAL" clId="{BE493258-46F6-4940-9CA3-26CE8AEAC234}" dt="2020-08-13T07:48:12.221" v="1578" actId="1076"/>
          <ac:cxnSpMkLst>
            <pc:docMk/>
            <pc:sldMk cId="2850587979" sldId="295"/>
            <ac:cxnSpMk id="3" creationId="{31C0E327-CBE1-4A1F-94ED-843916B1C095}"/>
          </ac:cxnSpMkLst>
        </pc:cxnChg>
        <pc:cxnChg chg="add mod">
          <ac:chgData name="Hải" userId="8dc1f3a0-d2da-4e99-90f9-2a8ede298c19" providerId="ADAL" clId="{BE493258-46F6-4940-9CA3-26CE8AEAC234}" dt="2020-08-13T07:41:02.855" v="1450" actId="1582"/>
          <ac:cxnSpMkLst>
            <pc:docMk/>
            <pc:sldMk cId="2850587979" sldId="295"/>
            <ac:cxnSpMk id="5" creationId="{0C59A043-84D5-4C58-A530-1F612638553D}"/>
          </ac:cxnSpMkLst>
        </pc:cxnChg>
        <pc:cxnChg chg="add mod">
          <ac:chgData name="Hải" userId="8dc1f3a0-d2da-4e99-90f9-2a8ede298c19" providerId="ADAL" clId="{BE493258-46F6-4940-9CA3-26CE8AEAC234}" dt="2020-08-13T07:41:02.855" v="1450" actId="1582"/>
          <ac:cxnSpMkLst>
            <pc:docMk/>
            <pc:sldMk cId="2850587979" sldId="295"/>
            <ac:cxnSpMk id="7" creationId="{19490605-38FE-4D35-A725-401543195475}"/>
          </ac:cxnSpMkLst>
        </pc:cxnChg>
        <pc:cxnChg chg="add mod">
          <ac:chgData name="Hải" userId="8dc1f3a0-d2da-4e99-90f9-2a8ede298c19" providerId="ADAL" clId="{BE493258-46F6-4940-9CA3-26CE8AEAC234}" dt="2020-08-13T07:40:57.514" v="1449" actId="1076"/>
          <ac:cxnSpMkLst>
            <pc:docMk/>
            <pc:sldMk cId="2850587979" sldId="295"/>
            <ac:cxnSpMk id="9" creationId="{AB2728C7-8560-42DC-886E-718C05D2EACF}"/>
          </ac:cxnSpMkLst>
        </pc:cxnChg>
        <pc:cxnChg chg="add mod">
          <ac:chgData name="Hải" userId="8dc1f3a0-d2da-4e99-90f9-2a8ede298c19" providerId="ADAL" clId="{BE493258-46F6-4940-9CA3-26CE8AEAC234}" dt="2020-08-13T07:43:33.909" v="1488" actId="1076"/>
          <ac:cxnSpMkLst>
            <pc:docMk/>
            <pc:sldMk cId="2850587979" sldId="295"/>
            <ac:cxnSpMk id="17" creationId="{892C1C59-7DC5-4D73-B4C0-3ACBB943FCE0}"/>
          </ac:cxnSpMkLst>
        </pc:cxnChg>
        <pc:cxnChg chg="add del mod">
          <ac:chgData name="Hải" userId="8dc1f3a0-d2da-4e99-90f9-2a8ede298c19" providerId="ADAL" clId="{BE493258-46F6-4940-9CA3-26CE8AEAC234}" dt="2020-08-13T07:43:40.605" v="1494"/>
          <ac:cxnSpMkLst>
            <pc:docMk/>
            <pc:sldMk cId="2850587979" sldId="295"/>
            <ac:cxnSpMk id="18" creationId="{CDE24DE0-D428-46BD-9E58-14B60206470C}"/>
          </ac:cxnSpMkLst>
        </pc:cxnChg>
        <pc:cxnChg chg="add mod">
          <ac:chgData name="Hải" userId="8dc1f3a0-d2da-4e99-90f9-2a8ede298c19" providerId="ADAL" clId="{BE493258-46F6-4940-9CA3-26CE8AEAC234}" dt="2020-08-13T07:44:43.776" v="1512" actId="1038"/>
          <ac:cxnSpMkLst>
            <pc:docMk/>
            <pc:sldMk cId="2850587979" sldId="295"/>
            <ac:cxnSpMk id="20" creationId="{2F0B3C39-CAAC-47A8-9BB8-A8B5494D2DFB}"/>
          </ac:cxnSpMkLst>
        </pc:cxnChg>
        <pc:cxnChg chg="add del mod">
          <ac:chgData name="Hải" userId="8dc1f3a0-d2da-4e99-90f9-2a8ede298c19" providerId="ADAL" clId="{BE493258-46F6-4940-9CA3-26CE8AEAC234}" dt="2020-08-13T07:44:46.497" v="1513" actId="478"/>
          <ac:cxnSpMkLst>
            <pc:docMk/>
            <pc:sldMk cId="2850587979" sldId="295"/>
            <ac:cxnSpMk id="25" creationId="{A7B0CB06-F532-489C-A771-C840B1EF98A5}"/>
          </ac:cxnSpMkLst>
        </pc:cxnChg>
        <pc:cxnChg chg="add mod">
          <ac:chgData name="Hải" userId="8dc1f3a0-d2da-4e99-90f9-2a8ede298c19" providerId="ADAL" clId="{BE493258-46F6-4940-9CA3-26CE8AEAC234}" dt="2020-08-13T07:46:06.938" v="1531" actId="14100"/>
          <ac:cxnSpMkLst>
            <pc:docMk/>
            <pc:sldMk cId="2850587979" sldId="295"/>
            <ac:cxnSpMk id="27" creationId="{7B3244C4-97B8-42C6-A1EE-D86678B18D59}"/>
          </ac:cxnSpMkLst>
        </pc:cxnChg>
        <pc:cxnChg chg="add del mod">
          <ac:chgData name="Hải" userId="8dc1f3a0-d2da-4e99-90f9-2a8ede298c19" providerId="ADAL" clId="{BE493258-46F6-4940-9CA3-26CE8AEAC234}" dt="2020-08-13T07:45:41.972" v="1520"/>
          <ac:cxnSpMkLst>
            <pc:docMk/>
            <pc:sldMk cId="2850587979" sldId="295"/>
            <ac:cxnSpMk id="29" creationId="{7E8AB5BD-3F03-4301-8BF0-DA173909DB78}"/>
          </ac:cxnSpMkLst>
        </pc:cxnChg>
        <pc:cxnChg chg="add mod">
          <ac:chgData name="Hải" userId="8dc1f3a0-d2da-4e99-90f9-2a8ede298c19" providerId="ADAL" clId="{BE493258-46F6-4940-9CA3-26CE8AEAC234}" dt="2020-08-13T07:46:18.832" v="1535" actId="1076"/>
          <ac:cxnSpMkLst>
            <pc:docMk/>
            <pc:sldMk cId="2850587979" sldId="295"/>
            <ac:cxnSpMk id="31" creationId="{6F3E752F-1952-4926-863C-EA3082F26E89}"/>
          </ac:cxnSpMkLst>
        </pc:cxnChg>
        <pc:cxnChg chg="add del mod">
          <ac:chgData name="Hải" userId="8dc1f3a0-d2da-4e99-90f9-2a8ede298c19" providerId="ADAL" clId="{BE493258-46F6-4940-9CA3-26CE8AEAC234}" dt="2020-08-13T08:26:26.244" v="2207"/>
          <ac:cxnSpMkLst>
            <pc:docMk/>
            <pc:sldMk cId="2850587979" sldId="295"/>
            <ac:cxnSpMk id="45" creationId="{387CD8FD-8AC8-418F-B538-DE40B328D7BA}"/>
          </ac:cxnSpMkLst>
        </pc:cxnChg>
        <pc:cxnChg chg="add del mod">
          <ac:chgData name="Hải" userId="8dc1f3a0-d2da-4e99-90f9-2a8ede298c19" providerId="ADAL" clId="{BE493258-46F6-4940-9CA3-26CE8AEAC234}" dt="2020-08-13T08:26:26.244" v="2207"/>
          <ac:cxnSpMkLst>
            <pc:docMk/>
            <pc:sldMk cId="2850587979" sldId="295"/>
            <ac:cxnSpMk id="46" creationId="{0E04CBF2-E39C-421C-98FF-3963FC543136}"/>
          </ac:cxnSpMkLst>
        </pc:cxnChg>
      </pc:sldChg>
      <pc:sldChg chg="addSp delSp modSp add mod">
        <pc:chgData name="Hải" userId="8dc1f3a0-d2da-4e99-90f9-2a8ede298c19" providerId="ADAL" clId="{BE493258-46F6-4940-9CA3-26CE8AEAC234}" dt="2020-08-13T07:53:37.846" v="1682" actId="478"/>
        <pc:sldMkLst>
          <pc:docMk/>
          <pc:sldMk cId="3273823496" sldId="296"/>
        </pc:sldMkLst>
        <pc:spChg chg="add mod">
          <ac:chgData name="Hải" userId="8dc1f3a0-d2da-4e99-90f9-2a8ede298c19" providerId="ADAL" clId="{BE493258-46F6-4940-9CA3-26CE8AEAC234}" dt="2020-08-13T07:50:04.093" v="1585" actId="1076"/>
          <ac:spMkLst>
            <pc:docMk/>
            <pc:sldMk cId="3273823496" sldId="296"/>
            <ac:spMk id="8" creationId="{C5DF8BB9-AA31-49B3-A941-74935B76D0D1}"/>
          </ac:spMkLst>
        </pc:spChg>
        <pc:spChg chg="add mod">
          <ac:chgData name="Hải" userId="8dc1f3a0-d2da-4e99-90f9-2a8ede298c19" providerId="ADAL" clId="{BE493258-46F6-4940-9CA3-26CE8AEAC234}" dt="2020-08-13T07:50:04.093" v="1585" actId="1076"/>
          <ac:spMkLst>
            <pc:docMk/>
            <pc:sldMk cId="3273823496" sldId="296"/>
            <ac:spMk id="9" creationId="{DE0A6965-599F-4E30-A8CB-DF10D32EC028}"/>
          </ac:spMkLst>
        </pc:spChg>
        <pc:spChg chg="add mod">
          <ac:chgData name="Hải" userId="8dc1f3a0-d2da-4e99-90f9-2a8ede298c19" providerId="ADAL" clId="{BE493258-46F6-4940-9CA3-26CE8AEAC234}" dt="2020-08-13T07:52:47.859" v="1647"/>
          <ac:spMkLst>
            <pc:docMk/>
            <pc:sldMk cId="3273823496" sldId="296"/>
            <ac:spMk id="10" creationId="{E95DC3CF-B4E8-4B78-B029-09D91242FA1E}"/>
          </ac:spMkLst>
        </pc:spChg>
        <pc:spChg chg="add mod">
          <ac:chgData name="Hải" userId="8dc1f3a0-d2da-4e99-90f9-2a8ede298c19" providerId="ADAL" clId="{BE493258-46F6-4940-9CA3-26CE8AEAC234}" dt="2020-08-13T07:52:57.804" v="1659" actId="20577"/>
          <ac:spMkLst>
            <pc:docMk/>
            <pc:sldMk cId="3273823496" sldId="296"/>
            <ac:spMk id="11" creationId="{39A4D051-A15A-4189-A500-3D7CEB6E6AC1}"/>
          </ac:spMkLst>
        </pc:spChg>
        <pc:spChg chg="add mod">
          <ac:chgData name="Hải" userId="8dc1f3a0-d2da-4e99-90f9-2a8ede298c19" providerId="ADAL" clId="{BE493258-46F6-4940-9CA3-26CE8AEAC234}" dt="2020-08-13T07:52:55.593" v="1656" actId="14100"/>
          <ac:spMkLst>
            <pc:docMk/>
            <pc:sldMk cId="3273823496" sldId="296"/>
            <ac:spMk id="12" creationId="{3AFCFE95-5789-428C-9C21-8BFF2F324195}"/>
          </ac:spMkLst>
        </pc:spChg>
        <pc:spChg chg="add mod">
          <ac:chgData name="Hải" userId="8dc1f3a0-d2da-4e99-90f9-2a8ede298c19" providerId="ADAL" clId="{BE493258-46F6-4940-9CA3-26CE8AEAC234}" dt="2020-08-13T07:53:05.125" v="1665" actId="20577"/>
          <ac:spMkLst>
            <pc:docMk/>
            <pc:sldMk cId="3273823496" sldId="296"/>
            <ac:spMk id="35" creationId="{5D46FA04-DF14-4547-8916-F58D0383B4CA}"/>
          </ac:spMkLst>
        </pc:spChg>
        <pc:spChg chg="add mod">
          <ac:chgData name="Hải" userId="8dc1f3a0-d2da-4e99-90f9-2a8ede298c19" providerId="ADAL" clId="{BE493258-46F6-4940-9CA3-26CE8AEAC234}" dt="2020-08-13T07:53:01.841" v="1660" actId="20577"/>
          <ac:spMkLst>
            <pc:docMk/>
            <pc:sldMk cId="3273823496" sldId="296"/>
            <ac:spMk id="37" creationId="{357AAE5B-198B-4F50-A43D-044E5425A8CC}"/>
          </ac:spMkLst>
        </pc:spChg>
        <pc:spChg chg="add mod">
          <ac:chgData name="Hải" userId="8dc1f3a0-d2da-4e99-90f9-2a8ede298c19" providerId="ADAL" clId="{BE493258-46F6-4940-9CA3-26CE8AEAC234}" dt="2020-08-13T07:53:25.362" v="1677" actId="1076"/>
          <ac:spMkLst>
            <pc:docMk/>
            <pc:sldMk cId="3273823496" sldId="296"/>
            <ac:spMk id="39" creationId="{6EAF4386-FA05-4E16-AF3D-832F716D23C6}"/>
          </ac:spMkLst>
        </pc:spChg>
        <pc:spChg chg="add mod">
          <ac:chgData name="Hải" userId="8dc1f3a0-d2da-4e99-90f9-2a8ede298c19" providerId="ADAL" clId="{BE493258-46F6-4940-9CA3-26CE8AEAC234}" dt="2020-08-13T07:53:31.458" v="1679" actId="1076"/>
          <ac:spMkLst>
            <pc:docMk/>
            <pc:sldMk cId="3273823496" sldId="296"/>
            <ac:spMk id="41" creationId="{A2D4CB98-DC31-4665-9527-29D2F736DBCE}"/>
          </ac:spMkLst>
        </pc:spChg>
        <pc:spChg chg="add mod">
          <ac:chgData name="Hải" userId="8dc1f3a0-d2da-4e99-90f9-2a8ede298c19" providerId="ADAL" clId="{BE493258-46F6-4940-9CA3-26CE8AEAC234}" dt="2020-08-13T07:53:35.736" v="1681" actId="1076"/>
          <ac:spMkLst>
            <pc:docMk/>
            <pc:sldMk cId="3273823496" sldId="296"/>
            <ac:spMk id="43" creationId="{E3FC9203-12D6-4514-AA85-08402237C28C}"/>
          </ac:spMkLst>
        </pc:spChg>
        <pc:picChg chg="add del mod">
          <ac:chgData name="Hải" userId="8dc1f3a0-d2da-4e99-90f9-2a8ede298c19" providerId="ADAL" clId="{BE493258-46F6-4940-9CA3-26CE8AEAC234}" dt="2020-08-13T07:53:37.846" v="1682" actId="478"/>
          <ac:picMkLst>
            <pc:docMk/>
            <pc:sldMk cId="3273823496" sldId="296"/>
            <ac:picMk id="2" creationId="{4E63A737-5881-49F7-871A-6743EF21D37C}"/>
          </ac:picMkLst>
        </pc:picChg>
        <pc:cxnChg chg="add mod">
          <ac:chgData name="Hải" userId="8dc1f3a0-d2da-4e99-90f9-2a8ede298c19" providerId="ADAL" clId="{BE493258-46F6-4940-9CA3-26CE8AEAC234}" dt="2020-08-13T07:50:04.093" v="1585" actId="1076"/>
          <ac:cxnSpMkLst>
            <pc:docMk/>
            <pc:sldMk cId="3273823496" sldId="296"/>
            <ac:cxnSpMk id="3" creationId="{A73E8DDF-38DC-4944-92BE-2C4F9148361D}"/>
          </ac:cxnSpMkLst>
        </pc:cxnChg>
        <pc:cxnChg chg="add mod">
          <ac:chgData name="Hải" userId="8dc1f3a0-d2da-4e99-90f9-2a8ede298c19" providerId="ADAL" clId="{BE493258-46F6-4940-9CA3-26CE8AEAC234}" dt="2020-08-13T07:50:04.093" v="1585" actId="1076"/>
          <ac:cxnSpMkLst>
            <pc:docMk/>
            <pc:sldMk cId="3273823496" sldId="296"/>
            <ac:cxnSpMk id="4" creationId="{DDC2A6EF-C258-4DD0-AB1E-FCA9635D2F5C}"/>
          </ac:cxnSpMkLst>
        </pc:cxnChg>
        <pc:cxnChg chg="add mod">
          <ac:chgData name="Hải" userId="8dc1f3a0-d2da-4e99-90f9-2a8ede298c19" providerId="ADAL" clId="{BE493258-46F6-4940-9CA3-26CE8AEAC234}" dt="2020-08-13T07:50:34.014" v="1604" actId="14100"/>
          <ac:cxnSpMkLst>
            <pc:docMk/>
            <pc:sldMk cId="3273823496" sldId="296"/>
            <ac:cxnSpMk id="5" creationId="{5E94707E-718A-4D84-AF57-887948DC4157}"/>
          </ac:cxnSpMkLst>
        </pc:cxnChg>
        <pc:cxnChg chg="add mod">
          <ac:chgData name="Hải" userId="8dc1f3a0-d2da-4e99-90f9-2a8ede298c19" providerId="ADAL" clId="{BE493258-46F6-4940-9CA3-26CE8AEAC234}" dt="2020-08-13T07:50:04.093" v="1585" actId="1076"/>
          <ac:cxnSpMkLst>
            <pc:docMk/>
            <pc:sldMk cId="3273823496" sldId="296"/>
            <ac:cxnSpMk id="6" creationId="{AB5E9BFA-934E-45E4-9E38-62DAFADB83F1}"/>
          </ac:cxnSpMkLst>
        </pc:cxnChg>
        <pc:cxnChg chg="add mod">
          <ac:chgData name="Hải" userId="8dc1f3a0-d2da-4e99-90f9-2a8ede298c19" providerId="ADAL" clId="{BE493258-46F6-4940-9CA3-26CE8AEAC234}" dt="2020-08-13T07:50:04.093" v="1585" actId="1076"/>
          <ac:cxnSpMkLst>
            <pc:docMk/>
            <pc:sldMk cId="3273823496" sldId="296"/>
            <ac:cxnSpMk id="7" creationId="{E2D9BBA6-E2A8-4EE0-9C81-1436671A0FEB}"/>
          </ac:cxnSpMkLst>
        </pc:cxnChg>
        <pc:cxnChg chg="add del mod">
          <ac:chgData name="Hải" userId="8dc1f3a0-d2da-4e99-90f9-2a8ede298c19" providerId="ADAL" clId="{BE493258-46F6-4940-9CA3-26CE8AEAC234}" dt="2020-08-13T07:50:19.821" v="1600"/>
          <ac:cxnSpMkLst>
            <pc:docMk/>
            <pc:sldMk cId="3273823496" sldId="296"/>
            <ac:cxnSpMk id="13" creationId="{16B3690C-2B27-43F3-9CA9-90D3454FA7C5}"/>
          </ac:cxnSpMkLst>
        </pc:cxnChg>
        <pc:cxnChg chg="add mod">
          <ac:chgData name="Hải" userId="8dc1f3a0-d2da-4e99-90f9-2a8ede298c19" providerId="ADAL" clId="{BE493258-46F6-4940-9CA3-26CE8AEAC234}" dt="2020-08-13T07:52:22.463" v="1632" actId="1582"/>
          <ac:cxnSpMkLst>
            <pc:docMk/>
            <pc:sldMk cId="3273823496" sldId="296"/>
            <ac:cxnSpMk id="15" creationId="{F684E702-5BBA-459A-9202-06A2D4B2C2EB}"/>
          </ac:cxnSpMkLst>
        </pc:cxnChg>
        <pc:cxnChg chg="add mod">
          <ac:chgData name="Hải" userId="8dc1f3a0-d2da-4e99-90f9-2a8ede298c19" providerId="ADAL" clId="{BE493258-46F6-4940-9CA3-26CE8AEAC234}" dt="2020-08-13T07:52:22.463" v="1632" actId="1582"/>
          <ac:cxnSpMkLst>
            <pc:docMk/>
            <pc:sldMk cId="3273823496" sldId="296"/>
            <ac:cxnSpMk id="17" creationId="{8718F7C9-4C95-4E5D-8EF1-4314808B26BA}"/>
          </ac:cxnSpMkLst>
        </pc:cxnChg>
        <pc:cxnChg chg="add mod">
          <ac:chgData name="Hải" userId="8dc1f3a0-d2da-4e99-90f9-2a8ede298c19" providerId="ADAL" clId="{BE493258-46F6-4940-9CA3-26CE8AEAC234}" dt="2020-08-13T07:52:22.463" v="1632" actId="1582"/>
          <ac:cxnSpMkLst>
            <pc:docMk/>
            <pc:sldMk cId="3273823496" sldId="296"/>
            <ac:cxnSpMk id="21" creationId="{FF7E28E6-2D73-4141-A1BF-294221311767}"/>
          </ac:cxnSpMkLst>
        </pc:cxnChg>
        <pc:cxnChg chg="add mod">
          <ac:chgData name="Hải" userId="8dc1f3a0-d2da-4e99-90f9-2a8ede298c19" providerId="ADAL" clId="{BE493258-46F6-4940-9CA3-26CE8AEAC234}" dt="2020-08-13T07:52:22.463" v="1632" actId="1582"/>
          <ac:cxnSpMkLst>
            <pc:docMk/>
            <pc:sldMk cId="3273823496" sldId="296"/>
            <ac:cxnSpMk id="23" creationId="{B8B5AC99-04BF-4EF1-BA32-F5FC3DDB1C65}"/>
          </ac:cxnSpMkLst>
        </pc:cxnChg>
        <pc:cxnChg chg="add mod">
          <ac:chgData name="Hải" userId="8dc1f3a0-d2da-4e99-90f9-2a8ede298c19" providerId="ADAL" clId="{BE493258-46F6-4940-9CA3-26CE8AEAC234}" dt="2020-08-13T07:52:22.463" v="1632" actId="1582"/>
          <ac:cxnSpMkLst>
            <pc:docMk/>
            <pc:sldMk cId="3273823496" sldId="296"/>
            <ac:cxnSpMk id="31" creationId="{B3DCE601-D78F-415C-944C-3763087434D0}"/>
          </ac:cxnSpMkLst>
        </pc:cxnChg>
      </pc:sldChg>
      <pc:sldChg chg="addSp delSp modSp add mod">
        <pc:chgData name="Hải" userId="8dc1f3a0-d2da-4e99-90f9-2a8ede298c19" providerId="ADAL" clId="{BE493258-46F6-4940-9CA3-26CE8AEAC234}" dt="2020-08-13T08:14:22.821" v="1888" actId="14100"/>
        <pc:sldMkLst>
          <pc:docMk/>
          <pc:sldMk cId="1555397304" sldId="297"/>
        </pc:sldMkLst>
        <pc:spChg chg="add mod">
          <ac:chgData name="Hải" userId="8dc1f3a0-d2da-4e99-90f9-2a8ede298c19" providerId="ADAL" clId="{BE493258-46F6-4940-9CA3-26CE8AEAC234}" dt="2020-08-13T08:13:09.136" v="1752" actId="1076"/>
          <ac:spMkLst>
            <pc:docMk/>
            <pc:sldMk cId="1555397304" sldId="297"/>
            <ac:spMk id="18" creationId="{BB8338D7-91EF-45B1-96EC-56B1FB7D8D02}"/>
          </ac:spMkLst>
        </pc:spChg>
        <pc:spChg chg="add del mod">
          <ac:chgData name="Hải" userId="8dc1f3a0-d2da-4e99-90f9-2a8ede298c19" providerId="ADAL" clId="{BE493258-46F6-4940-9CA3-26CE8AEAC234}" dt="2020-08-13T08:09:50.975" v="1730" actId="478"/>
          <ac:spMkLst>
            <pc:docMk/>
            <pc:sldMk cId="1555397304" sldId="297"/>
            <ac:spMk id="23" creationId="{7A93392E-05F3-43DE-A855-1BF227C63AA6}"/>
          </ac:spMkLst>
        </pc:spChg>
        <pc:spChg chg="add mod">
          <ac:chgData name="Hải" userId="8dc1f3a0-d2da-4e99-90f9-2a8ede298c19" providerId="ADAL" clId="{BE493258-46F6-4940-9CA3-26CE8AEAC234}" dt="2020-08-13T08:10:25.671" v="1736" actId="208"/>
          <ac:spMkLst>
            <pc:docMk/>
            <pc:sldMk cId="1555397304" sldId="297"/>
            <ac:spMk id="24" creationId="{F8B89DC4-07B2-4D60-8B77-DF720A1B0644}"/>
          </ac:spMkLst>
        </pc:spChg>
        <pc:spChg chg="add mod">
          <ac:chgData name="Hải" userId="8dc1f3a0-d2da-4e99-90f9-2a8ede298c19" providerId="ADAL" clId="{BE493258-46F6-4940-9CA3-26CE8AEAC234}" dt="2020-08-13T08:10:44.219" v="1740" actId="207"/>
          <ac:spMkLst>
            <pc:docMk/>
            <pc:sldMk cId="1555397304" sldId="297"/>
            <ac:spMk id="25" creationId="{D51695EB-F374-400F-BE33-751F0BFDD328}"/>
          </ac:spMkLst>
        </pc:spChg>
        <pc:spChg chg="add mod">
          <ac:chgData name="Hải" userId="8dc1f3a0-d2da-4e99-90f9-2a8ede298c19" providerId="ADAL" clId="{BE493258-46F6-4940-9CA3-26CE8AEAC234}" dt="2020-08-13T08:13:53.910" v="1807" actId="14100"/>
          <ac:spMkLst>
            <pc:docMk/>
            <pc:sldMk cId="1555397304" sldId="297"/>
            <ac:spMk id="29" creationId="{4E330949-1393-4DC9-9506-6BBA4BEA09C8}"/>
          </ac:spMkLst>
        </pc:spChg>
        <pc:spChg chg="add mod">
          <ac:chgData name="Hải" userId="8dc1f3a0-d2da-4e99-90f9-2a8ede298c19" providerId="ADAL" clId="{BE493258-46F6-4940-9CA3-26CE8AEAC234}" dt="2020-08-13T08:13:58.825" v="1832" actId="20577"/>
          <ac:spMkLst>
            <pc:docMk/>
            <pc:sldMk cId="1555397304" sldId="297"/>
            <ac:spMk id="31" creationId="{19DBC882-97AE-4081-98DF-21FC0F061072}"/>
          </ac:spMkLst>
        </pc:spChg>
        <pc:spChg chg="add mod">
          <ac:chgData name="Hải" userId="8dc1f3a0-d2da-4e99-90f9-2a8ede298c19" providerId="ADAL" clId="{BE493258-46F6-4940-9CA3-26CE8AEAC234}" dt="2020-08-13T08:14:10.154" v="1881" actId="20577"/>
          <ac:spMkLst>
            <pc:docMk/>
            <pc:sldMk cId="1555397304" sldId="297"/>
            <ac:spMk id="33" creationId="{8ED51BDD-E942-4914-9D5D-71F58686021D}"/>
          </ac:spMkLst>
        </pc:spChg>
        <pc:picChg chg="add mod">
          <ac:chgData name="Hải" userId="8dc1f3a0-d2da-4e99-90f9-2a8ede298c19" providerId="ADAL" clId="{BE493258-46F6-4940-9CA3-26CE8AEAC234}" dt="2020-08-13T08:13:05.202" v="1751" actId="1076"/>
          <ac:picMkLst>
            <pc:docMk/>
            <pc:sldMk cId="1555397304" sldId="297"/>
            <ac:picMk id="28" creationId="{CF8151C3-C569-40A1-924A-95F14F90B896}"/>
          </ac:picMkLst>
        </pc:picChg>
        <pc:cxnChg chg="add mod">
          <ac:chgData name="Hải" userId="8dc1f3a0-d2da-4e99-90f9-2a8ede298c19" providerId="ADAL" clId="{BE493258-46F6-4940-9CA3-26CE8AEAC234}" dt="2020-08-13T08:09:45.789" v="1727" actId="1076"/>
          <ac:cxnSpMkLst>
            <pc:docMk/>
            <pc:sldMk cId="1555397304" sldId="297"/>
            <ac:cxnSpMk id="2" creationId="{7DC70C51-E39E-4CF5-828F-79C39E4AA1CA}"/>
          </ac:cxnSpMkLst>
        </pc:cxnChg>
        <pc:cxnChg chg="add mod">
          <ac:chgData name="Hải" userId="8dc1f3a0-d2da-4e99-90f9-2a8ede298c19" providerId="ADAL" clId="{BE493258-46F6-4940-9CA3-26CE8AEAC234}" dt="2020-08-13T08:09:45.789" v="1727" actId="1076"/>
          <ac:cxnSpMkLst>
            <pc:docMk/>
            <pc:sldMk cId="1555397304" sldId="297"/>
            <ac:cxnSpMk id="4" creationId="{9118C259-1EA5-4880-B17D-61FA9A683811}"/>
          </ac:cxnSpMkLst>
        </pc:cxnChg>
        <pc:cxnChg chg="add mod">
          <ac:chgData name="Hải" userId="8dc1f3a0-d2da-4e99-90f9-2a8ede298c19" providerId="ADAL" clId="{BE493258-46F6-4940-9CA3-26CE8AEAC234}" dt="2020-08-13T08:13:09.136" v="1752" actId="1076"/>
          <ac:cxnSpMkLst>
            <pc:docMk/>
            <pc:sldMk cId="1555397304" sldId="297"/>
            <ac:cxnSpMk id="6" creationId="{85B7CA36-3FB5-49C5-B71E-F2DD7CB9513B}"/>
          </ac:cxnSpMkLst>
        </pc:cxnChg>
        <pc:cxnChg chg="add del mod">
          <ac:chgData name="Hải" userId="8dc1f3a0-d2da-4e99-90f9-2a8ede298c19" providerId="ADAL" clId="{BE493258-46F6-4940-9CA3-26CE8AEAC234}" dt="2020-08-13T08:07:20.288" v="1695" actId="478"/>
          <ac:cxnSpMkLst>
            <pc:docMk/>
            <pc:sldMk cId="1555397304" sldId="297"/>
            <ac:cxnSpMk id="7" creationId="{61F00F8E-C93E-4357-8E24-2ABEC29062AD}"/>
          </ac:cxnSpMkLst>
        </pc:cxnChg>
        <pc:cxnChg chg="add mod">
          <ac:chgData name="Hải" userId="8dc1f3a0-d2da-4e99-90f9-2a8ede298c19" providerId="ADAL" clId="{BE493258-46F6-4940-9CA3-26CE8AEAC234}" dt="2020-08-13T08:13:09.136" v="1752" actId="1076"/>
          <ac:cxnSpMkLst>
            <pc:docMk/>
            <pc:sldMk cId="1555397304" sldId="297"/>
            <ac:cxnSpMk id="14" creationId="{5AC6E340-5243-4D8F-837C-3ABC3B960CB5}"/>
          </ac:cxnSpMkLst>
        </pc:cxnChg>
        <pc:cxnChg chg="add mod">
          <ac:chgData name="Hải" userId="8dc1f3a0-d2da-4e99-90f9-2a8ede298c19" providerId="ADAL" clId="{BE493258-46F6-4940-9CA3-26CE8AEAC234}" dt="2020-08-13T08:11:02.283" v="1747" actId="1076"/>
          <ac:cxnSpMkLst>
            <pc:docMk/>
            <pc:sldMk cId="1555397304" sldId="297"/>
            <ac:cxnSpMk id="19" creationId="{15C9FBD5-5566-4A9D-B71C-ABA53B657580}"/>
          </ac:cxnSpMkLst>
        </pc:cxnChg>
        <pc:cxnChg chg="add mod">
          <ac:chgData name="Hải" userId="8dc1f3a0-d2da-4e99-90f9-2a8ede298c19" providerId="ADAL" clId="{BE493258-46F6-4940-9CA3-26CE8AEAC234}" dt="2020-08-13T08:11:02.283" v="1747" actId="1076"/>
          <ac:cxnSpMkLst>
            <pc:docMk/>
            <pc:sldMk cId="1555397304" sldId="297"/>
            <ac:cxnSpMk id="20" creationId="{A09C3E07-1E07-4FE9-AD5C-0AC45E1B0086}"/>
          </ac:cxnSpMkLst>
        </pc:cxnChg>
        <pc:cxnChg chg="add mod">
          <ac:chgData name="Hải" userId="8dc1f3a0-d2da-4e99-90f9-2a8ede298c19" providerId="ADAL" clId="{BE493258-46F6-4940-9CA3-26CE8AEAC234}" dt="2020-08-13T08:10:50.632" v="1744" actId="1037"/>
          <ac:cxnSpMkLst>
            <pc:docMk/>
            <pc:sldMk cId="1555397304" sldId="297"/>
            <ac:cxnSpMk id="21" creationId="{C65D97EA-4431-41AC-9D36-EBFE199CE638}"/>
          </ac:cxnSpMkLst>
        </pc:cxnChg>
        <pc:cxnChg chg="add mod">
          <ac:chgData name="Hải" userId="8dc1f3a0-d2da-4e99-90f9-2a8ede298c19" providerId="ADAL" clId="{BE493258-46F6-4940-9CA3-26CE8AEAC234}" dt="2020-08-13T08:10:50.632" v="1744" actId="1037"/>
          <ac:cxnSpMkLst>
            <pc:docMk/>
            <pc:sldMk cId="1555397304" sldId="297"/>
            <ac:cxnSpMk id="22" creationId="{A78042EB-8AA7-4636-B5D3-F9A7F97CC453}"/>
          </ac:cxnSpMkLst>
        </pc:cxnChg>
        <pc:cxnChg chg="add mod">
          <ac:chgData name="Hải" userId="8dc1f3a0-d2da-4e99-90f9-2a8ede298c19" providerId="ADAL" clId="{BE493258-46F6-4940-9CA3-26CE8AEAC234}" dt="2020-08-13T08:14:18.628" v="1884" actId="14100"/>
          <ac:cxnSpMkLst>
            <pc:docMk/>
            <pc:sldMk cId="1555397304" sldId="297"/>
            <ac:cxnSpMk id="34" creationId="{7AE89AC3-72B9-4639-9FC6-79890B2B654C}"/>
          </ac:cxnSpMkLst>
        </pc:cxnChg>
        <pc:cxnChg chg="add mod">
          <ac:chgData name="Hải" userId="8dc1f3a0-d2da-4e99-90f9-2a8ede298c19" providerId="ADAL" clId="{BE493258-46F6-4940-9CA3-26CE8AEAC234}" dt="2020-08-13T08:14:22.821" v="1888" actId="14100"/>
          <ac:cxnSpMkLst>
            <pc:docMk/>
            <pc:sldMk cId="1555397304" sldId="297"/>
            <ac:cxnSpMk id="37" creationId="{590F42FB-7E07-446E-8541-CD7108380294}"/>
          </ac:cxnSpMkLst>
        </pc:cxnChg>
      </pc:sldChg>
      <pc:sldChg chg="addSp delSp modSp add mod">
        <pc:chgData name="Hải" userId="8dc1f3a0-d2da-4e99-90f9-2a8ede298c19" providerId="ADAL" clId="{BE493258-46F6-4940-9CA3-26CE8AEAC234}" dt="2020-08-13T08:22:55.056" v="2130" actId="1037"/>
        <pc:sldMkLst>
          <pc:docMk/>
          <pc:sldMk cId="2364371762" sldId="298"/>
        </pc:sldMkLst>
        <pc:spChg chg="add mod">
          <ac:chgData name="Hải" userId="8dc1f3a0-d2da-4e99-90f9-2a8ede298c19" providerId="ADAL" clId="{BE493258-46F6-4940-9CA3-26CE8AEAC234}" dt="2020-08-13T08:17:38.184" v="1941" actId="1076"/>
          <ac:spMkLst>
            <pc:docMk/>
            <pc:sldMk cId="2364371762" sldId="298"/>
            <ac:spMk id="13" creationId="{2647328C-3ABA-495B-80C1-7DA17CF78C10}"/>
          </ac:spMkLst>
        </pc:spChg>
        <pc:spChg chg="add mod">
          <ac:chgData name="Hải" userId="8dc1f3a0-d2da-4e99-90f9-2a8ede298c19" providerId="ADAL" clId="{BE493258-46F6-4940-9CA3-26CE8AEAC234}" dt="2020-08-13T08:17:58.973" v="1947" actId="1076"/>
          <ac:spMkLst>
            <pc:docMk/>
            <pc:sldMk cId="2364371762" sldId="298"/>
            <ac:spMk id="15" creationId="{4351211C-F667-4E3A-A849-297A30D8359C}"/>
          </ac:spMkLst>
        </pc:spChg>
        <pc:spChg chg="add mod">
          <ac:chgData name="Hải" userId="8dc1f3a0-d2da-4e99-90f9-2a8ede298c19" providerId="ADAL" clId="{BE493258-46F6-4940-9CA3-26CE8AEAC234}" dt="2020-08-13T08:20:09.104" v="2075" actId="1037"/>
          <ac:spMkLst>
            <pc:docMk/>
            <pc:sldMk cId="2364371762" sldId="298"/>
            <ac:spMk id="16" creationId="{85E0DDE5-E172-46E9-AFF6-A545A671A37F}"/>
          </ac:spMkLst>
        </pc:spChg>
        <pc:spChg chg="add mod">
          <ac:chgData name="Hải" userId="8dc1f3a0-d2da-4e99-90f9-2a8ede298c19" providerId="ADAL" clId="{BE493258-46F6-4940-9CA3-26CE8AEAC234}" dt="2020-08-13T08:20:11.811" v="2090" actId="1037"/>
          <ac:spMkLst>
            <pc:docMk/>
            <pc:sldMk cId="2364371762" sldId="298"/>
            <ac:spMk id="18" creationId="{6AB62946-FCBE-4724-816E-B87FDF6E51C6}"/>
          </ac:spMkLst>
        </pc:spChg>
        <pc:spChg chg="add mod">
          <ac:chgData name="Hải" userId="8dc1f3a0-d2da-4e99-90f9-2a8ede298c19" providerId="ADAL" clId="{BE493258-46F6-4940-9CA3-26CE8AEAC234}" dt="2020-08-13T08:20:09.104" v="2075" actId="1037"/>
          <ac:spMkLst>
            <pc:docMk/>
            <pc:sldMk cId="2364371762" sldId="298"/>
            <ac:spMk id="20" creationId="{9D383286-C0B8-48B2-9E6A-B95630357BAB}"/>
          </ac:spMkLst>
        </pc:spChg>
        <pc:spChg chg="add mod">
          <ac:chgData name="Hải" userId="8dc1f3a0-d2da-4e99-90f9-2a8ede298c19" providerId="ADAL" clId="{BE493258-46F6-4940-9CA3-26CE8AEAC234}" dt="2020-08-13T08:20:33.646" v="2091" actId="14100"/>
          <ac:spMkLst>
            <pc:docMk/>
            <pc:sldMk cId="2364371762" sldId="298"/>
            <ac:spMk id="22" creationId="{6D9E25C5-25E9-4F88-A45E-1433D1EC280F}"/>
          </ac:spMkLst>
        </pc:spChg>
        <pc:spChg chg="add mod">
          <ac:chgData name="Hải" userId="8dc1f3a0-d2da-4e99-90f9-2a8ede298c19" providerId="ADAL" clId="{BE493258-46F6-4940-9CA3-26CE8AEAC234}" dt="2020-08-13T08:19:37.440" v="2037" actId="1076"/>
          <ac:spMkLst>
            <pc:docMk/>
            <pc:sldMk cId="2364371762" sldId="298"/>
            <ac:spMk id="24" creationId="{DB41BBC4-A107-4549-95AE-83A947A2601F}"/>
          </ac:spMkLst>
        </pc:spChg>
        <pc:spChg chg="add mod">
          <ac:chgData name="Hải" userId="8dc1f3a0-d2da-4e99-90f9-2a8ede298c19" providerId="ADAL" clId="{BE493258-46F6-4940-9CA3-26CE8AEAC234}" dt="2020-08-13T08:19:40.653" v="2040" actId="20577"/>
          <ac:spMkLst>
            <pc:docMk/>
            <pc:sldMk cId="2364371762" sldId="298"/>
            <ac:spMk id="26" creationId="{E4229C40-8B3D-4A31-B7D6-7527A38F3288}"/>
          </ac:spMkLst>
        </pc:spChg>
        <pc:spChg chg="add mod">
          <ac:chgData name="Hải" userId="8dc1f3a0-d2da-4e99-90f9-2a8ede298c19" providerId="ADAL" clId="{BE493258-46F6-4940-9CA3-26CE8AEAC234}" dt="2020-08-13T08:20:11.811" v="2090" actId="1037"/>
          <ac:spMkLst>
            <pc:docMk/>
            <pc:sldMk cId="2364371762" sldId="298"/>
            <ac:spMk id="29" creationId="{65165C15-2896-49D7-99ED-60A78F0C2641}"/>
          </ac:spMkLst>
        </pc:spChg>
        <pc:spChg chg="add mod">
          <ac:chgData name="Hải" userId="8dc1f3a0-d2da-4e99-90f9-2a8ede298c19" providerId="ADAL" clId="{BE493258-46F6-4940-9CA3-26CE8AEAC234}" dt="2020-08-13T08:20:11.811" v="2090" actId="1037"/>
          <ac:spMkLst>
            <pc:docMk/>
            <pc:sldMk cId="2364371762" sldId="298"/>
            <ac:spMk id="31" creationId="{B91A0683-2FD2-4CB8-8DB9-AEF3A6E6A06C}"/>
          </ac:spMkLst>
        </pc:spChg>
        <pc:spChg chg="add del mod">
          <ac:chgData name="Hải" userId="8dc1f3a0-d2da-4e99-90f9-2a8ede298c19" providerId="ADAL" clId="{BE493258-46F6-4940-9CA3-26CE8AEAC234}" dt="2020-08-13T08:19:56.459" v="2049" actId="22"/>
          <ac:spMkLst>
            <pc:docMk/>
            <pc:sldMk cId="2364371762" sldId="298"/>
            <ac:spMk id="33" creationId="{BD460AC8-0326-4778-9FD6-C70C0A9FE607}"/>
          </ac:spMkLst>
        </pc:spChg>
        <pc:spChg chg="add mod">
          <ac:chgData name="Hải" userId="8dc1f3a0-d2da-4e99-90f9-2a8ede298c19" providerId="ADAL" clId="{BE493258-46F6-4940-9CA3-26CE8AEAC234}" dt="2020-08-13T08:20:09.104" v="2075" actId="1037"/>
          <ac:spMkLst>
            <pc:docMk/>
            <pc:sldMk cId="2364371762" sldId="298"/>
            <ac:spMk id="35" creationId="{861C16B5-B687-4BC6-9C4F-A5F5AC71B1DA}"/>
          </ac:spMkLst>
        </pc:spChg>
        <pc:spChg chg="add mod">
          <ac:chgData name="Hải" userId="8dc1f3a0-d2da-4e99-90f9-2a8ede298c19" providerId="ADAL" clId="{BE493258-46F6-4940-9CA3-26CE8AEAC234}" dt="2020-08-13T08:20:09.104" v="2075" actId="1037"/>
          <ac:spMkLst>
            <pc:docMk/>
            <pc:sldMk cId="2364371762" sldId="298"/>
            <ac:spMk id="37" creationId="{B205D9C4-CBA8-4EC6-B218-DB9B97B38BBF}"/>
          </ac:spMkLst>
        </pc:spChg>
        <pc:spChg chg="add mod">
          <ac:chgData name="Hải" userId="8dc1f3a0-d2da-4e99-90f9-2a8ede298c19" providerId="ADAL" clId="{BE493258-46F6-4940-9CA3-26CE8AEAC234}" dt="2020-08-13T08:21:49.680" v="2110" actId="1035"/>
          <ac:spMkLst>
            <pc:docMk/>
            <pc:sldMk cId="2364371762" sldId="298"/>
            <ac:spMk id="41" creationId="{49E4A7AE-5050-421C-BEB4-75A56D802D1E}"/>
          </ac:spMkLst>
        </pc:spChg>
        <pc:spChg chg="add mod">
          <ac:chgData name="Hải" userId="8dc1f3a0-d2da-4e99-90f9-2a8ede298c19" providerId="ADAL" clId="{BE493258-46F6-4940-9CA3-26CE8AEAC234}" dt="2020-08-13T08:22:39.537" v="2125" actId="1076"/>
          <ac:spMkLst>
            <pc:docMk/>
            <pc:sldMk cId="2364371762" sldId="298"/>
            <ac:spMk id="42" creationId="{B5AAE414-AA1C-45A8-BF55-593126E86A81}"/>
          </ac:spMkLst>
        </pc:spChg>
        <pc:spChg chg="add mod">
          <ac:chgData name="Hải" userId="8dc1f3a0-d2da-4e99-90f9-2a8ede298c19" providerId="ADAL" clId="{BE493258-46F6-4940-9CA3-26CE8AEAC234}" dt="2020-08-13T08:21:20.633" v="2098" actId="20577"/>
          <ac:spMkLst>
            <pc:docMk/>
            <pc:sldMk cId="2364371762" sldId="298"/>
            <ac:spMk id="43" creationId="{8FF59CEF-90F2-4AAC-A85E-11BE557E72F4}"/>
          </ac:spMkLst>
        </pc:spChg>
        <pc:spChg chg="add del">
          <ac:chgData name="Hải" userId="8dc1f3a0-d2da-4e99-90f9-2a8ede298c19" providerId="ADAL" clId="{BE493258-46F6-4940-9CA3-26CE8AEAC234}" dt="2020-08-13T08:21:23.915" v="2100" actId="22"/>
          <ac:spMkLst>
            <pc:docMk/>
            <pc:sldMk cId="2364371762" sldId="298"/>
            <ac:spMk id="45" creationId="{CA99860E-33B7-4C11-B9B6-1BE4EEA01114}"/>
          </ac:spMkLst>
        </pc:spChg>
        <pc:spChg chg="add mod ord">
          <ac:chgData name="Hải" userId="8dc1f3a0-d2da-4e99-90f9-2a8ede298c19" providerId="ADAL" clId="{BE493258-46F6-4940-9CA3-26CE8AEAC234}" dt="2020-08-13T08:22:29.245" v="2123" actId="1037"/>
          <ac:spMkLst>
            <pc:docMk/>
            <pc:sldMk cId="2364371762" sldId="298"/>
            <ac:spMk id="52" creationId="{9FF321F6-D5D6-43B2-A1B4-19E2A989ED80}"/>
          </ac:spMkLst>
        </pc:spChg>
        <pc:spChg chg="add mod">
          <ac:chgData name="Hải" userId="8dc1f3a0-d2da-4e99-90f9-2a8ede298c19" providerId="ADAL" clId="{BE493258-46F6-4940-9CA3-26CE8AEAC234}" dt="2020-08-13T08:22:55.056" v="2130" actId="1037"/>
          <ac:spMkLst>
            <pc:docMk/>
            <pc:sldMk cId="2364371762" sldId="298"/>
            <ac:spMk id="53" creationId="{330C50D2-6751-49F7-A1BF-5F19E408915F}"/>
          </ac:spMkLst>
        </pc:spChg>
        <pc:spChg chg="add mod">
          <ac:chgData name="Hải" userId="8dc1f3a0-d2da-4e99-90f9-2a8ede298c19" providerId="ADAL" clId="{BE493258-46F6-4940-9CA3-26CE8AEAC234}" dt="2020-08-13T08:22:44.093" v="2127" actId="1076"/>
          <ac:spMkLst>
            <pc:docMk/>
            <pc:sldMk cId="2364371762" sldId="298"/>
            <ac:spMk id="56" creationId="{42756F11-53E3-491D-8960-F1CD09F87C3B}"/>
          </ac:spMkLst>
        </pc:spChg>
        <pc:spChg chg="add mod">
          <ac:chgData name="Hải" userId="8dc1f3a0-d2da-4e99-90f9-2a8ede298c19" providerId="ADAL" clId="{BE493258-46F6-4940-9CA3-26CE8AEAC234}" dt="2020-08-13T08:22:44.093" v="2127" actId="1076"/>
          <ac:spMkLst>
            <pc:docMk/>
            <pc:sldMk cId="2364371762" sldId="298"/>
            <ac:spMk id="57" creationId="{F900558B-761B-4E37-B109-9B991FAD803C}"/>
          </ac:spMkLst>
        </pc:spChg>
        <pc:spChg chg="add mod">
          <ac:chgData name="Hải" userId="8dc1f3a0-d2da-4e99-90f9-2a8ede298c19" providerId="ADAL" clId="{BE493258-46F6-4940-9CA3-26CE8AEAC234}" dt="2020-08-13T08:22:44.093" v="2127" actId="1076"/>
          <ac:spMkLst>
            <pc:docMk/>
            <pc:sldMk cId="2364371762" sldId="298"/>
            <ac:spMk id="58" creationId="{D7779095-9D17-4F55-8FB4-3A4154147DEE}"/>
          </ac:spMkLst>
        </pc:spChg>
        <pc:picChg chg="add del mod">
          <ac:chgData name="Hải" userId="8dc1f3a0-d2da-4e99-90f9-2a8ede298c19" providerId="ADAL" clId="{BE493258-46F6-4940-9CA3-26CE8AEAC234}" dt="2020-08-13T08:20:04.870" v="2054" actId="478"/>
          <ac:picMkLst>
            <pc:docMk/>
            <pc:sldMk cId="2364371762" sldId="298"/>
            <ac:picMk id="2" creationId="{DE533415-6A51-4AAF-A3E3-783CB2413FE1}"/>
          </ac:picMkLst>
        </pc:picChg>
        <pc:picChg chg="add mod">
          <ac:chgData name="Hải" userId="8dc1f3a0-d2da-4e99-90f9-2a8ede298c19" providerId="ADAL" clId="{BE493258-46F6-4940-9CA3-26CE8AEAC234}" dt="2020-08-13T08:21:06.078" v="2093" actId="1076"/>
          <ac:picMkLst>
            <pc:docMk/>
            <pc:sldMk cId="2364371762" sldId="298"/>
            <ac:picMk id="38" creationId="{021D2114-089B-4CF8-9926-79972EB4D48D}"/>
          </ac:picMkLst>
        </pc:picChg>
        <pc:cxnChg chg="add mod">
          <ac:chgData name="Hải" userId="8dc1f3a0-d2da-4e99-90f9-2a8ede298c19" providerId="ADAL" clId="{BE493258-46F6-4940-9CA3-26CE8AEAC234}" dt="2020-08-13T08:20:09.104" v="2075" actId="1037"/>
          <ac:cxnSpMkLst>
            <pc:docMk/>
            <pc:sldMk cId="2364371762" sldId="298"/>
            <ac:cxnSpMk id="3" creationId="{D10C8D94-3CC6-4BC0-AF9A-FF128CEF51D6}"/>
          </ac:cxnSpMkLst>
        </pc:cxnChg>
        <pc:cxnChg chg="add mod">
          <ac:chgData name="Hải" userId="8dc1f3a0-d2da-4e99-90f9-2a8ede298c19" providerId="ADAL" clId="{BE493258-46F6-4940-9CA3-26CE8AEAC234}" dt="2020-08-13T08:20:09.104" v="2075" actId="1037"/>
          <ac:cxnSpMkLst>
            <pc:docMk/>
            <pc:sldMk cId="2364371762" sldId="298"/>
            <ac:cxnSpMk id="4" creationId="{27A84424-D3E0-4BA9-900B-0A9EE3A2597C}"/>
          </ac:cxnSpMkLst>
        </pc:cxnChg>
        <pc:cxnChg chg="add mod">
          <ac:chgData name="Hải" userId="8dc1f3a0-d2da-4e99-90f9-2a8ede298c19" providerId="ADAL" clId="{BE493258-46F6-4940-9CA3-26CE8AEAC234}" dt="2020-08-13T08:20:11.811" v="2090" actId="1037"/>
          <ac:cxnSpMkLst>
            <pc:docMk/>
            <pc:sldMk cId="2364371762" sldId="298"/>
            <ac:cxnSpMk id="5" creationId="{B0BA499D-4CC5-4657-AABA-C9BB14FB431E}"/>
          </ac:cxnSpMkLst>
        </pc:cxnChg>
        <pc:cxnChg chg="add mod">
          <ac:chgData name="Hải" userId="8dc1f3a0-d2da-4e99-90f9-2a8ede298c19" providerId="ADAL" clId="{BE493258-46F6-4940-9CA3-26CE8AEAC234}" dt="2020-08-13T08:20:11.811" v="2090" actId="1037"/>
          <ac:cxnSpMkLst>
            <pc:docMk/>
            <pc:sldMk cId="2364371762" sldId="298"/>
            <ac:cxnSpMk id="6" creationId="{1273A2BC-C59B-42EA-82F6-09B308DA8335}"/>
          </ac:cxnSpMkLst>
        </pc:cxnChg>
        <pc:cxnChg chg="add mod">
          <ac:chgData name="Hải" userId="8dc1f3a0-d2da-4e99-90f9-2a8ede298c19" providerId="ADAL" clId="{BE493258-46F6-4940-9CA3-26CE8AEAC234}" dt="2020-08-13T08:17:12.127" v="1906" actId="1076"/>
          <ac:cxnSpMkLst>
            <pc:docMk/>
            <pc:sldMk cId="2364371762" sldId="298"/>
            <ac:cxnSpMk id="9" creationId="{761364F0-70A3-4400-AD75-0628022AC9DA}"/>
          </ac:cxnSpMkLst>
        </pc:cxnChg>
        <pc:cxnChg chg="add mod">
          <ac:chgData name="Hải" userId="8dc1f3a0-d2da-4e99-90f9-2a8ede298c19" providerId="ADAL" clId="{BE493258-46F6-4940-9CA3-26CE8AEAC234}" dt="2020-08-13T08:19:44.875" v="2041" actId="14100"/>
          <ac:cxnSpMkLst>
            <pc:docMk/>
            <pc:sldMk cId="2364371762" sldId="298"/>
            <ac:cxnSpMk id="10" creationId="{B0E27242-F533-4227-A670-7633B837C965}"/>
          </ac:cxnSpMkLst>
        </pc:cxnChg>
        <pc:cxnChg chg="add mod">
          <ac:chgData name="Hải" userId="8dc1f3a0-d2da-4e99-90f9-2a8ede298c19" providerId="ADAL" clId="{BE493258-46F6-4940-9CA3-26CE8AEAC234}" dt="2020-08-13T08:21:42.907" v="2105" actId="14100"/>
          <ac:cxnSpMkLst>
            <pc:docMk/>
            <pc:sldMk cId="2364371762" sldId="298"/>
            <ac:cxnSpMk id="39" creationId="{CAE4A2CD-5EA0-4FC7-A7DF-0652034D9F4A}"/>
          </ac:cxnSpMkLst>
        </pc:cxnChg>
        <pc:cxnChg chg="add mod">
          <ac:chgData name="Hải" userId="8dc1f3a0-d2da-4e99-90f9-2a8ede298c19" providerId="ADAL" clId="{BE493258-46F6-4940-9CA3-26CE8AEAC234}" dt="2020-08-13T08:21:11.117" v="2095" actId="1076"/>
          <ac:cxnSpMkLst>
            <pc:docMk/>
            <pc:sldMk cId="2364371762" sldId="298"/>
            <ac:cxnSpMk id="40" creationId="{6400119C-E80F-4CD0-98E9-695C6176EF2F}"/>
          </ac:cxnSpMkLst>
        </pc:cxnChg>
        <pc:cxnChg chg="add mod">
          <ac:chgData name="Hải" userId="8dc1f3a0-d2da-4e99-90f9-2a8ede298c19" providerId="ADAL" clId="{BE493258-46F6-4940-9CA3-26CE8AEAC234}" dt="2020-08-13T08:21:35.559" v="2104" actId="1076"/>
          <ac:cxnSpMkLst>
            <pc:docMk/>
            <pc:sldMk cId="2364371762" sldId="298"/>
            <ac:cxnSpMk id="46" creationId="{0BC319F4-219A-43D9-B8CA-3DD58442052D}"/>
          </ac:cxnSpMkLst>
        </pc:cxnChg>
        <pc:cxnChg chg="add mod ord">
          <ac:chgData name="Hải" userId="8dc1f3a0-d2da-4e99-90f9-2a8ede298c19" providerId="ADAL" clId="{BE493258-46F6-4940-9CA3-26CE8AEAC234}" dt="2020-08-13T08:22:33.264" v="2124" actId="166"/>
          <ac:cxnSpMkLst>
            <pc:docMk/>
            <pc:sldMk cId="2364371762" sldId="298"/>
            <ac:cxnSpMk id="50" creationId="{8E13F8D2-C4DB-4242-B8E1-9415BA192ACA}"/>
          </ac:cxnSpMkLst>
        </pc:cxnChg>
        <pc:cxnChg chg="add mod">
          <ac:chgData name="Hải" userId="8dc1f3a0-d2da-4e99-90f9-2a8ede298c19" providerId="ADAL" clId="{BE493258-46F6-4940-9CA3-26CE8AEAC234}" dt="2020-08-13T08:22:44.093" v="2127" actId="1076"/>
          <ac:cxnSpMkLst>
            <pc:docMk/>
            <pc:sldMk cId="2364371762" sldId="298"/>
            <ac:cxnSpMk id="54" creationId="{40A24BE9-AC19-4629-8E8E-9A6D836704D7}"/>
          </ac:cxnSpMkLst>
        </pc:cxnChg>
        <pc:cxnChg chg="add mod">
          <ac:chgData name="Hải" userId="8dc1f3a0-d2da-4e99-90f9-2a8ede298c19" providerId="ADAL" clId="{BE493258-46F6-4940-9CA3-26CE8AEAC234}" dt="2020-08-13T08:22:52.158" v="2129" actId="14100"/>
          <ac:cxnSpMkLst>
            <pc:docMk/>
            <pc:sldMk cId="2364371762" sldId="298"/>
            <ac:cxnSpMk id="55" creationId="{D216420A-1BDB-400F-A90B-01F90D498126}"/>
          </ac:cxnSpMkLst>
        </pc:cxnChg>
        <pc:cxnChg chg="add del mod">
          <ac:chgData name="Hải" userId="8dc1f3a0-d2da-4e99-90f9-2a8ede298c19" providerId="ADAL" clId="{BE493258-46F6-4940-9CA3-26CE8AEAC234}" dt="2020-08-13T08:22:47.445" v="2128" actId="478"/>
          <ac:cxnSpMkLst>
            <pc:docMk/>
            <pc:sldMk cId="2364371762" sldId="298"/>
            <ac:cxnSpMk id="59" creationId="{78F8A6FC-A41C-4130-8626-D16CD2E44961}"/>
          </ac:cxnSpMkLst>
        </pc:cxnChg>
        <pc:cxnChg chg="add mod">
          <ac:chgData name="Hải" userId="8dc1f3a0-d2da-4e99-90f9-2a8ede298c19" providerId="ADAL" clId="{BE493258-46F6-4940-9CA3-26CE8AEAC234}" dt="2020-08-13T08:22:44.093" v="2127" actId="1076"/>
          <ac:cxnSpMkLst>
            <pc:docMk/>
            <pc:sldMk cId="2364371762" sldId="298"/>
            <ac:cxnSpMk id="60" creationId="{0CA1D9DF-41C0-49F3-A57F-6FBF8B3F9DA8}"/>
          </ac:cxnSpMkLst>
        </pc:cxnChg>
      </pc:sldChg>
      <pc:sldChg chg="addSp modSp add mod">
        <pc:chgData name="Hải" userId="8dc1f3a0-d2da-4e99-90f9-2a8ede298c19" providerId="ADAL" clId="{BE493258-46F6-4940-9CA3-26CE8AEAC234}" dt="2020-08-13T08:25:28.146" v="2205" actId="1076"/>
        <pc:sldMkLst>
          <pc:docMk/>
          <pc:sldMk cId="1165895669" sldId="299"/>
        </pc:sldMkLst>
        <pc:spChg chg="add mod">
          <ac:chgData name="Hải" userId="8dc1f3a0-d2da-4e99-90f9-2a8ede298c19" providerId="ADAL" clId="{BE493258-46F6-4940-9CA3-26CE8AEAC234}" dt="2020-08-13T08:25:28.146" v="2205" actId="1076"/>
          <ac:spMkLst>
            <pc:docMk/>
            <pc:sldMk cId="1165895669" sldId="299"/>
            <ac:spMk id="3" creationId="{39E347C4-1E2B-4C96-8E3B-01901E47D6D2}"/>
          </ac:spMkLst>
        </pc:spChg>
        <pc:spChg chg="add mod">
          <ac:chgData name="Hải" userId="8dc1f3a0-d2da-4e99-90f9-2a8ede298c19" providerId="ADAL" clId="{BE493258-46F6-4940-9CA3-26CE8AEAC234}" dt="2020-08-13T08:24:45.764" v="2179" actId="1076"/>
          <ac:spMkLst>
            <pc:docMk/>
            <pc:sldMk cId="1165895669" sldId="299"/>
            <ac:spMk id="4" creationId="{CFB997F4-11B0-4626-A24E-C83067E3A863}"/>
          </ac:spMkLst>
        </pc:spChg>
        <pc:spChg chg="add mod">
          <ac:chgData name="Hải" userId="8dc1f3a0-d2da-4e99-90f9-2a8ede298c19" providerId="ADAL" clId="{BE493258-46F6-4940-9CA3-26CE8AEAC234}" dt="2020-08-13T08:25:00.942" v="2191" actId="1076"/>
          <ac:spMkLst>
            <pc:docMk/>
            <pc:sldMk cId="1165895669" sldId="299"/>
            <ac:spMk id="6" creationId="{627BBA1C-9159-4595-870C-781726426D81}"/>
          </ac:spMkLst>
        </pc:spChg>
        <pc:spChg chg="add mod">
          <ac:chgData name="Hải" userId="8dc1f3a0-d2da-4e99-90f9-2a8ede298c19" providerId="ADAL" clId="{BE493258-46F6-4940-9CA3-26CE8AEAC234}" dt="2020-08-13T08:25:14.821" v="2199" actId="1037"/>
          <ac:spMkLst>
            <pc:docMk/>
            <pc:sldMk cId="1165895669" sldId="299"/>
            <ac:spMk id="8" creationId="{86FC20D2-81D8-454E-AACD-3FA4862DC865}"/>
          </ac:spMkLst>
        </pc:spChg>
        <pc:spChg chg="add mod">
          <ac:chgData name="Hải" userId="8dc1f3a0-d2da-4e99-90f9-2a8ede298c19" providerId="ADAL" clId="{BE493258-46F6-4940-9CA3-26CE8AEAC234}" dt="2020-08-13T08:25:09.885" v="2195" actId="1076"/>
          <ac:spMkLst>
            <pc:docMk/>
            <pc:sldMk cId="1165895669" sldId="299"/>
            <ac:spMk id="10" creationId="{73FE856D-01A9-440B-8087-EAE076678267}"/>
          </ac:spMkLst>
        </pc:spChg>
        <pc:spChg chg="add mod">
          <ac:chgData name="Hải" userId="8dc1f3a0-d2da-4e99-90f9-2a8ede298c19" providerId="ADAL" clId="{BE493258-46F6-4940-9CA3-26CE8AEAC234}" dt="2020-08-13T08:25:19.629" v="2201" actId="1076"/>
          <ac:spMkLst>
            <pc:docMk/>
            <pc:sldMk cId="1165895669" sldId="299"/>
            <ac:spMk id="12" creationId="{D58DB182-734D-4AA4-BD58-9081AD08B0E1}"/>
          </ac:spMkLst>
        </pc:spChg>
        <pc:spChg chg="add mod">
          <ac:chgData name="Hải" userId="8dc1f3a0-d2da-4e99-90f9-2a8ede298c19" providerId="ADAL" clId="{BE493258-46F6-4940-9CA3-26CE8AEAC234}" dt="2020-08-13T08:25:22.438" v="2203" actId="1076"/>
          <ac:spMkLst>
            <pc:docMk/>
            <pc:sldMk cId="1165895669" sldId="299"/>
            <ac:spMk id="14" creationId="{C437D7CD-E0DC-4A57-BBAB-A9FFEDB3293E}"/>
          </ac:spMkLst>
        </pc:spChg>
        <pc:picChg chg="add mod">
          <ac:chgData name="Hải" userId="8dc1f3a0-d2da-4e99-90f9-2a8ede298c19" providerId="ADAL" clId="{BE493258-46F6-4940-9CA3-26CE8AEAC234}" dt="2020-08-13T08:23:38.150" v="2134" actId="1076"/>
          <ac:picMkLst>
            <pc:docMk/>
            <pc:sldMk cId="1165895669" sldId="299"/>
            <ac:picMk id="2" creationId="{06626827-B5E7-47CB-BB55-433F0B3DA2FC}"/>
          </ac:picMkLst>
        </pc:picChg>
      </pc:sldChg>
      <pc:sldChg chg="addSp delSp modSp add mod">
        <pc:chgData name="Hải" userId="8dc1f3a0-d2da-4e99-90f9-2a8ede298c19" providerId="ADAL" clId="{BE493258-46F6-4940-9CA3-26CE8AEAC234}" dt="2020-08-13T08:36:49.174" v="2372" actId="1076"/>
        <pc:sldMkLst>
          <pc:docMk/>
          <pc:sldMk cId="822535390" sldId="300"/>
        </pc:sldMkLst>
        <pc:spChg chg="add mod">
          <ac:chgData name="Hải" userId="8dc1f3a0-d2da-4e99-90f9-2a8ede298c19" providerId="ADAL" clId="{BE493258-46F6-4940-9CA3-26CE8AEAC234}" dt="2020-08-13T08:31:17.281" v="2281" actId="1076"/>
          <ac:spMkLst>
            <pc:docMk/>
            <pc:sldMk cId="822535390" sldId="300"/>
            <ac:spMk id="4" creationId="{F11A5CC9-C193-4EAE-A016-69FA0DBF8FAE}"/>
          </ac:spMkLst>
        </pc:spChg>
        <pc:spChg chg="add del mod">
          <ac:chgData name="Hải" userId="8dc1f3a0-d2da-4e99-90f9-2a8ede298c19" providerId="ADAL" clId="{BE493258-46F6-4940-9CA3-26CE8AEAC234}" dt="2020-08-13T08:27:23.678" v="2247" actId="478"/>
          <ac:spMkLst>
            <pc:docMk/>
            <pc:sldMk cId="822535390" sldId="300"/>
            <ac:spMk id="5" creationId="{78924748-3EAE-4086-9F67-169A60243160}"/>
          </ac:spMkLst>
        </pc:spChg>
        <pc:spChg chg="add mod">
          <ac:chgData name="Hải" userId="8dc1f3a0-d2da-4e99-90f9-2a8ede298c19" providerId="ADAL" clId="{BE493258-46F6-4940-9CA3-26CE8AEAC234}" dt="2020-08-13T08:31:17.281" v="2281" actId="1076"/>
          <ac:spMkLst>
            <pc:docMk/>
            <pc:sldMk cId="822535390" sldId="300"/>
            <ac:spMk id="6" creationId="{B8BDCD35-7669-428E-8466-11DE1E8878D1}"/>
          </ac:spMkLst>
        </pc:spChg>
        <pc:spChg chg="add mod">
          <ac:chgData name="Hải" userId="8dc1f3a0-d2da-4e99-90f9-2a8ede298c19" providerId="ADAL" clId="{BE493258-46F6-4940-9CA3-26CE8AEAC234}" dt="2020-08-13T08:31:17.281" v="2281" actId="1076"/>
          <ac:spMkLst>
            <pc:docMk/>
            <pc:sldMk cId="822535390" sldId="300"/>
            <ac:spMk id="7" creationId="{BB6E1E13-5596-40B6-A2D9-93289D50D097}"/>
          </ac:spMkLst>
        </pc:spChg>
        <pc:spChg chg="add del">
          <ac:chgData name="Hải" userId="8dc1f3a0-d2da-4e99-90f9-2a8ede298c19" providerId="ADAL" clId="{BE493258-46F6-4940-9CA3-26CE8AEAC234}" dt="2020-08-13T08:27:03.104" v="2231" actId="22"/>
          <ac:spMkLst>
            <pc:docMk/>
            <pc:sldMk cId="822535390" sldId="300"/>
            <ac:spMk id="10" creationId="{F5BD793A-D076-4601-BF02-2E1C23712B37}"/>
          </ac:spMkLst>
        </pc:spChg>
        <pc:spChg chg="add mod">
          <ac:chgData name="Hải" userId="8dc1f3a0-d2da-4e99-90f9-2a8ede298c19" providerId="ADAL" clId="{BE493258-46F6-4940-9CA3-26CE8AEAC234}" dt="2020-08-13T08:31:17.281" v="2281" actId="1076"/>
          <ac:spMkLst>
            <pc:docMk/>
            <pc:sldMk cId="822535390" sldId="300"/>
            <ac:spMk id="12" creationId="{C1ADC6AF-5666-4D2E-9006-CB1EC61523AC}"/>
          </ac:spMkLst>
        </pc:spChg>
        <pc:spChg chg="add mod">
          <ac:chgData name="Hải" userId="8dc1f3a0-d2da-4e99-90f9-2a8ede298c19" providerId="ADAL" clId="{BE493258-46F6-4940-9CA3-26CE8AEAC234}" dt="2020-08-13T08:31:19.906" v="2282" actId="1076"/>
          <ac:spMkLst>
            <pc:docMk/>
            <pc:sldMk cId="822535390" sldId="300"/>
            <ac:spMk id="21" creationId="{8B2628A9-89E4-484D-9D5F-3AE9487711F4}"/>
          </ac:spMkLst>
        </pc:spChg>
        <pc:spChg chg="add mod">
          <ac:chgData name="Hải" userId="8dc1f3a0-d2da-4e99-90f9-2a8ede298c19" providerId="ADAL" clId="{BE493258-46F6-4940-9CA3-26CE8AEAC234}" dt="2020-08-13T08:31:19.906" v="2282" actId="1076"/>
          <ac:spMkLst>
            <pc:docMk/>
            <pc:sldMk cId="822535390" sldId="300"/>
            <ac:spMk id="22" creationId="{736F96D6-5DA1-4D5C-B1C2-08BF596F9C15}"/>
          </ac:spMkLst>
        </pc:spChg>
        <pc:spChg chg="add mod">
          <ac:chgData name="Hải" userId="8dc1f3a0-d2da-4e99-90f9-2a8ede298c19" providerId="ADAL" clId="{BE493258-46F6-4940-9CA3-26CE8AEAC234}" dt="2020-08-13T08:31:19.906" v="2282" actId="1076"/>
          <ac:spMkLst>
            <pc:docMk/>
            <pc:sldMk cId="822535390" sldId="300"/>
            <ac:spMk id="23" creationId="{CFBDA311-5895-4694-9347-101DE93A8CE7}"/>
          </ac:spMkLst>
        </pc:spChg>
        <pc:spChg chg="add mod">
          <ac:chgData name="Hải" userId="8dc1f3a0-d2da-4e99-90f9-2a8ede298c19" providerId="ADAL" clId="{BE493258-46F6-4940-9CA3-26CE8AEAC234}" dt="2020-08-13T08:31:19.906" v="2282" actId="1076"/>
          <ac:spMkLst>
            <pc:docMk/>
            <pc:sldMk cId="822535390" sldId="300"/>
            <ac:spMk id="24" creationId="{BE24D40D-3D5C-4F8D-8D77-E65286C1CE7A}"/>
          </ac:spMkLst>
        </pc:spChg>
        <pc:spChg chg="add mod">
          <ac:chgData name="Hải" userId="8dc1f3a0-d2da-4e99-90f9-2a8ede298c19" providerId="ADAL" clId="{BE493258-46F6-4940-9CA3-26CE8AEAC234}" dt="2020-08-13T08:31:38.040" v="2288" actId="208"/>
          <ac:spMkLst>
            <pc:docMk/>
            <pc:sldMk cId="822535390" sldId="300"/>
            <ac:spMk id="28" creationId="{ABC2006E-91C4-456A-B536-DF80EFBA09A2}"/>
          </ac:spMkLst>
        </pc:spChg>
        <pc:spChg chg="add mod">
          <ac:chgData name="Hải" userId="8dc1f3a0-d2da-4e99-90f9-2a8ede298c19" providerId="ADAL" clId="{BE493258-46F6-4940-9CA3-26CE8AEAC234}" dt="2020-08-13T08:34:09.396" v="2317" actId="693"/>
          <ac:spMkLst>
            <pc:docMk/>
            <pc:sldMk cId="822535390" sldId="300"/>
            <ac:spMk id="30" creationId="{2B58245B-A45A-455E-A0B3-6706F2F3DA09}"/>
          </ac:spMkLst>
        </pc:spChg>
        <pc:spChg chg="add del">
          <ac:chgData name="Hải" userId="8dc1f3a0-d2da-4e99-90f9-2a8ede298c19" providerId="ADAL" clId="{BE493258-46F6-4940-9CA3-26CE8AEAC234}" dt="2020-08-13T08:32:46.242" v="2295" actId="478"/>
          <ac:spMkLst>
            <pc:docMk/>
            <pc:sldMk cId="822535390" sldId="300"/>
            <ac:spMk id="33" creationId="{98F84F63-5BDA-4928-B538-FED02DA11F78}"/>
          </ac:spMkLst>
        </pc:spChg>
        <pc:spChg chg="add mod">
          <ac:chgData name="Hải" userId="8dc1f3a0-d2da-4e99-90f9-2a8ede298c19" providerId="ADAL" clId="{BE493258-46F6-4940-9CA3-26CE8AEAC234}" dt="2020-08-13T08:34:18.037" v="2318" actId="1582"/>
          <ac:spMkLst>
            <pc:docMk/>
            <pc:sldMk cId="822535390" sldId="300"/>
            <ac:spMk id="34" creationId="{56E74D05-A14B-4625-8D72-AF40D00B8424}"/>
          </ac:spMkLst>
        </pc:spChg>
        <pc:spChg chg="add mod">
          <ac:chgData name="Hải" userId="8dc1f3a0-d2da-4e99-90f9-2a8ede298c19" providerId="ADAL" clId="{BE493258-46F6-4940-9CA3-26CE8AEAC234}" dt="2020-08-13T08:35:46.702" v="2344" actId="1076"/>
          <ac:spMkLst>
            <pc:docMk/>
            <pc:sldMk cId="822535390" sldId="300"/>
            <ac:spMk id="49" creationId="{52440116-EF58-465A-904F-D17330C0CCDF}"/>
          </ac:spMkLst>
        </pc:spChg>
        <pc:spChg chg="add mod">
          <ac:chgData name="Hải" userId="8dc1f3a0-d2da-4e99-90f9-2a8ede298c19" providerId="ADAL" clId="{BE493258-46F6-4940-9CA3-26CE8AEAC234}" dt="2020-08-13T08:35:53.422" v="2349" actId="20577"/>
          <ac:spMkLst>
            <pc:docMk/>
            <pc:sldMk cId="822535390" sldId="300"/>
            <ac:spMk id="51" creationId="{D4C5E4C2-D256-4E39-8F8C-A226D0BAF2C1}"/>
          </ac:spMkLst>
        </pc:spChg>
        <pc:spChg chg="add mod">
          <ac:chgData name="Hải" userId="8dc1f3a0-d2da-4e99-90f9-2a8ede298c19" providerId="ADAL" clId="{BE493258-46F6-4940-9CA3-26CE8AEAC234}" dt="2020-08-13T08:36:08.648" v="2356" actId="1076"/>
          <ac:spMkLst>
            <pc:docMk/>
            <pc:sldMk cId="822535390" sldId="300"/>
            <ac:spMk id="53" creationId="{8B2A3760-2D35-446B-8D53-3CC9B4CC6DEF}"/>
          </ac:spMkLst>
        </pc:spChg>
        <pc:spChg chg="add mod">
          <ac:chgData name="Hải" userId="8dc1f3a0-d2da-4e99-90f9-2a8ede298c19" providerId="ADAL" clId="{BE493258-46F6-4940-9CA3-26CE8AEAC234}" dt="2020-08-13T08:36:41.674" v="2368" actId="1076"/>
          <ac:spMkLst>
            <pc:docMk/>
            <pc:sldMk cId="822535390" sldId="300"/>
            <ac:spMk id="61" creationId="{38818B82-4339-4DB4-927B-51CD940AEEF9}"/>
          </ac:spMkLst>
        </pc:spChg>
        <pc:spChg chg="add mod">
          <ac:chgData name="Hải" userId="8dc1f3a0-d2da-4e99-90f9-2a8ede298c19" providerId="ADAL" clId="{BE493258-46F6-4940-9CA3-26CE8AEAC234}" dt="2020-08-13T08:36:49.174" v="2372" actId="1076"/>
          <ac:spMkLst>
            <pc:docMk/>
            <pc:sldMk cId="822535390" sldId="300"/>
            <ac:spMk id="63" creationId="{35C40112-CB7B-4066-8B73-633683C17123}"/>
          </ac:spMkLst>
        </pc:spChg>
        <pc:picChg chg="add mod">
          <ac:chgData name="Hải" userId="8dc1f3a0-d2da-4e99-90f9-2a8ede298c19" providerId="ADAL" clId="{BE493258-46F6-4940-9CA3-26CE8AEAC234}" dt="2020-08-13T08:33:12.526" v="2302" actId="1076"/>
          <ac:picMkLst>
            <pc:docMk/>
            <pc:sldMk cId="822535390" sldId="300"/>
            <ac:picMk id="27" creationId="{9E24D6A6-0D54-406B-91E0-6D40A3F62332}"/>
          </ac:picMkLst>
        </pc:picChg>
        <pc:cxnChg chg="add mod">
          <ac:chgData name="Hải" userId="8dc1f3a0-d2da-4e99-90f9-2a8ede298c19" providerId="ADAL" clId="{BE493258-46F6-4940-9CA3-26CE8AEAC234}" dt="2020-08-13T08:31:17.281" v="2281" actId="1076"/>
          <ac:cxnSpMkLst>
            <pc:docMk/>
            <pc:sldMk cId="822535390" sldId="300"/>
            <ac:cxnSpMk id="2" creationId="{A9E3FB97-544B-4140-8C88-5498C70F8D23}"/>
          </ac:cxnSpMkLst>
        </pc:cxnChg>
        <pc:cxnChg chg="add mod">
          <ac:chgData name="Hải" userId="8dc1f3a0-d2da-4e99-90f9-2a8ede298c19" providerId="ADAL" clId="{BE493258-46F6-4940-9CA3-26CE8AEAC234}" dt="2020-08-13T08:31:17.281" v="2281" actId="1076"/>
          <ac:cxnSpMkLst>
            <pc:docMk/>
            <pc:sldMk cId="822535390" sldId="300"/>
            <ac:cxnSpMk id="3" creationId="{0B75CDA0-6F89-4BEA-8BEA-8A3A3DEEB72F}"/>
          </ac:cxnSpMkLst>
        </pc:cxnChg>
        <pc:cxnChg chg="add mod">
          <ac:chgData name="Hải" userId="8dc1f3a0-d2da-4e99-90f9-2a8ede298c19" providerId="ADAL" clId="{BE493258-46F6-4940-9CA3-26CE8AEAC234}" dt="2020-08-13T08:31:19.906" v="2282" actId="1076"/>
          <ac:cxnSpMkLst>
            <pc:docMk/>
            <pc:sldMk cId="822535390" sldId="300"/>
            <ac:cxnSpMk id="19" creationId="{89A931D2-DACF-4716-8FC0-A95A88A6ABBC}"/>
          </ac:cxnSpMkLst>
        </pc:cxnChg>
        <pc:cxnChg chg="add mod">
          <ac:chgData name="Hải" userId="8dc1f3a0-d2da-4e99-90f9-2a8ede298c19" providerId="ADAL" clId="{BE493258-46F6-4940-9CA3-26CE8AEAC234}" dt="2020-08-13T08:31:19.906" v="2282" actId="1076"/>
          <ac:cxnSpMkLst>
            <pc:docMk/>
            <pc:sldMk cId="822535390" sldId="300"/>
            <ac:cxnSpMk id="20" creationId="{6AFC5203-19FB-4743-8541-2C279E2D974E}"/>
          </ac:cxnSpMkLst>
        </pc:cxnChg>
        <pc:cxnChg chg="add mod">
          <ac:chgData name="Hải" userId="8dc1f3a0-d2da-4e99-90f9-2a8ede298c19" providerId="ADAL" clId="{BE493258-46F6-4940-9CA3-26CE8AEAC234}" dt="2020-08-13T08:35:17.244" v="2333" actId="14100"/>
          <ac:cxnSpMkLst>
            <pc:docMk/>
            <pc:sldMk cId="822535390" sldId="300"/>
            <ac:cxnSpMk id="32" creationId="{379EE1CF-DD88-4DB8-BB57-9873BBEDC6E7}"/>
          </ac:cxnSpMkLst>
        </pc:cxnChg>
        <pc:cxnChg chg="add mod">
          <ac:chgData name="Hải" userId="8dc1f3a0-d2da-4e99-90f9-2a8ede298c19" providerId="ADAL" clId="{BE493258-46F6-4940-9CA3-26CE8AEAC234}" dt="2020-08-13T08:34:59.801" v="2329" actId="692"/>
          <ac:cxnSpMkLst>
            <pc:docMk/>
            <pc:sldMk cId="822535390" sldId="300"/>
            <ac:cxnSpMk id="37" creationId="{D2C25E92-F8DA-4944-82DD-631F3157BE81}"/>
          </ac:cxnSpMkLst>
        </pc:cxnChg>
        <pc:cxnChg chg="add del mod">
          <ac:chgData name="Hải" userId="8dc1f3a0-d2da-4e99-90f9-2a8ede298c19" providerId="ADAL" clId="{BE493258-46F6-4940-9CA3-26CE8AEAC234}" dt="2020-08-13T08:34:49.286" v="2328"/>
          <ac:cxnSpMkLst>
            <pc:docMk/>
            <pc:sldMk cId="822535390" sldId="300"/>
            <ac:cxnSpMk id="43" creationId="{407765DB-21A4-4599-B7E9-5F108CC46108}"/>
          </ac:cxnSpMkLst>
        </pc:cxnChg>
        <pc:cxnChg chg="add mod">
          <ac:chgData name="Hải" userId="8dc1f3a0-d2da-4e99-90f9-2a8ede298c19" providerId="ADAL" clId="{BE493258-46F6-4940-9CA3-26CE8AEAC234}" dt="2020-08-13T08:35:28.828" v="2337" actId="14100"/>
          <ac:cxnSpMkLst>
            <pc:docMk/>
            <pc:sldMk cId="822535390" sldId="300"/>
            <ac:cxnSpMk id="44" creationId="{40F25C7E-5563-40D0-9778-16CD6DC1A653}"/>
          </ac:cxnSpMkLst>
        </pc:cxnChg>
        <pc:cxnChg chg="add mod">
          <ac:chgData name="Hải" userId="8dc1f3a0-d2da-4e99-90f9-2a8ede298c19" providerId="ADAL" clId="{BE493258-46F6-4940-9CA3-26CE8AEAC234}" dt="2020-08-13T08:36:23.333" v="2360" actId="14100"/>
          <ac:cxnSpMkLst>
            <pc:docMk/>
            <pc:sldMk cId="822535390" sldId="300"/>
            <ac:cxnSpMk id="54" creationId="{49558DC6-7C50-47B5-86CB-483CB9912AB3}"/>
          </ac:cxnSpMkLst>
        </pc:cxnChg>
        <pc:cxnChg chg="add mod">
          <ac:chgData name="Hải" userId="8dc1f3a0-d2da-4e99-90f9-2a8ede298c19" providerId="ADAL" clId="{BE493258-46F6-4940-9CA3-26CE8AEAC234}" dt="2020-08-13T08:36:30.152" v="2363" actId="14100"/>
          <ac:cxnSpMkLst>
            <pc:docMk/>
            <pc:sldMk cId="822535390" sldId="300"/>
            <ac:cxnSpMk id="57" creationId="{7D77AAEE-2B5A-4EB8-83E5-BE7C4F825A6C}"/>
          </ac:cxnSpMkLst>
        </pc:cxnChg>
      </pc:sldChg>
      <pc:sldChg chg="addSp delSp modSp add mod">
        <pc:chgData name="Hải" userId="8dc1f3a0-d2da-4e99-90f9-2a8ede298c19" providerId="ADAL" clId="{BE493258-46F6-4940-9CA3-26CE8AEAC234}" dt="2020-08-13T08:40:03.152" v="2501" actId="478"/>
        <pc:sldMkLst>
          <pc:docMk/>
          <pc:sldMk cId="1580843431" sldId="301"/>
        </pc:sldMkLst>
        <pc:spChg chg="add mod">
          <ac:chgData name="Hải" userId="8dc1f3a0-d2da-4e99-90f9-2a8ede298c19" providerId="ADAL" clId="{BE493258-46F6-4940-9CA3-26CE8AEAC234}" dt="2020-08-13T08:37:57.402" v="2391" actId="207"/>
          <ac:spMkLst>
            <pc:docMk/>
            <pc:sldMk cId="1580843431" sldId="301"/>
            <ac:spMk id="3" creationId="{300D3D25-9774-46A1-AABE-871A8474838A}"/>
          </ac:spMkLst>
        </pc:spChg>
        <pc:spChg chg="add del mod">
          <ac:chgData name="Hải" userId="8dc1f3a0-d2da-4e99-90f9-2a8ede298c19" providerId="ADAL" clId="{BE493258-46F6-4940-9CA3-26CE8AEAC234}" dt="2020-08-13T08:37:54.312" v="2390" actId="22"/>
          <ac:spMkLst>
            <pc:docMk/>
            <pc:sldMk cId="1580843431" sldId="301"/>
            <ac:spMk id="5" creationId="{9D270802-A82E-40B5-8BA6-BF3757C26677}"/>
          </ac:spMkLst>
        </pc:spChg>
        <pc:spChg chg="add del mod">
          <ac:chgData name="Hải" userId="8dc1f3a0-d2da-4e99-90f9-2a8ede298c19" providerId="ADAL" clId="{BE493258-46F6-4940-9CA3-26CE8AEAC234}" dt="2020-08-13T08:37:52.475" v="2387" actId="22"/>
          <ac:spMkLst>
            <pc:docMk/>
            <pc:sldMk cId="1580843431" sldId="301"/>
            <ac:spMk id="7" creationId="{BD8219C4-3644-404E-8440-4EFA483443BD}"/>
          </ac:spMkLst>
        </pc:spChg>
        <pc:spChg chg="add mod">
          <ac:chgData name="Hải" userId="8dc1f3a0-d2da-4e99-90f9-2a8ede298c19" providerId="ADAL" clId="{BE493258-46F6-4940-9CA3-26CE8AEAC234}" dt="2020-08-13T08:38:09.571" v="2394" actId="1076"/>
          <ac:spMkLst>
            <pc:docMk/>
            <pc:sldMk cId="1580843431" sldId="301"/>
            <ac:spMk id="9" creationId="{ED387E5F-269F-4DAC-9BC5-537CAA767BC1}"/>
          </ac:spMkLst>
        </pc:spChg>
        <pc:spChg chg="add mod">
          <ac:chgData name="Hải" userId="8dc1f3a0-d2da-4e99-90f9-2a8ede298c19" providerId="ADAL" clId="{BE493258-46F6-4940-9CA3-26CE8AEAC234}" dt="2020-08-13T08:38:18.219" v="2396" actId="1076"/>
          <ac:spMkLst>
            <pc:docMk/>
            <pc:sldMk cId="1580843431" sldId="301"/>
            <ac:spMk id="11" creationId="{E1F29878-DFC4-4D3E-855C-CA0C6B13A225}"/>
          </ac:spMkLst>
        </pc:spChg>
        <pc:spChg chg="add mod">
          <ac:chgData name="Hải" userId="8dc1f3a0-d2da-4e99-90f9-2a8ede298c19" providerId="ADAL" clId="{BE493258-46F6-4940-9CA3-26CE8AEAC234}" dt="2020-08-13T08:38:50.891" v="2435" actId="1076"/>
          <ac:spMkLst>
            <pc:docMk/>
            <pc:sldMk cId="1580843431" sldId="301"/>
            <ac:spMk id="13" creationId="{A2B91D34-BE9B-451E-A35F-B905C819E6EF}"/>
          </ac:spMkLst>
        </pc:spChg>
        <pc:spChg chg="add mod">
          <ac:chgData name="Hải" userId="8dc1f3a0-d2da-4e99-90f9-2a8ede298c19" providerId="ADAL" clId="{BE493258-46F6-4940-9CA3-26CE8AEAC234}" dt="2020-08-13T08:38:58.841" v="2452" actId="20577"/>
          <ac:spMkLst>
            <pc:docMk/>
            <pc:sldMk cId="1580843431" sldId="301"/>
            <ac:spMk id="15" creationId="{79962619-7C5F-4A4D-A063-99A8FFA1F693}"/>
          </ac:spMkLst>
        </pc:spChg>
        <pc:spChg chg="add mod">
          <ac:chgData name="Hải" userId="8dc1f3a0-d2da-4e99-90f9-2a8ede298c19" providerId="ADAL" clId="{BE493258-46F6-4940-9CA3-26CE8AEAC234}" dt="2020-08-13T08:39:43.074" v="2488" actId="14100"/>
          <ac:spMkLst>
            <pc:docMk/>
            <pc:sldMk cId="1580843431" sldId="301"/>
            <ac:spMk id="17" creationId="{DCEB0A83-3605-499A-A01F-6D655DFF6BF8}"/>
          </ac:spMkLst>
        </pc:spChg>
        <pc:spChg chg="add mod">
          <ac:chgData name="Hải" userId="8dc1f3a0-d2da-4e99-90f9-2a8ede298c19" providerId="ADAL" clId="{BE493258-46F6-4940-9CA3-26CE8AEAC234}" dt="2020-08-13T08:39:44.416" v="2489" actId="14100"/>
          <ac:spMkLst>
            <pc:docMk/>
            <pc:sldMk cId="1580843431" sldId="301"/>
            <ac:spMk id="19" creationId="{E6594E87-7E06-451C-AE78-0E7C8DD89951}"/>
          </ac:spMkLst>
        </pc:spChg>
        <pc:spChg chg="add mod">
          <ac:chgData name="Hải" userId="8dc1f3a0-d2da-4e99-90f9-2a8ede298c19" providerId="ADAL" clId="{BE493258-46F6-4940-9CA3-26CE8AEAC234}" dt="2020-08-13T08:39:47.744" v="2490" actId="1076"/>
          <ac:spMkLst>
            <pc:docMk/>
            <pc:sldMk cId="1580843431" sldId="301"/>
            <ac:spMk id="21" creationId="{337D824A-2AC0-465C-8BF2-65EDD1F553B0}"/>
          </ac:spMkLst>
        </pc:spChg>
        <pc:spChg chg="add mod">
          <ac:chgData name="Hải" userId="8dc1f3a0-d2da-4e99-90f9-2a8ede298c19" providerId="ADAL" clId="{BE493258-46F6-4940-9CA3-26CE8AEAC234}" dt="2020-08-13T08:40:01.720" v="2500" actId="1076"/>
          <ac:spMkLst>
            <pc:docMk/>
            <pc:sldMk cId="1580843431" sldId="301"/>
            <ac:spMk id="23" creationId="{97524245-229E-439C-9A18-43E907D354FE}"/>
          </ac:spMkLst>
        </pc:spChg>
        <pc:picChg chg="add del mod">
          <ac:chgData name="Hải" userId="8dc1f3a0-d2da-4e99-90f9-2a8ede298c19" providerId="ADAL" clId="{BE493258-46F6-4940-9CA3-26CE8AEAC234}" dt="2020-08-13T08:40:03.152" v="2501" actId="478"/>
          <ac:picMkLst>
            <pc:docMk/>
            <pc:sldMk cId="1580843431" sldId="301"/>
            <ac:picMk id="2" creationId="{7E96B29C-D7B5-42DB-A9A3-F3462E770704}"/>
          </ac:picMkLst>
        </pc:picChg>
      </pc:sldChg>
      <pc:sldChg chg="addSp delSp modSp add mod">
        <pc:chgData name="Hải" userId="8dc1f3a0-d2da-4e99-90f9-2a8ede298c19" providerId="ADAL" clId="{BE493258-46F6-4940-9CA3-26CE8AEAC234}" dt="2020-08-13T08:49:57.022" v="2650" actId="478"/>
        <pc:sldMkLst>
          <pc:docMk/>
          <pc:sldMk cId="1425118613" sldId="302"/>
        </pc:sldMkLst>
        <pc:spChg chg="add mod">
          <ac:chgData name="Hải" userId="8dc1f3a0-d2da-4e99-90f9-2a8ede298c19" providerId="ADAL" clId="{BE493258-46F6-4940-9CA3-26CE8AEAC234}" dt="2020-08-13T08:44:50.829" v="2563" actId="1076"/>
          <ac:spMkLst>
            <pc:docMk/>
            <pc:sldMk cId="1425118613" sldId="302"/>
            <ac:spMk id="3" creationId="{AB46A295-0945-4598-841E-A1032112C8CC}"/>
          </ac:spMkLst>
        </pc:spChg>
        <pc:spChg chg="add mod">
          <ac:chgData name="Hải" userId="8dc1f3a0-d2da-4e99-90f9-2a8ede298c19" providerId="ADAL" clId="{BE493258-46F6-4940-9CA3-26CE8AEAC234}" dt="2020-08-13T08:44:06.403" v="2544" actId="1076"/>
          <ac:spMkLst>
            <pc:docMk/>
            <pc:sldMk cId="1425118613" sldId="302"/>
            <ac:spMk id="5" creationId="{D22068C0-E818-444F-8BCA-F4EBFEACB74A}"/>
          </ac:spMkLst>
        </pc:spChg>
        <pc:spChg chg="add mod">
          <ac:chgData name="Hải" userId="8dc1f3a0-d2da-4e99-90f9-2a8ede298c19" providerId="ADAL" clId="{BE493258-46F6-4940-9CA3-26CE8AEAC234}" dt="2020-08-13T08:44:06.403" v="2544" actId="1076"/>
          <ac:spMkLst>
            <pc:docMk/>
            <pc:sldMk cId="1425118613" sldId="302"/>
            <ac:spMk id="7" creationId="{BB6EE0B3-6CB5-4CBA-9DE8-26325D02C80A}"/>
          </ac:spMkLst>
        </pc:spChg>
        <pc:spChg chg="add mod">
          <ac:chgData name="Hải" userId="8dc1f3a0-d2da-4e99-90f9-2a8ede298c19" providerId="ADAL" clId="{BE493258-46F6-4940-9CA3-26CE8AEAC234}" dt="2020-08-13T08:44:06.403" v="2544" actId="1076"/>
          <ac:spMkLst>
            <pc:docMk/>
            <pc:sldMk cId="1425118613" sldId="302"/>
            <ac:spMk id="9" creationId="{7F4AFA4A-2A03-4943-BC15-6CD69149183B}"/>
          </ac:spMkLst>
        </pc:spChg>
        <pc:spChg chg="add mod">
          <ac:chgData name="Hải" userId="8dc1f3a0-d2da-4e99-90f9-2a8ede298c19" providerId="ADAL" clId="{BE493258-46F6-4940-9CA3-26CE8AEAC234}" dt="2020-08-13T08:44:06.403" v="2544" actId="1076"/>
          <ac:spMkLst>
            <pc:docMk/>
            <pc:sldMk cId="1425118613" sldId="302"/>
            <ac:spMk id="11" creationId="{99F1ED97-E288-4C5F-B622-06000AD88B42}"/>
          </ac:spMkLst>
        </pc:spChg>
        <pc:spChg chg="add mod">
          <ac:chgData name="Hải" userId="8dc1f3a0-d2da-4e99-90f9-2a8ede298c19" providerId="ADAL" clId="{BE493258-46F6-4940-9CA3-26CE8AEAC234}" dt="2020-08-13T08:44:06.403" v="2544" actId="1076"/>
          <ac:spMkLst>
            <pc:docMk/>
            <pc:sldMk cId="1425118613" sldId="302"/>
            <ac:spMk id="13" creationId="{108F3C11-783D-40E2-AAA0-1C62B27FBDFD}"/>
          </ac:spMkLst>
        </pc:spChg>
        <pc:spChg chg="add mod">
          <ac:chgData name="Hải" userId="8dc1f3a0-d2da-4e99-90f9-2a8ede298c19" providerId="ADAL" clId="{BE493258-46F6-4940-9CA3-26CE8AEAC234}" dt="2020-08-13T08:44:01.904" v="2543" actId="1076"/>
          <ac:spMkLst>
            <pc:docMk/>
            <pc:sldMk cId="1425118613" sldId="302"/>
            <ac:spMk id="15" creationId="{71BA6D2F-49FD-4BD6-AF30-17AFDB43ACF2}"/>
          </ac:spMkLst>
        </pc:spChg>
        <pc:spChg chg="add mod">
          <ac:chgData name="Hải" userId="8dc1f3a0-d2da-4e99-90f9-2a8ede298c19" providerId="ADAL" clId="{BE493258-46F6-4940-9CA3-26CE8AEAC234}" dt="2020-08-13T08:44:09.552" v="2546" actId="20577"/>
          <ac:spMkLst>
            <pc:docMk/>
            <pc:sldMk cId="1425118613" sldId="302"/>
            <ac:spMk id="17" creationId="{034DF69D-6C20-48DB-B29F-E4ADAE9FF421}"/>
          </ac:spMkLst>
        </pc:spChg>
        <pc:spChg chg="add mod">
          <ac:chgData name="Hải" userId="8dc1f3a0-d2da-4e99-90f9-2a8ede298c19" providerId="ADAL" clId="{BE493258-46F6-4940-9CA3-26CE8AEAC234}" dt="2020-08-13T08:44:01.904" v="2543" actId="1076"/>
          <ac:spMkLst>
            <pc:docMk/>
            <pc:sldMk cId="1425118613" sldId="302"/>
            <ac:spMk id="19" creationId="{0824FF1E-5C20-429F-B7FD-1A6E8815B0C6}"/>
          </ac:spMkLst>
        </pc:spChg>
        <pc:spChg chg="add mod">
          <ac:chgData name="Hải" userId="8dc1f3a0-d2da-4e99-90f9-2a8ede298c19" providerId="ADAL" clId="{BE493258-46F6-4940-9CA3-26CE8AEAC234}" dt="2020-08-13T08:44:11.525" v="2547" actId="20577"/>
          <ac:spMkLst>
            <pc:docMk/>
            <pc:sldMk cId="1425118613" sldId="302"/>
            <ac:spMk id="21" creationId="{B708CB88-037A-47DE-B29B-9D1938EC2472}"/>
          </ac:spMkLst>
        </pc:spChg>
        <pc:spChg chg="add mod">
          <ac:chgData name="Hải" userId="8dc1f3a0-d2da-4e99-90f9-2a8ede298c19" providerId="ADAL" clId="{BE493258-46F6-4940-9CA3-26CE8AEAC234}" dt="2020-08-13T08:44:01.904" v="2543" actId="1076"/>
          <ac:spMkLst>
            <pc:docMk/>
            <pc:sldMk cId="1425118613" sldId="302"/>
            <ac:spMk id="23" creationId="{4095324E-EB92-4DE9-9F43-E6F803D20482}"/>
          </ac:spMkLst>
        </pc:spChg>
        <pc:spChg chg="add mod">
          <ac:chgData name="Hải" userId="8dc1f3a0-d2da-4e99-90f9-2a8ede298c19" providerId="ADAL" clId="{BE493258-46F6-4940-9CA3-26CE8AEAC234}" dt="2020-08-13T08:44:13.607" v="2548" actId="20577"/>
          <ac:spMkLst>
            <pc:docMk/>
            <pc:sldMk cId="1425118613" sldId="302"/>
            <ac:spMk id="25" creationId="{67C9A86D-045D-4366-8334-7CE329126521}"/>
          </ac:spMkLst>
        </pc:spChg>
        <pc:spChg chg="add mod">
          <ac:chgData name="Hải" userId="8dc1f3a0-d2da-4e99-90f9-2a8ede298c19" providerId="ADAL" clId="{BE493258-46F6-4940-9CA3-26CE8AEAC234}" dt="2020-08-13T08:44:43.563" v="2556" actId="1076"/>
          <ac:spMkLst>
            <pc:docMk/>
            <pc:sldMk cId="1425118613" sldId="302"/>
            <ac:spMk id="26" creationId="{F71D3710-21DB-4441-A60D-E24564C1ED4A}"/>
          </ac:spMkLst>
        </pc:spChg>
        <pc:spChg chg="add mod">
          <ac:chgData name="Hải" userId="8dc1f3a0-d2da-4e99-90f9-2a8ede298c19" providerId="ADAL" clId="{BE493258-46F6-4940-9CA3-26CE8AEAC234}" dt="2020-08-13T08:44:47.296" v="2560" actId="20577"/>
          <ac:spMkLst>
            <pc:docMk/>
            <pc:sldMk cId="1425118613" sldId="302"/>
            <ac:spMk id="28" creationId="{684D19C5-3AE0-475D-A31C-476F668508C0}"/>
          </ac:spMkLst>
        </pc:spChg>
        <pc:spChg chg="add mod">
          <ac:chgData name="Hải" userId="8dc1f3a0-d2da-4e99-90f9-2a8ede298c19" providerId="ADAL" clId="{BE493258-46F6-4940-9CA3-26CE8AEAC234}" dt="2020-08-13T08:44:57.421" v="2566" actId="20577"/>
          <ac:spMkLst>
            <pc:docMk/>
            <pc:sldMk cId="1425118613" sldId="302"/>
            <ac:spMk id="30" creationId="{30A37F7C-D25C-460D-A692-E19786AEFBF7}"/>
          </ac:spMkLst>
        </pc:spChg>
        <pc:spChg chg="add mod">
          <ac:chgData name="Hải" userId="8dc1f3a0-d2da-4e99-90f9-2a8ede298c19" providerId="ADAL" clId="{BE493258-46F6-4940-9CA3-26CE8AEAC234}" dt="2020-08-13T08:45:05.298" v="2570" actId="20577"/>
          <ac:spMkLst>
            <pc:docMk/>
            <pc:sldMk cId="1425118613" sldId="302"/>
            <ac:spMk id="32" creationId="{B50082A3-C32F-4AFB-A4EC-D4E57DEA4E49}"/>
          </ac:spMkLst>
        </pc:spChg>
        <pc:spChg chg="add mod">
          <ac:chgData name="Hải" userId="8dc1f3a0-d2da-4e99-90f9-2a8ede298c19" providerId="ADAL" clId="{BE493258-46F6-4940-9CA3-26CE8AEAC234}" dt="2020-08-13T08:45:15.011" v="2582" actId="1037"/>
          <ac:spMkLst>
            <pc:docMk/>
            <pc:sldMk cId="1425118613" sldId="302"/>
            <ac:spMk id="34" creationId="{F47FA60E-3017-4AE6-83AD-70B3561F2620}"/>
          </ac:spMkLst>
        </pc:spChg>
        <pc:spChg chg="add mod">
          <ac:chgData name="Hải" userId="8dc1f3a0-d2da-4e99-90f9-2a8ede298c19" providerId="ADAL" clId="{BE493258-46F6-4940-9CA3-26CE8AEAC234}" dt="2020-08-13T08:45:20.252" v="2586" actId="20577"/>
          <ac:spMkLst>
            <pc:docMk/>
            <pc:sldMk cId="1425118613" sldId="302"/>
            <ac:spMk id="36" creationId="{50FDB4A3-40BC-4E1F-8D3C-6CE6F6A2A528}"/>
          </ac:spMkLst>
        </pc:spChg>
        <pc:spChg chg="add mod">
          <ac:chgData name="Hải" userId="8dc1f3a0-d2da-4e99-90f9-2a8ede298c19" providerId="ADAL" clId="{BE493258-46F6-4940-9CA3-26CE8AEAC234}" dt="2020-08-13T08:49:52.895" v="2649" actId="1582"/>
          <ac:spMkLst>
            <pc:docMk/>
            <pc:sldMk cId="1425118613" sldId="302"/>
            <ac:spMk id="70" creationId="{7EEE115C-638A-4827-8766-1A7ECACB7413}"/>
          </ac:spMkLst>
        </pc:spChg>
        <pc:picChg chg="add mod">
          <ac:chgData name="Hải" userId="8dc1f3a0-d2da-4e99-90f9-2a8ede298c19" providerId="ADAL" clId="{BE493258-46F6-4940-9CA3-26CE8AEAC234}" dt="2020-08-13T08:42:07.668" v="2505" actId="1076"/>
          <ac:picMkLst>
            <pc:docMk/>
            <pc:sldMk cId="1425118613" sldId="302"/>
            <ac:picMk id="2" creationId="{3D81D69F-A9E3-4C6C-BDFB-310BDD206A86}"/>
          </ac:picMkLst>
        </pc:picChg>
        <pc:picChg chg="add del mod">
          <ac:chgData name="Hải" userId="8dc1f3a0-d2da-4e99-90f9-2a8ede298c19" providerId="ADAL" clId="{BE493258-46F6-4940-9CA3-26CE8AEAC234}" dt="2020-08-13T08:49:57.022" v="2650" actId="478"/>
          <ac:picMkLst>
            <pc:docMk/>
            <pc:sldMk cId="1425118613" sldId="302"/>
            <ac:picMk id="44" creationId="{06757238-64AC-46AA-834D-56141A1FC74C}"/>
          </ac:picMkLst>
        </pc:picChg>
        <pc:cxnChg chg="add mod">
          <ac:chgData name="Hải" userId="8dc1f3a0-d2da-4e99-90f9-2a8ede298c19" providerId="ADAL" clId="{BE493258-46F6-4940-9CA3-26CE8AEAC234}" dt="2020-08-13T08:47:53.841" v="2613" actId="14100"/>
          <ac:cxnSpMkLst>
            <pc:docMk/>
            <pc:sldMk cId="1425118613" sldId="302"/>
            <ac:cxnSpMk id="37" creationId="{F17F75FB-B509-43EC-880E-75539DDBB0F8}"/>
          </ac:cxnSpMkLst>
        </pc:cxnChg>
        <pc:cxnChg chg="add mod">
          <ac:chgData name="Hải" userId="8dc1f3a0-d2da-4e99-90f9-2a8ede298c19" providerId="ADAL" clId="{BE493258-46F6-4940-9CA3-26CE8AEAC234}" dt="2020-08-13T08:48:08.228" v="2618" actId="14100"/>
          <ac:cxnSpMkLst>
            <pc:docMk/>
            <pc:sldMk cId="1425118613" sldId="302"/>
            <ac:cxnSpMk id="40" creationId="{C40E484B-6FCC-4A14-8197-AE84E150B8F3}"/>
          </ac:cxnSpMkLst>
        </pc:cxnChg>
        <pc:cxnChg chg="add mod">
          <ac:chgData name="Hải" userId="8dc1f3a0-d2da-4e99-90f9-2a8ede298c19" providerId="ADAL" clId="{BE493258-46F6-4940-9CA3-26CE8AEAC234}" dt="2020-08-13T08:48:04.718" v="2617" actId="14100"/>
          <ac:cxnSpMkLst>
            <pc:docMk/>
            <pc:sldMk cId="1425118613" sldId="302"/>
            <ac:cxnSpMk id="48" creationId="{4DC25DCB-FC63-4957-8DEA-E9E539F4EE66}"/>
          </ac:cxnSpMkLst>
        </pc:cxnChg>
        <pc:cxnChg chg="add mod">
          <ac:chgData name="Hải" userId="8dc1f3a0-d2da-4e99-90f9-2a8ede298c19" providerId="ADAL" clId="{BE493258-46F6-4940-9CA3-26CE8AEAC234}" dt="2020-08-13T08:48:19.613" v="2622" actId="1076"/>
          <ac:cxnSpMkLst>
            <pc:docMk/>
            <pc:sldMk cId="1425118613" sldId="302"/>
            <ac:cxnSpMk id="53" creationId="{F7950412-C006-475A-AB08-031D19D35D59}"/>
          </ac:cxnSpMkLst>
        </pc:cxnChg>
        <pc:cxnChg chg="add mod">
          <ac:chgData name="Hải" userId="8dc1f3a0-d2da-4e99-90f9-2a8ede298c19" providerId="ADAL" clId="{BE493258-46F6-4940-9CA3-26CE8AEAC234}" dt="2020-08-13T08:48:29.585" v="2627" actId="1076"/>
          <ac:cxnSpMkLst>
            <pc:docMk/>
            <pc:sldMk cId="1425118613" sldId="302"/>
            <ac:cxnSpMk id="56" creationId="{2A015532-82B8-4844-88FF-89B4BC4C5E18}"/>
          </ac:cxnSpMkLst>
        </pc:cxnChg>
        <pc:cxnChg chg="add del mod">
          <ac:chgData name="Hải" userId="8dc1f3a0-d2da-4e99-90f9-2a8ede298c19" providerId="ADAL" clId="{BE493258-46F6-4940-9CA3-26CE8AEAC234}" dt="2020-08-13T08:49:11.746" v="2637" actId="478"/>
          <ac:cxnSpMkLst>
            <pc:docMk/>
            <pc:sldMk cId="1425118613" sldId="302"/>
            <ac:cxnSpMk id="61" creationId="{1C7524B9-271B-4645-A94F-6E9B32877C5B}"/>
          </ac:cxnSpMkLst>
        </pc:cxnChg>
      </pc:sldChg>
      <pc:sldChg chg="addSp modSp add mod">
        <pc:chgData name="Hải" userId="8dc1f3a0-d2da-4e99-90f9-2a8ede298c19" providerId="ADAL" clId="{BE493258-46F6-4940-9CA3-26CE8AEAC234}" dt="2020-08-13T08:53:04.093" v="2694" actId="14100"/>
        <pc:sldMkLst>
          <pc:docMk/>
          <pc:sldMk cId="2405614631" sldId="303"/>
        </pc:sldMkLst>
        <pc:spChg chg="add mod">
          <ac:chgData name="Hải" userId="8dc1f3a0-d2da-4e99-90f9-2a8ede298c19" providerId="ADAL" clId="{BE493258-46F6-4940-9CA3-26CE8AEAC234}" dt="2020-08-13T08:51:57.087" v="2658" actId="20577"/>
          <ac:spMkLst>
            <pc:docMk/>
            <pc:sldMk cId="2405614631" sldId="303"/>
            <ac:spMk id="4" creationId="{B7D69922-B87D-4D98-A8B6-789DD261568E}"/>
          </ac:spMkLst>
        </pc:spChg>
        <pc:spChg chg="add mod">
          <ac:chgData name="Hải" userId="8dc1f3a0-d2da-4e99-90f9-2a8ede298c19" providerId="ADAL" clId="{BE493258-46F6-4940-9CA3-26CE8AEAC234}" dt="2020-08-13T08:52:01.677" v="2660" actId="1076"/>
          <ac:spMkLst>
            <pc:docMk/>
            <pc:sldMk cId="2405614631" sldId="303"/>
            <ac:spMk id="6" creationId="{087C45E4-1580-429A-A3E6-EFE5A811A72A}"/>
          </ac:spMkLst>
        </pc:spChg>
        <pc:spChg chg="add mod">
          <ac:chgData name="Hải" userId="8dc1f3a0-d2da-4e99-90f9-2a8ede298c19" providerId="ADAL" clId="{BE493258-46F6-4940-9CA3-26CE8AEAC234}" dt="2020-08-13T08:52:05.443" v="2664" actId="20577"/>
          <ac:spMkLst>
            <pc:docMk/>
            <pc:sldMk cId="2405614631" sldId="303"/>
            <ac:spMk id="8" creationId="{9B3C9E68-7BFB-4D77-94DE-1F78E65D13EA}"/>
          </ac:spMkLst>
        </pc:spChg>
        <pc:spChg chg="add mod">
          <ac:chgData name="Hải" userId="8dc1f3a0-d2da-4e99-90f9-2a8ede298c19" providerId="ADAL" clId="{BE493258-46F6-4940-9CA3-26CE8AEAC234}" dt="2020-08-13T08:52:19.921" v="2670" actId="1076"/>
          <ac:spMkLst>
            <pc:docMk/>
            <pc:sldMk cId="2405614631" sldId="303"/>
            <ac:spMk id="10" creationId="{E92DCE68-F5BA-462F-8D03-D120A0FD3F60}"/>
          </ac:spMkLst>
        </pc:spChg>
        <pc:spChg chg="add mod">
          <ac:chgData name="Hải" userId="8dc1f3a0-d2da-4e99-90f9-2a8ede298c19" providerId="ADAL" clId="{BE493258-46F6-4940-9CA3-26CE8AEAC234}" dt="2020-08-13T08:52:29.866" v="2677" actId="1076"/>
          <ac:spMkLst>
            <pc:docMk/>
            <pc:sldMk cId="2405614631" sldId="303"/>
            <ac:spMk id="12" creationId="{4FB3595F-3CA6-476D-9C98-BF66AE0B4573}"/>
          </ac:spMkLst>
        </pc:spChg>
        <pc:spChg chg="add mod">
          <ac:chgData name="Hải" userId="8dc1f3a0-d2da-4e99-90f9-2a8ede298c19" providerId="ADAL" clId="{BE493258-46F6-4940-9CA3-26CE8AEAC234}" dt="2020-08-13T08:53:04.093" v="2694" actId="14100"/>
          <ac:spMkLst>
            <pc:docMk/>
            <pc:sldMk cId="2405614631" sldId="303"/>
            <ac:spMk id="14" creationId="{3C6D8287-E1B4-4F82-8E61-4D140E3451D5}"/>
          </ac:spMkLst>
        </pc:spChg>
        <pc:picChg chg="add mod">
          <ac:chgData name="Hải" userId="8dc1f3a0-d2da-4e99-90f9-2a8ede298c19" providerId="ADAL" clId="{BE493258-46F6-4940-9CA3-26CE8AEAC234}" dt="2020-08-13T08:51:46.296" v="2652" actId="1076"/>
          <ac:picMkLst>
            <pc:docMk/>
            <pc:sldMk cId="2405614631" sldId="303"/>
            <ac:picMk id="2" creationId="{16D09DFD-F8C8-4377-B55F-521E274F6341}"/>
          </ac:picMkLst>
        </pc:picChg>
        <pc:cxnChg chg="add mod">
          <ac:chgData name="Hải" userId="8dc1f3a0-d2da-4e99-90f9-2a8ede298c19" providerId="ADAL" clId="{BE493258-46F6-4940-9CA3-26CE8AEAC234}" dt="2020-08-13T08:52:45.497" v="2684" actId="14100"/>
          <ac:cxnSpMkLst>
            <pc:docMk/>
            <pc:sldMk cId="2405614631" sldId="303"/>
            <ac:cxnSpMk id="15" creationId="{BBA29B47-6245-47CB-BD62-BBABA0B110AB}"/>
          </ac:cxnSpMkLst>
        </pc:cxnChg>
        <pc:cxnChg chg="add mod">
          <ac:chgData name="Hải" userId="8dc1f3a0-d2da-4e99-90f9-2a8ede298c19" providerId="ADAL" clId="{BE493258-46F6-4940-9CA3-26CE8AEAC234}" dt="2020-08-13T08:52:50.682" v="2687" actId="14100"/>
          <ac:cxnSpMkLst>
            <pc:docMk/>
            <pc:sldMk cId="2405614631" sldId="303"/>
            <ac:cxnSpMk id="18" creationId="{AAA048EC-E06A-443B-93C4-2BAA21A2E7A0}"/>
          </ac:cxnSpMkLst>
        </pc:cxnChg>
        <pc:cxnChg chg="add mod">
          <ac:chgData name="Hải" userId="8dc1f3a0-d2da-4e99-90f9-2a8ede298c19" providerId="ADAL" clId="{BE493258-46F6-4940-9CA3-26CE8AEAC234}" dt="2020-08-13T08:52:54.727" v="2690" actId="14100"/>
          <ac:cxnSpMkLst>
            <pc:docMk/>
            <pc:sldMk cId="2405614631" sldId="303"/>
            <ac:cxnSpMk id="21" creationId="{6F6B395C-F108-4D66-A0BE-36FF2EE3B041}"/>
          </ac:cxnSpMkLst>
        </pc:cxnChg>
        <pc:cxnChg chg="add mod">
          <ac:chgData name="Hải" userId="8dc1f3a0-d2da-4e99-90f9-2a8ede298c19" providerId="ADAL" clId="{BE493258-46F6-4940-9CA3-26CE8AEAC234}" dt="2020-08-13T08:53:04.093" v="2694" actId="14100"/>
          <ac:cxnSpMkLst>
            <pc:docMk/>
            <pc:sldMk cId="2405614631" sldId="303"/>
            <ac:cxnSpMk id="24" creationId="{42F2D516-9F06-4E2F-918E-0EE4B41BA716}"/>
          </ac:cxnSpMkLst>
        </pc:cxnChg>
      </pc:sldChg>
      <pc:sldChg chg="addSp delSp modSp add mod">
        <pc:chgData name="Hải" userId="8dc1f3a0-d2da-4e99-90f9-2a8ede298c19" providerId="ADAL" clId="{BE493258-46F6-4940-9CA3-26CE8AEAC234}" dt="2020-08-13T08:57:39.652" v="2794" actId="20577"/>
        <pc:sldMkLst>
          <pc:docMk/>
          <pc:sldMk cId="2871594550" sldId="304"/>
        </pc:sldMkLst>
        <pc:spChg chg="add del mod">
          <ac:chgData name="Hải" userId="8dc1f3a0-d2da-4e99-90f9-2a8ede298c19" providerId="ADAL" clId="{BE493258-46F6-4940-9CA3-26CE8AEAC234}" dt="2020-08-13T08:54:08.834" v="2699" actId="478"/>
          <ac:spMkLst>
            <pc:docMk/>
            <pc:sldMk cId="2871594550" sldId="304"/>
            <ac:spMk id="3" creationId="{6381A351-8853-4252-972E-312AF938E6DB}"/>
          </ac:spMkLst>
        </pc:spChg>
        <pc:spChg chg="add del mod">
          <ac:chgData name="Hải" userId="8dc1f3a0-d2da-4e99-90f9-2a8ede298c19" providerId="ADAL" clId="{BE493258-46F6-4940-9CA3-26CE8AEAC234}" dt="2020-08-13T08:54:08.834" v="2699" actId="478"/>
          <ac:spMkLst>
            <pc:docMk/>
            <pc:sldMk cId="2871594550" sldId="304"/>
            <ac:spMk id="4" creationId="{66E279DA-FD85-4CE3-9044-6388CEE34827}"/>
          </ac:spMkLst>
        </pc:spChg>
        <pc:spChg chg="add del mod">
          <ac:chgData name="Hải" userId="8dc1f3a0-d2da-4e99-90f9-2a8ede298c19" providerId="ADAL" clId="{BE493258-46F6-4940-9CA3-26CE8AEAC234}" dt="2020-08-13T08:54:08.834" v="2699" actId="478"/>
          <ac:spMkLst>
            <pc:docMk/>
            <pc:sldMk cId="2871594550" sldId="304"/>
            <ac:spMk id="5" creationId="{D19C79AC-B760-41B7-9CE6-988F2D4A6880}"/>
          </ac:spMkLst>
        </pc:spChg>
        <pc:spChg chg="add del mod">
          <ac:chgData name="Hải" userId="8dc1f3a0-d2da-4e99-90f9-2a8ede298c19" providerId="ADAL" clId="{BE493258-46F6-4940-9CA3-26CE8AEAC234}" dt="2020-08-13T08:54:08.834" v="2699" actId="478"/>
          <ac:spMkLst>
            <pc:docMk/>
            <pc:sldMk cId="2871594550" sldId="304"/>
            <ac:spMk id="6" creationId="{76F94398-DAF3-4F40-9FCE-75AE562CF0B1}"/>
          </ac:spMkLst>
        </pc:spChg>
        <pc:spChg chg="add del mod">
          <ac:chgData name="Hải" userId="8dc1f3a0-d2da-4e99-90f9-2a8ede298c19" providerId="ADAL" clId="{BE493258-46F6-4940-9CA3-26CE8AEAC234}" dt="2020-08-13T08:54:08.834" v="2699" actId="478"/>
          <ac:spMkLst>
            <pc:docMk/>
            <pc:sldMk cId="2871594550" sldId="304"/>
            <ac:spMk id="7" creationId="{BC55A9DB-4963-44E0-9589-4B0AF14BE877}"/>
          </ac:spMkLst>
        </pc:spChg>
        <pc:spChg chg="add del mod">
          <ac:chgData name="Hải" userId="8dc1f3a0-d2da-4e99-90f9-2a8ede298c19" providerId="ADAL" clId="{BE493258-46F6-4940-9CA3-26CE8AEAC234}" dt="2020-08-13T08:54:08.834" v="2699" actId="478"/>
          <ac:spMkLst>
            <pc:docMk/>
            <pc:sldMk cId="2871594550" sldId="304"/>
            <ac:spMk id="8" creationId="{ADE60F3C-01EA-4BB4-8FA4-677B61C4BBF5}"/>
          </ac:spMkLst>
        </pc:spChg>
        <pc:spChg chg="add del mod">
          <ac:chgData name="Hải" userId="8dc1f3a0-d2da-4e99-90f9-2a8ede298c19" providerId="ADAL" clId="{BE493258-46F6-4940-9CA3-26CE8AEAC234}" dt="2020-08-13T08:55:22.234" v="2734" actId="478"/>
          <ac:spMkLst>
            <pc:docMk/>
            <pc:sldMk cId="2871594550" sldId="304"/>
            <ac:spMk id="9" creationId="{D6FB7F89-60EA-4CAB-9643-20CCFC1C7586}"/>
          </ac:spMkLst>
        </pc:spChg>
        <pc:spChg chg="add del mod">
          <ac:chgData name="Hải" userId="8dc1f3a0-d2da-4e99-90f9-2a8ede298c19" providerId="ADAL" clId="{BE493258-46F6-4940-9CA3-26CE8AEAC234}" dt="2020-08-13T08:55:22.234" v="2734" actId="478"/>
          <ac:spMkLst>
            <pc:docMk/>
            <pc:sldMk cId="2871594550" sldId="304"/>
            <ac:spMk id="10" creationId="{E6FA114B-EEAE-4C0C-B108-ABCCFA63AF6A}"/>
          </ac:spMkLst>
        </pc:spChg>
        <pc:spChg chg="add del mod">
          <ac:chgData name="Hải" userId="8dc1f3a0-d2da-4e99-90f9-2a8ede298c19" providerId="ADAL" clId="{BE493258-46F6-4940-9CA3-26CE8AEAC234}" dt="2020-08-13T08:55:22.234" v="2734" actId="478"/>
          <ac:spMkLst>
            <pc:docMk/>
            <pc:sldMk cId="2871594550" sldId="304"/>
            <ac:spMk id="11" creationId="{1D04C79F-CE79-41E4-A26A-54663EB6D2F3}"/>
          </ac:spMkLst>
        </pc:spChg>
        <pc:spChg chg="add del mod">
          <ac:chgData name="Hải" userId="8dc1f3a0-d2da-4e99-90f9-2a8ede298c19" providerId="ADAL" clId="{BE493258-46F6-4940-9CA3-26CE8AEAC234}" dt="2020-08-13T08:55:22.234" v="2734" actId="478"/>
          <ac:spMkLst>
            <pc:docMk/>
            <pc:sldMk cId="2871594550" sldId="304"/>
            <ac:spMk id="12" creationId="{1B0E4B17-39CA-471D-A9CD-6B85D6F875A5}"/>
          </ac:spMkLst>
        </pc:spChg>
        <pc:spChg chg="add del mod">
          <ac:chgData name="Hải" userId="8dc1f3a0-d2da-4e99-90f9-2a8ede298c19" providerId="ADAL" clId="{BE493258-46F6-4940-9CA3-26CE8AEAC234}" dt="2020-08-13T08:55:22.234" v="2734" actId="478"/>
          <ac:spMkLst>
            <pc:docMk/>
            <pc:sldMk cId="2871594550" sldId="304"/>
            <ac:spMk id="13" creationId="{E317C3B7-D93F-4FE5-944F-EB0F3D4D8DF2}"/>
          </ac:spMkLst>
        </pc:spChg>
        <pc:spChg chg="add del mod">
          <ac:chgData name="Hải" userId="8dc1f3a0-d2da-4e99-90f9-2a8ede298c19" providerId="ADAL" clId="{BE493258-46F6-4940-9CA3-26CE8AEAC234}" dt="2020-08-13T08:55:22.234" v="2734" actId="478"/>
          <ac:spMkLst>
            <pc:docMk/>
            <pc:sldMk cId="2871594550" sldId="304"/>
            <ac:spMk id="14" creationId="{45B87CAC-735B-4C57-952F-EFFF42B5AA96}"/>
          </ac:spMkLst>
        </pc:spChg>
        <pc:spChg chg="add mod">
          <ac:chgData name="Hải" userId="8dc1f3a0-d2da-4e99-90f9-2a8ede298c19" providerId="ADAL" clId="{BE493258-46F6-4940-9CA3-26CE8AEAC234}" dt="2020-08-13T08:54:04.277" v="2698" actId="1076"/>
          <ac:spMkLst>
            <pc:docMk/>
            <pc:sldMk cId="2871594550" sldId="304"/>
            <ac:spMk id="15" creationId="{FCED81C7-60CC-45C7-BA6E-FB51E07A722C}"/>
          </ac:spMkLst>
        </pc:spChg>
        <pc:spChg chg="add del mod">
          <ac:chgData name="Hải" userId="8dc1f3a0-d2da-4e99-90f9-2a8ede298c19" providerId="ADAL" clId="{BE493258-46F6-4940-9CA3-26CE8AEAC234}" dt="2020-08-13T08:54:08.834" v="2699" actId="478"/>
          <ac:spMkLst>
            <pc:docMk/>
            <pc:sldMk cId="2871594550" sldId="304"/>
            <ac:spMk id="16" creationId="{CDF4D2D8-C4C5-406F-8647-BBEF09F9B6CC}"/>
          </ac:spMkLst>
        </pc:spChg>
        <pc:spChg chg="add del mod">
          <ac:chgData name="Hải" userId="8dc1f3a0-d2da-4e99-90f9-2a8ede298c19" providerId="ADAL" clId="{BE493258-46F6-4940-9CA3-26CE8AEAC234}" dt="2020-08-13T08:55:22.234" v="2734" actId="478"/>
          <ac:spMkLst>
            <pc:docMk/>
            <pc:sldMk cId="2871594550" sldId="304"/>
            <ac:spMk id="17" creationId="{48CE945D-74A5-4D4C-9CD7-8A7DC40EF2B0}"/>
          </ac:spMkLst>
        </pc:spChg>
        <pc:spChg chg="add del mod">
          <ac:chgData name="Hải" userId="8dc1f3a0-d2da-4e99-90f9-2a8ede298c19" providerId="ADAL" clId="{BE493258-46F6-4940-9CA3-26CE8AEAC234}" dt="2020-08-13T08:55:22.234" v="2734" actId="478"/>
          <ac:spMkLst>
            <pc:docMk/>
            <pc:sldMk cId="2871594550" sldId="304"/>
            <ac:spMk id="18" creationId="{F6E58E97-5C89-4158-98B6-C5BEF931B7E8}"/>
          </ac:spMkLst>
        </pc:spChg>
        <pc:spChg chg="add del mod">
          <ac:chgData name="Hải" userId="8dc1f3a0-d2da-4e99-90f9-2a8ede298c19" providerId="ADAL" clId="{BE493258-46F6-4940-9CA3-26CE8AEAC234}" dt="2020-08-13T08:54:08.834" v="2699" actId="478"/>
          <ac:spMkLst>
            <pc:docMk/>
            <pc:sldMk cId="2871594550" sldId="304"/>
            <ac:spMk id="19" creationId="{BC532F23-F018-402D-9291-A4E833F27BE2}"/>
          </ac:spMkLst>
        </pc:spChg>
        <pc:spChg chg="add del mod">
          <ac:chgData name="Hải" userId="8dc1f3a0-d2da-4e99-90f9-2a8ede298c19" providerId="ADAL" clId="{BE493258-46F6-4940-9CA3-26CE8AEAC234}" dt="2020-08-13T08:55:22.234" v="2734" actId="478"/>
          <ac:spMkLst>
            <pc:docMk/>
            <pc:sldMk cId="2871594550" sldId="304"/>
            <ac:spMk id="20" creationId="{4A9CCC14-EDF7-4041-B8C0-EF49DC742A2A}"/>
          </ac:spMkLst>
        </pc:spChg>
        <pc:spChg chg="add del mod">
          <ac:chgData name="Hải" userId="8dc1f3a0-d2da-4e99-90f9-2a8ede298c19" providerId="ADAL" clId="{BE493258-46F6-4940-9CA3-26CE8AEAC234}" dt="2020-08-13T08:55:22.234" v="2734" actId="478"/>
          <ac:spMkLst>
            <pc:docMk/>
            <pc:sldMk cId="2871594550" sldId="304"/>
            <ac:spMk id="26" creationId="{B3E81737-4E1C-4C58-A9CA-67E5DD2B6712}"/>
          </ac:spMkLst>
        </pc:spChg>
        <pc:spChg chg="add mod">
          <ac:chgData name="Hải" userId="8dc1f3a0-d2da-4e99-90f9-2a8ede298c19" providerId="ADAL" clId="{BE493258-46F6-4940-9CA3-26CE8AEAC234}" dt="2020-08-13T08:54:17.865" v="2703" actId="20577"/>
          <ac:spMkLst>
            <pc:docMk/>
            <pc:sldMk cId="2871594550" sldId="304"/>
            <ac:spMk id="28" creationId="{8B7A2F7B-823C-4B35-946A-F5C1ABB626D6}"/>
          </ac:spMkLst>
        </pc:spChg>
        <pc:spChg chg="add mod">
          <ac:chgData name="Hải" userId="8dc1f3a0-d2da-4e99-90f9-2a8ede298c19" providerId="ADAL" clId="{BE493258-46F6-4940-9CA3-26CE8AEAC234}" dt="2020-08-13T08:54:36.701" v="2711" actId="1076"/>
          <ac:spMkLst>
            <pc:docMk/>
            <pc:sldMk cId="2871594550" sldId="304"/>
            <ac:spMk id="30" creationId="{FF08F24E-C005-42E8-8133-B22ADF0CE689}"/>
          </ac:spMkLst>
        </pc:spChg>
        <pc:spChg chg="add mod">
          <ac:chgData name="Hải" userId="8dc1f3a0-d2da-4e99-90f9-2a8ede298c19" providerId="ADAL" clId="{BE493258-46F6-4940-9CA3-26CE8AEAC234}" dt="2020-08-13T08:55:14.790" v="2731" actId="1076"/>
          <ac:spMkLst>
            <pc:docMk/>
            <pc:sldMk cId="2871594550" sldId="304"/>
            <ac:spMk id="32" creationId="{27E08CF7-4A27-48E9-A820-599C526465A2}"/>
          </ac:spMkLst>
        </pc:spChg>
        <pc:spChg chg="add mod">
          <ac:chgData name="Hải" userId="8dc1f3a0-d2da-4e99-90f9-2a8ede298c19" providerId="ADAL" clId="{BE493258-46F6-4940-9CA3-26CE8AEAC234}" dt="2020-08-13T08:55:16.999" v="2732" actId="1076"/>
          <ac:spMkLst>
            <pc:docMk/>
            <pc:sldMk cId="2871594550" sldId="304"/>
            <ac:spMk id="36" creationId="{21912C8A-CDBB-4C43-85D5-717C70BBC168}"/>
          </ac:spMkLst>
        </pc:spChg>
        <pc:spChg chg="add mod">
          <ac:chgData name="Hải" userId="8dc1f3a0-d2da-4e99-90f9-2a8ede298c19" providerId="ADAL" clId="{BE493258-46F6-4940-9CA3-26CE8AEAC234}" dt="2020-08-13T08:57:05.866" v="2779" actId="1076"/>
          <ac:spMkLst>
            <pc:docMk/>
            <pc:sldMk cId="2871594550" sldId="304"/>
            <ac:spMk id="38" creationId="{398A85AE-223C-41E7-897D-8DA9A1EC145C}"/>
          </ac:spMkLst>
        </pc:spChg>
        <pc:spChg chg="add mod">
          <ac:chgData name="Hải" userId="8dc1f3a0-d2da-4e99-90f9-2a8ede298c19" providerId="ADAL" clId="{BE493258-46F6-4940-9CA3-26CE8AEAC234}" dt="2020-08-13T08:56:20.959" v="2764" actId="20577"/>
          <ac:spMkLst>
            <pc:docMk/>
            <pc:sldMk cId="2871594550" sldId="304"/>
            <ac:spMk id="52" creationId="{84D48DDE-57B3-4A3A-80F0-EBB925C7CC90}"/>
          </ac:spMkLst>
        </pc:spChg>
        <pc:spChg chg="add mod">
          <ac:chgData name="Hải" userId="8dc1f3a0-d2da-4e99-90f9-2a8ede298c19" providerId="ADAL" clId="{BE493258-46F6-4940-9CA3-26CE8AEAC234}" dt="2020-08-13T08:57:15.046" v="2782" actId="1076"/>
          <ac:spMkLst>
            <pc:docMk/>
            <pc:sldMk cId="2871594550" sldId="304"/>
            <ac:spMk id="54" creationId="{401117D1-1349-4AC1-AE7B-3FA9B2FADB00}"/>
          </ac:spMkLst>
        </pc:spChg>
        <pc:spChg chg="add mod">
          <ac:chgData name="Hải" userId="8dc1f3a0-d2da-4e99-90f9-2a8ede298c19" providerId="ADAL" clId="{BE493258-46F6-4940-9CA3-26CE8AEAC234}" dt="2020-08-13T08:56:45.233" v="2776" actId="20577"/>
          <ac:spMkLst>
            <pc:docMk/>
            <pc:sldMk cId="2871594550" sldId="304"/>
            <ac:spMk id="56" creationId="{AA6334DE-4A71-4FBE-B808-BA5997651D3A}"/>
          </ac:spMkLst>
        </pc:spChg>
        <pc:spChg chg="add mod">
          <ac:chgData name="Hải" userId="8dc1f3a0-d2da-4e99-90f9-2a8ede298c19" providerId="ADAL" clId="{BE493258-46F6-4940-9CA3-26CE8AEAC234}" dt="2020-08-13T08:57:34.622" v="2790" actId="1076"/>
          <ac:spMkLst>
            <pc:docMk/>
            <pc:sldMk cId="2871594550" sldId="304"/>
            <ac:spMk id="66" creationId="{A652FF87-57E9-47BD-9CAE-AA8DD802940A}"/>
          </ac:spMkLst>
        </pc:spChg>
        <pc:spChg chg="add mod">
          <ac:chgData name="Hải" userId="8dc1f3a0-d2da-4e99-90f9-2a8ede298c19" providerId="ADAL" clId="{BE493258-46F6-4940-9CA3-26CE8AEAC234}" dt="2020-08-13T08:57:39.652" v="2794" actId="20577"/>
          <ac:spMkLst>
            <pc:docMk/>
            <pc:sldMk cId="2871594550" sldId="304"/>
            <ac:spMk id="68" creationId="{297A465C-2673-4FC5-9781-C689EA0A537E}"/>
          </ac:spMkLst>
        </pc:spChg>
        <pc:picChg chg="add mod">
          <ac:chgData name="Hải" userId="8dc1f3a0-d2da-4e99-90f9-2a8ede298c19" providerId="ADAL" clId="{BE493258-46F6-4940-9CA3-26CE8AEAC234}" dt="2020-08-13T08:55:20.484" v="2733" actId="1076"/>
          <ac:picMkLst>
            <pc:docMk/>
            <pc:sldMk cId="2871594550" sldId="304"/>
            <ac:picMk id="2" creationId="{E92BF66D-4AC0-43F4-8F38-8557BB02B38D}"/>
          </ac:picMkLst>
        </pc:picChg>
        <pc:cxnChg chg="add del mod">
          <ac:chgData name="Hải" userId="8dc1f3a0-d2da-4e99-90f9-2a8ede298c19" providerId="ADAL" clId="{BE493258-46F6-4940-9CA3-26CE8AEAC234}" dt="2020-08-13T08:54:08.834" v="2699" actId="478"/>
          <ac:cxnSpMkLst>
            <pc:docMk/>
            <pc:sldMk cId="2871594550" sldId="304"/>
            <ac:cxnSpMk id="21" creationId="{FA863FB8-AAAC-4456-BE2F-EFB3EAE63786}"/>
          </ac:cxnSpMkLst>
        </pc:cxnChg>
        <pc:cxnChg chg="add mod">
          <ac:chgData name="Hải" userId="8dc1f3a0-d2da-4e99-90f9-2a8ede298c19" providerId="ADAL" clId="{BE493258-46F6-4940-9CA3-26CE8AEAC234}" dt="2020-08-13T08:55:01.587" v="2725" actId="14100"/>
          <ac:cxnSpMkLst>
            <pc:docMk/>
            <pc:sldMk cId="2871594550" sldId="304"/>
            <ac:cxnSpMk id="22" creationId="{D17115F1-6E88-47A6-9B38-2F57E3425ECF}"/>
          </ac:cxnSpMkLst>
        </pc:cxnChg>
        <pc:cxnChg chg="add del mod">
          <ac:chgData name="Hải" userId="8dc1f3a0-d2da-4e99-90f9-2a8ede298c19" providerId="ADAL" clId="{BE493258-46F6-4940-9CA3-26CE8AEAC234}" dt="2020-08-13T08:55:22.234" v="2734" actId="478"/>
          <ac:cxnSpMkLst>
            <pc:docMk/>
            <pc:sldMk cId="2871594550" sldId="304"/>
            <ac:cxnSpMk id="23" creationId="{0AC7FE42-8C69-44F9-95EF-9EECC986DDFA}"/>
          </ac:cxnSpMkLst>
        </pc:cxnChg>
        <pc:cxnChg chg="add del mod">
          <ac:chgData name="Hải" userId="8dc1f3a0-d2da-4e99-90f9-2a8ede298c19" providerId="ADAL" clId="{BE493258-46F6-4940-9CA3-26CE8AEAC234}" dt="2020-08-13T08:55:22.234" v="2734" actId="478"/>
          <ac:cxnSpMkLst>
            <pc:docMk/>
            <pc:sldMk cId="2871594550" sldId="304"/>
            <ac:cxnSpMk id="24" creationId="{C63F4122-DC1D-471F-BF0C-FB2466A454E9}"/>
          </ac:cxnSpMkLst>
        </pc:cxnChg>
        <pc:cxnChg chg="add del mod">
          <ac:chgData name="Hải" userId="8dc1f3a0-d2da-4e99-90f9-2a8ede298c19" providerId="ADAL" clId="{BE493258-46F6-4940-9CA3-26CE8AEAC234}" dt="2020-08-13T08:55:22.234" v="2734" actId="478"/>
          <ac:cxnSpMkLst>
            <pc:docMk/>
            <pc:sldMk cId="2871594550" sldId="304"/>
            <ac:cxnSpMk id="25" creationId="{432DDE16-52DC-4DAE-BFD1-D43CFEC1F988}"/>
          </ac:cxnSpMkLst>
        </pc:cxnChg>
        <pc:cxnChg chg="add mod">
          <ac:chgData name="Hải" userId="8dc1f3a0-d2da-4e99-90f9-2a8ede298c19" providerId="ADAL" clId="{BE493258-46F6-4940-9CA3-26CE8AEAC234}" dt="2020-08-13T08:57:09.336" v="2780" actId="14100"/>
          <ac:cxnSpMkLst>
            <pc:docMk/>
            <pc:sldMk cId="2871594550" sldId="304"/>
            <ac:cxnSpMk id="39" creationId="{DCFAE329-72F3-4130-9201-EF9B2DBB7704}"/>
          </ac:cxnSpMkLst>
        </pc:cxnChg>
        <pc:cxnChg chg="add mod">
          <ac:chgData name="Hải" userId="8dc1f3a0-d2da-4e99-90f9-2a8ede298c19" providerId="ADAL" clId="{BE493258-46F6-4940-9CA3-26CE8AEAC234}" dt="2020-08-13T08:57:11.874" v="2781" actId="14100"/>
          <ac:cxnSpMkLst>
            <pc:docMk/>
            <pc:sldMk cId="2871594550" sldId="304"/>
            <ac:cxnSpMk id="42" creationId="{BD39C9B6-888A-4B9E-B948-4C815312362C}"/>
          </ac:cxnSpMkLst>
        </pc:cxnChg>
        <pc:cxnChg chg="add mod">
          <ac:chgData name="Hải" userId="8dc1f3a0-d2da-4e99-90f9-2a8ede298c19" providerId="ADAL" clId="{BE493258-46F6-4940-9CA3-26CE8AEAC234}" dt="2020-08-13T08:56:07.946" v="2752" actId="14100"/>
          <ac:cxnSpMkLst>
            <pc:docMk/>
            <pc:sldMk cId="2871594550" sldId="304"/>
            <ac:cxnSpMk id="48" creationId="{B74F043B-0DF9-4DE2-814A-D9E78B388582}"/>
          </ac:cxnSpMkLst>
        </pc:cxnChg>
        <pc:cxnChg chg="add mod">
          <ac:chgData name="Hải" userId="8dc1f3a0-d2da-4e99-90f9-2a8ede298c19" providerId="ADAL" clId="{BE493258-46F6-4940-9CA3-26CE8AEAC234}" dt="2020-08-13T08:57:22.214" v="2785" actId="14100"/>
          <ac:cxnSpMkLst>
            <pc:docMk/>
            <pc:sldMk cId="2871594550" sldId="304"/>
            <ac:cxnSpMk id="60" creationId="{5EB29C72-32B4-4996-992C-B8780825A53B}"/>
          </ac:cxnSpMkLst>
        </pc:cxnChg>
        <pc:cxnChg chg="add mod">
          <ac:chgData name="Hải" userId="8dc1f3a0-d2da-4e99-90f9-2a8ede298c19" providerId="ADAL" clId="{BE493258-46F6-4940-9CA3-26CE8AEAC234}" dt="2020-08-13T08:57:30.713" v="2788" actId="1076"/>
          <ac:cxnSpMkLst>
            <pc:docMk/>
            <pc:sldMk cId="2871594550" sldId="304"/>
            <ac:cxnSpMk id="63" creationId="{23E04B5C-66A3-4306-817E-AB8B179F10AB}"/>
          </ac:cxnSpMkLst>
        </pc:cxnChg>
      </pc:sldChg>
      <pc:sldChg chg="addSp modSp add mod">
        <pc:chgData name="Hải" userId="8dc1f3a0-d2da-4e99-90f9-2a8ede298c19" providerId="ADAL" clId="{BE493258-46F6-4940-9CA3-26CE8AEAC234}" dt="2020-08-13T08:59:06.736" v="2815" actId="20577"/>
        <pc:sldMkLst>
          <pc:docMk/>
          <pc:sldMk cId="2246469819" sldId="305"/>
        </pc:sldMkLst>
        <pc:spChg chg="add mod">
          <ac:chgData name="Hải" userId="8dc1f3a0-d2da-4e99-90f9-2a8ede298c19" providerId="ADAL" clId="{BE493258-46F6-4940-9CA3-26CE8AEAC234}" dt="2020-08-13T08:58:38.750" v="2799" actId="1076"/>
          <ac:spMkLst>
            <pc:docMk/>
            <pc:sldMk cId="2246469819" sldId="305"/>
            <ac:spMk id="3" creationId="{318937ED-5C01-439E-BA4C-D80EBD2646C9}"/>
          </ac:spMkLst>
        </pc:spChg>
        <pc:spChg chg="add mod">
          <ac:chgData name="Hải" userId="8dc1f3a0-d2da-4e99-90f9-2a8ede298c19" providerId="ADAL" clId="{BE493258-46F6-4940-9CA3-26CE8AEAC234}" dt="2020-08-13T08:58:38.750" v="2799" actId="1076"/>
          <ac:spMkLst>
            <pc:docMk/>
            <pc:sldMk cId="2246469819" sldId="305"/>
            <ac:spMk id="5" creationId="{30DE44E2-F017-4E9F-A242-6CDB286E9BEE}"/>
          </ac:spMkLst>
        </pc:spChg>
        <pc:spChg chg="add mod">
          <ac:chgData name="Hải" userId="8dc1f3a0-d2da-4e99-90f9-2a8ede298c19" providerId="ADAL" clId="{BE493258-46F6-4940-9CA3-26CE8AEAC234}" dt="2020-08-13T08:58:38.750" v="2799" actId="1076"/>
          <ac:spMkLst>
            <pc:docMk/>
            <pc:sldMk cId="2246469819" sldId="305"/>
            <ac:spMk id="6" creationId="{DC11FCD1-7D81-4B82-9664-B73D2DCA74AE}"/>
          </ac:spMkLst>
        </pc:spChg>
        <pc:spChg chg="add mod">
          <ac:chgData name="Hải" userId="8dc1f3a0-d2da-4e99-90f9-2a8ede298c19" providerId="ADAL" clId="{BE493258-46F6-4940-9CA3-26CE8AEAC234}" dt="2020-08-13T08:58:38.750" v="2799" actId="1076"/>
          <ac:spMkLst>
            <pc:docMk/>
            <pc:sldMk cId="2246469819" sldId="305"/>
            <ac:spMk id="7" creationId="{03780624-FC81-4F43-A80E-36E7047011E0}"/>
          </ac:spMkLst>
        </pc:spChg>
        <pc:spChg chg="add mod">
          <ac:chgData name="Hải" userId="8dc1f3a0-d2da-4e99-90f9-2a8ede298c19" providerId="ADAL" clId="{BE493258-46F6-4940-9CA3-26CE8AEAC234}" dt="2020-08-13T08:58:44.972" v="2801" actId="20577"/>
          <ac:spMkLst>
            <pc:docMk/>
            <pc:sldMk cId="2246469819" sldId="305"/>
            <ac:spMk id="8" creationId="{33841B14-E78E-47D9-B55A-600828F44AA0}"/>
          </ac:spMkLst>
        </pc:spChg>
        <pc:spChg chg="add mod">
          <ac:chgData name="Hải" userId="8dc1f3a0-d2da-4e99-90f9-2a8ede298c19" providerId="ADAL" clId="{BE493258-46F6-4940-9CA3-26CE8AEAC234}" dt="2020-08-13T08:58:38.750" v="2799" actId="1076"/>
          <ac:spMkLst>
            <pc:docMk/>
            <pc:sldMk cId="2246469819" sldId="305"/>
            <ac:spMk id="9" creationId="{71BD7A92-330C-45DB-8E8B-5AA430907145}"/>
          </ac:spMkLst>
        </pc:spChg>
        <pc:spChg chg="add mod">
          <ac:chgData name="Hải" userId="8dc1f3a0-d2da-4e99-90f9-2a8ede298c19" providerId="ADAL" clId="{BE493258-46F6-4940-9CA3-26CE8AEAC234}" dt="2020-08-13T08:58:48.632" v="2803" actId="20577"/>
          <ac:spMkLst>
            <pc:docMk/>
            <pc:sldMk cId="2246469819" sldId="305"/>
            <ac:spMk id="13" creationId="{5D31CB7E-D9E8-4052-8370-40DB924AA12C}"/>
          </ac:spMkLst>
        </pc:spChg>
        <pc:spChg chg="add mod">
          <ac:chgData name="Hải" userId="8dc1f3a0-d2da-4e99-90f9-2a8ede298c19" providerId="ADAL" clId="{BE493258-46F6-4940-9CA3-26CE8AEAC234}" dt="2020-08-13T08:59:02.580" v="2811" actId="20577"/>
          <ac:spMkLst>
            <pc:docMk/>
            <pc:sldMk cId="2246469819" sldId="305"/>
            <ac:spMk id="14" creationId="{3E0ED49C-30AD-4F7F-A331-3D13C572B2EC}"/>
          </ac:spMkLst>
        </pc:spChg>
        <pc:spChg chg="add mod">
          <ac:chgData name="Hải" userId="8dc1f3a0-d2da-4e99-90f9-2a8ede298c19" providerId="ADAL" clId="{BE493258-46F6-4940-9CA3-26CE8AEAC234}" dt="2020-08-13T08:59:06.736" v="2815" actId="20577"/>
          <ac:spMkLst>
            <pc:docMk/>
            <pc:sldMk cId="2246469819" sldId="305"/>
            <ac:spMk id="15" creationId="{3DD2D275-A2D7-4634-A7C4-3695BAA4EC70}"/>
          </ac:spMkLst>
        </pc:spChg>
        <pc:spChg chg="add mod">
          <ac:chgData name="Hải" userId="8dc1f3a0-d2da-4e99-90f9-2a8ede298c19" providerId="ADAL" clId="{BE493258-46F6-4940-9CA3-26CE8AEAC234}" dt="2020-08-13T08:58:52.628" v="2805" actId="20577"/>
          <ac:spMkLst>
            <pc:docMk/>
            <pc:sldMk cId="2246469819" sldId="305"/>
            <ac:spMk id="18" creationId="{644A2F2A-C117-43A5-8765-77696A24D711}"/>
          </ac:spMkLst>
        </pc:spChg>
        <pc:spChg chg="add mod">
          <ac:chgData name="Hải" userId="8dc1f3a0-d2da-4e99-90f9-2a8ede298c19" providerId="ADAL" clId="{BE493258-46F6-4940-9CA3-26CE8AEAC234}" dt="2020-08-13T08:58:55.192" v="2807" actId="20577"/>
          <ac:spMkLst>
            <pc:docMk/>
            <pc:sldMk cId="2246469819" sldId="305"/>
            <ac:spMk id="19" creationId="{E5230CE8-0B74-4CD3-ABCF-152E3B37F15A}"/>
          </ac:spMkLst>
        </pc:spChg>
        <pc:picChg chg="add mod">
          <ac:chgData name="Hải" userId="8dc1f3a0-d2da-4e99-90f9-2a8ede298c19" providerId="ADAL" clId="{BE493258-46F6-4940-9CA3-26CE8AEAC234}" dt="2020-08-13T08:58:35.479" v="2797" actId="14100"/>
          <ac:picMkLst>
            <pc:docMk/>
            <pc:sldMk cId="2246469819" sldId="305"/>
            <ac:picMk id="2" creationId="{1ADC3041-17C3-4D89-A801-22791EBF4EF5}"/>
          </ac:picMkLst>
        </pc:picChg>
        <pc:cxnChg chg="add mod">
          <ac:chgData name="Hải" userId="8dc1f3a0-d2da-4e99-90f9-2a8ede298c19" providerId="ADAL" clId="{BE493258-46F6-4940-9CA3-26CE8AEAC234}" dt="2020-08-13T08:58:38.750" v="2799" actId="1076"/>
          <ac:cxnSpMkLst>
            <pc:docMk/>
            <pc:sldMk cId="2246469819" sldId="305"/>
            <ac:cxnSpMk id="4" creationId="{F262A243-4B4A-49B3-A009-68BE2C26199A}"/>
          </ac:cxnSpMkLst>
        </pc:cxnChg>
        <pc:cxnChg chg="add mod">
          <ac:chgData name="Hải" userId="8dc1f3a0-d2da-4e99-90f9-2a8ede298c19" providerId="ADAL" clId="{BE493258-46F6-4940-9CA3-26CE8AEAC234}" dt="2020-08-13T08:58:38.750" v="2799" actId="1076"/>
          <ac:cxnSpMkLst>
            <pc:docMk/>
            <pc:sldMk cId="2246469819" sldId="305"/>
            <ac:cxnSpMk id="10" creationId="{1D2DCCF4-3486-4A44-9219-F9ADEEEB94F0}"/>
          </ac:cxnSpMkLst>
        </pc:cxnChg>
        <pc:cxnChg chg="add mod">
          <ac:chgData name="Hải" userId="8dc1f3a0-d2da-4e99-90f9-2a8ede298c19" providerId="ADAL" clId="{BE493258-46F6-4940-9CA3-26CE8AEAC234}" dt="2020-08-13T08:58:38.750" v="2799" actId="1076"/>
          <ac:cxnSpMkLst>
            <pc:docMk/>
            <pc:sldMk cId="2246469819" sldId="305"/>
            <ac:cxnSpMk id="11" creationId="{7F0F0E82-7D00-4AAE-9662-1F650D666270}"/>
          </ac:cxnSpMkLst>
        </pc:cxnChg>
        <pc:cxnChg chg="add mod">
          <ac:chgData name="Hải" userId="8dc1f3a0-d2da-4e99-90f9-2a8ede298c19" providerId="ADAL" clId="{BE493258-46F6-4940-9CA3-26CE8AEAC234}" dt="2020-08-13T08:58:38.750" v="2799" actId="1076"/>
          <ac:cxnSpMkLst>
            <pc:docMk/>
            <pc:sldMk cId="2246469819" sldId="305"/>
            <ac:cxnSpMk id="12" creationId="{C15492A7-3074-4DC0-A54B-63C2C811BDE8}"/>
          </ac:cxnSpMkLst>
        </pc:cxnChg>
        <pc:cxnChg chg="add mod">
          <ac:chgData name="Hải" userId="8dc1f3a0-d2da-4e99-90f9-2a8ede298c19" providerId="ADAL" clId="{BE493258-46F6-4940-9CA3-26CE8AEAC234}" dt="2020-08-13T08:58:38.750" v="2799" actId="1076"/>
          <ac:cxnSpMkLst>
            <pc:docMk/>
            <pc:sldMk cId="2246469819" sldId="305"/>
            <ac:cxnSpMk id="16" creationId="{840107B8-0FDA-4CEB-A59B-E32129479A77}"/>
          </ac:cxnSpMkLst>
        </pc:cxnChg>
        <pc:cxnChg chg="add mod">
          <ac:chgData name="Hải" userId="8dc1f3a0-d2da-4e99-90f9-2a8ede298c19" providerId="ADAL" clId="{BE493258-46F6-4940-9CA3-26CE8AEAC234}" dt="2020-08-13T08:58:38.750" v="2799" actId="1076"/>
          <ac:cxnSpMkLst>
            <pc:docMk/>
            <pc:sldMk cId="2246469819" sldId="305"/>
            <ac:cxnSpMk id="17" creationId="{7DB52CAA-1F07-4191-AB88-5BFBE651BCEA}"/>
          </ac:cxnSpMkLst>
        </pc:cxnChg>
      </pc:sldChg>
      <pc:sldChg chg="addSp modSp add mod">
        <pc:chgData name="Hải" userId="8dc1f3a0-d2da-4e99-90f9-2a8ede298c19" providerId="ADAL" clId="{BE493258-46F6-4940-9CA3-26CE8AEAC234}" dt="2020-08-13T09:01:18.038" v="2877" actId="20577"/>
        <pc:sldMkLst>
          <pc:docMk/>
          <pc:sldMk cId="3976859362" sldId="306"/>
        </pc:sldMkLst>
        <pc:spChg chg="add mod">
          <ac:chgData name="Hải" userId="8dc1f3a0-d2da-4e99-90f9-2a8ede298c19" providerId="ADAL" clId="{BE493258-46F6-4940-9CA3-26CE8AEAC234}" dt="2020-08-13T08:59:48.118" v="2820" actId="1076"/>
          <ac:spMkLst>
            <pc:docMk/>
            <pc:sldMk cId="3976859362" sldId="306"/>
            <ac:spMk id="3" creationId="{E4BAB265-1794-4C5F-A48F-5537745ED977}"/>
          </ac:spMkLst>
        </pc:spChg>
        <pc:spChg chg="add mod">
          <ac:chgData name="Hải" userId="8dc1f3a0-d2da-4e99-90f9-2a8ede298c19" providerId="ADAL" clId="{BE493258-46F6-4940-9CA3-26CE8AEAC234}" dt="2020-08-13T08:59:48.118" v="2820" actId="1076"/>
          <ac:spMkLst>
            <pc:docMk/>
            <pc:sldMk cId="3976859362" sldId="306"/>
            <ac:spMk id="4" creationId="{5311B5D2-A266-4C55-AC0F-E165EA685C4B}"/>
          </ac:spMkLst>
        </pc:spChg>
        <pc:spChg chg="add mod">
          <ac:chgData name="Hải" userId="8dc1f3a0-d2da-4e99-90f9-2a8ede298c19" providerId="ADAL" clId="{BE493258-46F6-4940-9CA3-26CE8AEAC234}" dt="2020-08-13T08:59:48.118" v="2820" actId="1076"/>
          <ac:spMkLst>
            <pc:docMk/>
            <pc:sldMk cId="3976859362" sldId="306"/>
            <ac:spMk id="5" creationId="{49E0F52F-7032-4E42-A85B-4CBA497E5E74}"/>
          </ac:spMkLst>
        </pc:spChg>
        <pc:spChg chg="add mod">
          <ac:chgData name="Hải" userId="8dc1f3a0-d2da-4e99-90f9-2a8ede298c19" providerId="ADAL" clId="{BE493258-46F6-4940-9CA3-26CE8AEAC234}" dt="2020-08-13T08:59:48.118" v="2820" actId="1076"/>
          <ac:spMkLst>
            <pc:docMk/>
            <pc:sldMk cId="3976859362" sldId="306"/>
            <ac:spMk id="6" creationId="{047F4713-5368-4118-8CA9-69EC340A98D8}"/>
          </ac:spMkLst>
        </pc:spChg>
        <pc:spChg chg="add mod">
          <ac:chgData name="Hải" userId="8dc1f3a0-d2da-4e99-90f9-2a8ede298c19" providerId="ADAL" clId="{BE493258-46F6-4940-9CA3-26CE8AEAC234}" dt="2020-08-13T08:59:48.118" v="2820" actId="1076"/>
          <ac:spMkLst>
            <pc:docMk/>
            <pc:sldMk cId="3976859362" sldId="306"/>
            <ac:spMk id="7" creationId="{92E0E270-A93F-4906-8E0B-02C4FDF9D89A}"/>
          </ac:spMkLst>
        </pc:spChg>
        <pc:spChg chg="add mod">
          <ac:chgData name="Hải" userId="8dc1f3a0-d2da-4e99-90f9-2a8ede298c19" providerId="ADAL" clId="{BE493258-46F6-4940-9CA3-26CE8AEAC234}" dt="2020-08-13T09:00:06.145" v="2827" actId="1076"/>
          <ac:spMkLst>
            <pc:docMk/>
            <pc:sldMk cId="3976859362" sldId="306"/>
            <ac:spMk id="8" creationId="{154BF856-F77D-40BB-A171-49E868C6D6C4}"/>
          </ac:spMkLst>
        </pc:spChg>
        <pc:spChg chg="add mod">
          <ac:chgData name="Hải" userId="8dc1f3a0-d2da-4e99-90f9-2a8ede298c19" providerId="ADAL" clId="{BE493258-46F6-4940-9CA3-26CE8AEAC234}" dt="2020-08-13T09:00:32.022" v="2845" actId="1076"/>
          <ac:spMkLst>
            <pc:docMk/>
            <pc:sldMk cId="3976859362" sldId="306"/>
            <ac:spMk id="23" creationId="{301B7FA9-5C50-40F4-87BF-F0699A6D4633}"/>
          </ac:spMkLst>
        </pc:spChg>
        <pc:spChg chg="add mod">
          <ac:chgData name="Hải" userId="8dc1f3a0-d2da-4e99-90f9-2a8ede298c19" providerId="ADAL" clId="{BE493258-46F6-4940-9CA3-26CE8AEAC234}" dt="2020-08-13T09:00:35.996" v="2849" actId="20577"/>
          <ac:spMkLst>
            <pc:docMk/>
            <pc:sldMk cId="3976859362" sldId="306"/>
            <ac:spMk id="25" creationId="{F5A22305-631C-403A-A4C4-030725F4A48B}"/>
          </ac:spMkLst>
        </pc:spChg>
        <pc:spChg chg="add mod">
          <ac:chgData name="Hải" userId="8dc1f3a0-d2da-4e99-90f9-2a8ede298c19" providerId="ADAL" clId="{BE493258-46F6-4940-9CA3-26CE8AEAC234}" dt="2020-08-13T09:00:51.138" v="2858" actId="1076"/>
          <ac:spMkLst>
            <pc:docMk/>
            <pc:sldMk cId="3976859362" sldId="306"/>
            <ac:spMk id="27" creationId="{9648F4C5-5328-41DE-A7EE-5CE28E32A555}"/>
          </ac:spMkLst>
        </pc:spChg>
        <pc:spChg chg="add mod">
          <ac:chgData name="Hải" userId="8dc1f3a0-d2da-4e99-90f9-2a8ede298c19" providerId="ADAL" clId="{BE493258-46F6-4940-9CA3-26CE8AEAC234}" dt="2020-08-13T09:01:00.693" v="2868" actId="20577"/>
          <ac:spMkLst>
            <pc:docMk/>
            <pc:sldMk cId="3976859362" sldId="306"/>
            <ac:spMk id="29" creationId="{37171B2F-79C9-4EE5-AC30-FC8285A48785}"/>
          </ac:spMkLst>
        </pc:spChg>
        <pc:spChg chg="add mod">
          <ac:chgData name="Hải" userId="8dc1f3a0-d2da-4e99-90f9-2a8ede298c19" providerId="ADAL" clId="{BE493258-46F6-4940-9CA3-26CE8AEAC234}" dt="2020-08-13T09:01:11.913" v="2873" actId="1076"/>
          <ac:spMkLst>
            <pc:docMk/>
            <pc:sldMk cId="3976859362" sldId="306"/>
            <ac:spMk id="31" creationId="{9488CA16-1AB4-4D07-B545-03BF9214D54D}"/>
          </ac:spMkLst>
        </pc:spChg>
        <pc:spChg chg="add mod">
          <ac:chgData name="Hải" userId="8dc1f3a0-d2da-4e99-90f9-2a8ede298c19" providerId="ADAL" clId="{BE493258-46F6-4940-9CA3-26CE8AEAC234}" dt="2020-08-13T09:01:18.038" v="2877" actId="20577"/>
          <ac:spMkLst>
            <pc:docMk/>
            <pc:sldMk cId="3976859362" sldId="306"/>
            <ac:spMk id="33" creationId="{44C91511-FA27-4B93-BC5C-2D4877A1996C}"/>
          </ac:spMkLst>
        </pc:spChg>
        <pc:picChg chg="add mod">
          <ac:chgData name="Hải" userId="8dc1f3a0-d2da-4e99-90f9-2a8ede298c19" providerId="ADAL" clId="{BE493258-46F6-4940-9CA3-26CE8AEAC234}" dt="2020-08-13T08:59:45.239" v="2818" actId="14100"/>
          <ac:picMkLst>
            <pc:docMk/>
            <pc:sldMk cId="3976859362" sldId="306"/>
            <ac:picMk id="2" creationId="{AE4B8FCD-221D-4132-AA82-7864B10C7144}"/>
          </ac:picMkLst>
        </pc:picChg>
        <pc:cxnChg chg="add mod">
          <ac:chgData name="Hải" userId="8dc1f3a0-d2da-4e99-90f9-2a8ede298c19" providerId="ADAL" clId="{BE493258-46F6-4940-9CA3-26CE8AEAC234}" dt="2020-08-13T08:59:48.118" v="2820" actId="1076"/>
          <ac:cxnSpMkLst>
            <pc:docMk/>
            <pc:sldMk cId="3976859362" sldId="306"/>
            <ac:cxnSpMk id="9" creationId="{D1BB4372-0744-4477-B81D-120D7CA94723}"/>
          </ac:cxnSpMkLst>
        </pc:cxnChg>
        <pc:cxnChg chg="add mod">
          <ac:chgData name="Hải" userId="8dc1f3a0-d2da-4e99-90f9-2a8ede298c19" providerId="ADAL" clId="{BE493258-46F6-4940-9CA3-26CE8AEAC234}" dt="2020-08-13T08:59:48.118" v="2820" actId="1076"/>
          <ac:cxnSpMkLst>
            <pc:docMk/>
            <pc:sldMk cId="3976859362" sldId="306"/>
            <ac:cxnSpMk id="10" creationId="{C0D0820D-35E6-4E57-91ED-7998BDCA5ED5}"/>
          </ac:cxnSpMkLst>
        </pc:cxnChg>
        <pc:cxnChg chg="add mod">
          <ac:chgData name="Hải" userId="8dc1f3a0-d2da-4e99-90f9-2a8ede298c19" providerId="ADAL" clId="{BE493258-46F6-4940-9CA3-26CE8AEAC234}" dt="2020-08-13T08:59:48.118" v="2820" actId="1076"/>
          <ac:cxnSpMkLst>
            <pc:docMk/>
            <pc:sldMk cId="3976859362" sldId="306"/>
            <ac:cxnSpMk id="11" creationId="{9C919537-E5BC-41A0-A672-70D7F6884D82}"/>
          </ac:cxnSpMkLst>
        </pc:cxnChg>
        <pc:cxnChg chg="add mod">
          <ac:chgData name="Hải" userId="8dc1f3a0-d2da-4e99-90f9-2a8ede298c19" providerId="ADAL" clId="{BE493258-46F6-4940-9CA3-26CE8AEAC234}" dt="2020-08-13T09:00:08.167" v="2828" actId="14100"/>
          <ac:cxnSpMkLst>
            <pc:docMk/>
            <pc:sldMk cId="3976859362" sldId="306"/>
            <ac:cxnSpMk id="12" creationId="{920EE5DB-A4F4-4A69-99C1-7E84DABD6BAE}"/>
          </ac:cxnSpMkLst>
        </pc:cxnChg>
        <pc:cxnChg chg="add mod">
          <ac:chgData name="Hải" userId="8dc1f3a0-d2da-4e99-90f9-2a8ede298c19" providerId="ADAL" clId="{BE493258-46F6-4940-9CA3-26CE8AEAC234}" dt="2020-08-13T09:00:09.801" v="2829" actId="14100"/>
          <ac:cxnSpMkLst>
            <pc:docMk/>
            <pc:sldMk cId="3976859362" sldId="306"/>
            <ac:cxnSpMk id="13" creationId="{FEC53D0E-81B1-47B2-9A6A-D81389032532}"/>
          </ac:cxnSpMkLst>
        </pc:cxnChg>
        <pc:cxnChg chg="add mod">
          <ac:chgData name="Hải" userId="8dc1f3a0-d2da-4e99-90f9-2a8ede298c19" providerId="ADAL" clId="{BE493258-46F6-4940-9CA3-26CE8AEAC234}" dt="2020-08-13T09:00:06.145" v="2827" actId="1076"/>
          <ac:cxnSpMkLst>
            <pc:docMk/>
            <pc:sldMk cId="3976859362" sldId="306"/>
            <ac:cxnSpMk id="16" creationId="{B9AA7E88-B736-43AF-90B6-058B88DEDDD5}"/>
          </ac:cxnSpMkLst>
        </pc:cxnChg>
      </pc:sldChg>
      <pc:sldChg chg="addSp delSp modSp add mod">
        <pc:chgData name="Hải" userId="8dc1f3a0-d2da-4e99-90f9-2a8ede298c19" providerId="ADAL" clId="{BE493258-46F6-4940-9CA3-26CE8AEAC234}" dt="2020-08-13T09:21:45.007" v="3144" actId="1076"/>
        <pc:sldMkLst>
          <pc:docMk/>
          <pc:sldMk cId="663632224" sldId="307"/>
        </pc:sldMkLst>
        <pc:spChg chg="add mod">
          <ac:chgData name="Hải" userId="8dc1f3a0-d2da-4e99-90f9-2a8ede298c19" providerId="ADAL" clId="{BE493258-46F6-4940-9CA3-26CE8AEAC234}" dt="2020-08-13T09:02:20.840" v="2887" actId="1076"/>
          <ac:spMkLst>
            <pc:docMk/>
            <pc:sldMk cId="663632224" sldId="307"/>
            <ac:spMk id="3" creationId="{DE24B6A3-9DE0-4440-8F1B-FAF8C9D349DF}"/>
          </ac:spMkLst>
        </pc:spChg>
        <pc:spChg chg="add mod">
          <ac:chgData name="Hải" userId="8dc1f3a0-d2da-4e99-90f9-2a8ede298c19" providerId="ADAL" clId="{BE493258-46F6-4940-9CA3-26CE8AEAC234}" dt="2020-08-13T09:02:25.411" v="2888" actId="1076"/>
          <ac:spMkLst>
            <pc:docMk/>
            <pc:sldMk cId="663632224" sldId="307"/>
            <ac:spMk id="5" creationId="{3982B9A8-4F23-4F01-8193-ABD57199D245}"/>
          </ac:spMkLst>
        </pc:spChg>
        <pc:spChg chg="add del mod">
          <ac:chgData name="Hải" userId="8dc1f3a0-d2da-4e99-90f9-2a8ede298c19" providerId="ADAL" clId="{BE493258-46F6-4940-9CA3-26CE8AEAC234}" dt="2020-08-13T09:02:05.884" v="2883" actId="478"/>
          <ac:spMkLst>
            <pc:docMk/>
            <pc:sldMk cId="663632224" sldId="307"/>
            <ac:spMk id="6" creationId="{0AC6B42C-299B-4CD8-B1D2-3C20400917D4}"/>
          </ac:spMkLst>
        </pc:spChg>
        <pc:spChg chg="add mod">
          <ac:chgData name="Hải" userId="8dc1f3a0-d2da-4e99-90f9-2a8ede298c19" providerId="ADAL" clId="{BE493258-46F6-4940-9CA3-26CE8AEAC234}" dt="2020-08-13T09:03:19.837" v="2914" actId="1076"/>
          <ac:spMkLst>
            <pc:docMk/>
            <pc:sldMk cId="663632224" sldId="307"/>
            <ac:spMk id="7" creationId="{78A1D679-E606-40AE-A48D-D46FEC5C21C0}"/>
          </ac:spMkLst>
        </pc:spChg>
        <pc:spChg chg="add del mod">
          <ac:chgData name="Hải" userId="8dc1f3a0-d2da-4e99-90f9-2a8ede298c19" providerId="ADAL" clId="{BE493258-46F6-4940-9CA3-26CE8AEAC234}" dt="2020-08-13T09:04:12.341" v="2939" actId="478"/>
          <ac:spMkLst>
            <pc:docMk/>
            <pc:sldMk cId="663632224" sldId="307"/>
            <ac:spMk id="8" creationId="{5206D733-684D-48C6-B03E-F1CAD7B1DA74}"/>
          </ac:spMkLst>
        </pc:spChg>
        <pc:spChg chg="add del mod">
          <ac:chgData name="Hải" userId="8dc1f3a0-d2da-4e99-90f9-2a8ede298c19" providerId="ADAL" clId="{BE493258-46F6-4940-9CA3-26CE8AEAC234}" dt="2020-08-13T09:02:17.401" v="2886" actId="478"/>
          <ac:spMkLst>
            <pc:docMk/>
            <pc:sldMk cId="663632224" sldId="307"/>
            <ac:spMk id="9" creationId="{26AA7235-EC20-4E2E-B07F-F2147CB8B5CB}"/>
          </ac:spMkLst>
        </pc:spChg>
        <pc:spChg chg="add del mod">
          <ac:chgData name="Hải" userId="8dc1f3a0-d2da-4e99-90f9-2a8ede298c19" providerId="ADAL" clId="{BE493258-46F6-4940-9CA3-26CE8AEAC234}" dt="2020-08-13T09:02:17.401" v="2886" actId="478"/>
          <ac:spMkLst>
            <pc:docMk/>
            <pc:sldMk cId="663632224" sldId="307"/>
            <ac:spMk id="13" creationId="{A53701BB-66EE-4DC7-A064-9AC85904165D}"/>
          </ac:spMkLst>
        </pc:spChg>
        <pc:spChg chg="add del mod">
          <ac:chgData name="Hải" userId="8dc1f3a0-d2da-4e99-90f9-2a8ede298c19" providerId="ADAL" clId="{BE493258-46F6-4940-9CA3-26CE8AEAC234}" dt="2020-08-13T09:02:17.401" v="2886" actId="478"/>
          <ac:spMkLst>
            <pc:docMk/>
            <pc:sldMk cId="663632224" sldId="307"/>
            <ac:spMk id="14" creationId="{F347209E-B87A-4471-BA0A-9BDDEC8CB541}"/>
          </ac:spMkLst>
        </pc:spChg>
        <pc:spChg chg="add del mod">
          <ac:chgData name="Hải" userId="8dc1f3a0-d2da-4e99-90f9-2a8ede298c19" providerId="ADAL" clId="{BE493258-46F6-4940-9CA3-26CE8AEAC234}" dt="2020-08-13T09:02:17.401" v="2886" actId="478"/>
          <ac:spMkLst>
            <pc:docMk/>
            <pc:sldMk cId="663632224" sldId="307"/>
            <ac:spMk id="15" creationId="{316BD601-50C7-4072-B2B5-BDC2F0AA4744}"/>
          </ac:spMkLst>
        </pc:spChg>
        <pc:spChg chg="add del mod">
          <ac:chgData name="Hải" userId="8dc1f3a0-d2da-4e99-90f9-2a8ede298c19" providerId="ADAL" clId="{BE493258-46F6-4940-9CA3-26CE8AEAC234}" dt="2020-08-13T09:02:17.401" v="2886" actId="478"/>
          <ac:spMkLst>
            <pc:docMk/>
            <pc:sldMk cId="663632224" sldId="307"/>
            <ac:spMk id="18" creationId="{E447C2AD-9BEC-41DC-8C50-26D1E39C8276}"/>
          </ac:spMkLst>
        </pc:spChg>
        <pc:spChg chg="add del mod">
          <ac:chgData name="Hải" userId="8dc1f3a0-d2da-4e99-90f9-2a8ede298c19" providerId="ADAL" clId="{BE493258-46F6-4940-9CA3-26CE8AEAC234}" dt="2020-08-13T09:02:17.401" v="2886" actId="478"/>
          <ac:spMkLst>
            <pc:docMk/>
            <pc:sldMk cId="663632224" sldId="307"/>
            <ac:spMk id="19" creationId="{BFDC13AA-A775-4578-A5DF-44FCCF93E124}"/>
          </ac:spMkLst>
        </pc:spChg>
        <pc:spChg chg="add mod">
          <ac:chgData name="Hải" userId="8dc1f3a0-d2da-4e99-90f9-2a8ede298c19" providerId="ADAL" clId="{BE493258-46F6-4940-9CA3-26CE8AEAC234}" dt="2020-08-13T09:03:07.273" v="2911" actId="1076"/>
          <ac:spMkLst>
            <pc:docMk/>
            <pc:sldMk cId="663632224" sldId="307"/>
            <ac:spMk id="28" creationId="{095A4270-733D-4F8B-A853-9BD9BC03DB28}"/>
          </ac:spMkLst>
        </pc:spChg>
        <pc:spChg chg="add mod">
          <ac:chgData name="Hải" userId="8dc1f3a0-d2da-4e99-90f9-2a8ede298c19" providerId="ADAL" clId="{BE493258-46F6-4940-9CA3-26CE8AEAC234}" dt="2020-08-13T09:03:38.382" v="2921" actId="20577"/>
          <ac:spMkLst>
            <pc:docMk/>
            <pc:sldMk cId="663632224" sldId="307"/>
            <ac:spMk id="32" creationId="{1715E889-3CEA-43EA-AF49-DCB4597B78D7}"/>
          </ac:spMkLst>
        </pc:spChg>
        <pc:spChg chg="add mod">
          <ac:chgData name="Hải" userId="8dc1f3a0-d2da-4e99-90f9-2a8ede298c19" providerId="ADAL" clId="{BE493258-46F6-4940-9CA3-26CE8AEAC234}" dt="2020-08-13T09:03:52.035" v="2926" actId="1076"/>
          <ac:spMkLst>
            <pc:docMk/>
            <pc:sldMk cId="663632224" sldId="307"/>
            <ac:spMk id="36" creationId="{2AD6A0A7-57DB-4A9C-A621-7972EEA04A3B}"/>
          </ac:spMkLst>
        </pc:spChg>
        <pc:spChg chg="add mod">
          <ac:chgData name="Hải" userId="8dc1f3a0-d2da-4e99-90f9-2a8ede298c19" providerId="ADAL" clId="{BE493258-46F6-4940-9CA3-26CE8AEAC234}" dt="2020-08-13T09:03:55.067" v="2928" actId="1076"/>
          <ac:spMkLst>
            <pc:docMk/>
            <pc:sldMk cId="663632224" sldId="307"/>
            <ac:spMk id="38" creationId="{E0CF8CFB-1638-49B2-BE93-F98994C91C2D}"/>
          </ac:spMkLst>
        </pc:spChg>
        <pc:spChg chg="add mod">
          <ac:chgData name="Hải" userId="8dc1f3a0-d2da-4e99-90f9-2a8ede298c19" providerId="ADAL" clId="{BE493258-46F6-4940-9CA3-26CE8AEAC234}" dt="2020-08-13T09:03:58.315" v="2930" actId="1076"/>
          <ac:spMkLst>
            <pc:docMk/>
            <pc:sldMk cId="663632224" sldId="307"/>
            <ac:spMk id="40" creationId="{BE03445E-564F-4E82-BCC5-139BA05EDE51}"/>
          </ac:spMkLst>
        </pc:spChg>
        <pc:spChg chg="add mod">
          <ac:chgData name="Hải" userId="8dc1f3a0-d2da-4e99-90f9-2a8ede298c19" providerId="ADAL" clId="{BE493258-46F6-4940-9CA3-26CE8AEAC234}" dt="2020-08-13T09:04:00.947" v="2932" actId="1076"/>
          <ac:spMkLst>
            <pc:docMk/>
            <pc:sldMk cId="663632224" sldId="307"/>
            <ac:spMk id="42" creationId="{501571F8-519C-4FB8-BF7E-11C1BC2A3A32}"/>
          </ac:spMkLst>
        </pc:spChg>
        <pc:spChg chg="add mod">
          <ac:chgData name="Hải" userId="8dc1f3a0-d2da-4e99-90f9-2a8ede298c19" providerId="ADAL" clId="{BE493258-46F6-4940-9CA3-26CE8AEAC234}" dt="2020-08-13T09:04:03.030" v="2934" actId="1076"/>
          <ac:spMkLst>
            <pc:docMk/>
            <pc:sldMk cId="663632224" sldId="307"/>
            <ac:spMk id="44" creationId="{20516C09-E4A1-44F0-B611-380A876C6E67}"/>
          </ac:spMkLst>
        </pc:spChg>
        <pc:spChg chg="add mod">
          <ac:chgData name="Hải" userId="8dc1f3a0-d2da-4e99-90f9-2a8ede298c19" providerId="ADAL" clId="{BE493258-46F6-4940-9CA3-26CE8AEAC234}" dt="2020-08-13T09:04:06.839" v="2936" actId="1076"/>
          <ac:spMkLst>
            <pc:docMk/>
            <pc:sldMk cId="663632224" sldId="307"/>
            <ac:spMk id="46" creationId="{5B39583C-C912-40C7-8422-804AD21055C9}"/>
          </ac:spMkLst>
        </pc:spChg>
        <pc:spChg chg="add mod">
          <ac:chgData name="Hải" userId="8dc1f3a0-d2da-4e99-90f9-2a8ede298c19" providerId="ADAL" clId="{BE493258-46F6-4940-9CA3-26CE8AEAC234}" dt="2020-08-13T09:21:45.007" v="3144" actId="1076"/>
          <ac:spMkLst>
            <pc:docMk/>
            <pc:sldMk cId="663632224" sldId="307"/>
            <ac:spMk id="48" creationId="{843B1FBA-9D18-4CB6-A755-B0F15EB56B23}"/>
          </ac:spMkLst>
        </pc:spChg>
        <pc:picChg chg="add mod">
          <ac:chgData name="Hải" userId="8dc1f3a0-d2da-4e99-90f9-2a8ede298c19" providerId="ADAL" clId="{BE493258-46F6-4940-9CA3-26CE8AEAC234}" dt="2020-08-13T09:01:49.485" v="2879" actId="1076"/>
          <ac:picMkLst>
            <pc:docMk/>
            <pc:sldMk cId="663632224" sldId="307"/>
            <ac:picMk id="2" creationId="{1263C8ED-6694-4135-90E5-39FD08C59D7C}"/>
          </ac:picMkLst>
        </pc:picChg>
        <pc:picChg chg="add mod">
          <ac:chgData name="Hải" userId="8dc1f3a0-d2da-4e99-90f9-2a8ede298c19" providerId="ADAL" clId="{BE493258-46F6-4940-9CA3-26CE8AEAC234}" dt="2020-08-13T09:21:43.017" v="3142" actId="1076"/>
          <ac:picMkLst>
            <pc:docMk/>
            <pc:sldMk cId="663632224" sldId="307"/>
            <ac:picMk id="49" creationId="{2CE590E5-93A1-4C7B-BEB8-D0FD4E7A7C8F}"/>
          </ac:picMkLst>
        </pc:picChg>
        <pc:picChg chg="add mod">
          <ac:chgData name="Hải" userId="8dc1f3a0-d2da-4e99-90f9-2a8ede298c19" providerId="ADAL" clId="{BE493258-46F6-4940-9CA3-26CE8AEAC234}" dt="2020-08-13T09:21:42.569" v="3141" actId="1076"/>
          <ac:picMkLst>
            <pc:docMk/>
            <pc:sldMk cId="663632224" sldId="307"/>
            <ac:picMk id="51" creationId="{0023A621-C04B-4CBD-AB7B-9200FE846682}"/>
          </ac:picMkLst>
        </pc:picChg>
        <pc:picChg chg="add mod">
          <ac:chgData name="Hải" userId="8dc1f3a0-d2da-4e99-90f9-2a8ede298c19" providerId="ADAL" clId="{BE493258-46F6-4940-9CA3-26CE8AEAC234}" dt="2020-08-13T09:21:42.124" v="3140" actId="1076"/>
          <ac:picMkLst>
            <pc:docMk/>
            <pc:sldMk cId="663632224" sldId="307"/>
            <ac:picMk id="53" creationId="{74699693-F886-475D-AFF1-3A9A81897C36}"/>
          </ac:picMkLst>
        </pc:picChg>
        <pc:picChg chg="add mod">
          <ac:chgData name="Hải" userId="8dc1f3a0-d2da-4e99-90f9-2a8ede298c19" providerId="ADAL" clId="{BE493258-46F6-4940-9CA3-26CE8AEAC234}" dt="2020-08-13T09:21:41.265" v="3139" actId="1076"/>
          <ac:picMkLst>
            <pc:docMk/>
            <pc:sldMk cId="663632224" sldId="307"/>
            <ac:picMk id="55" creationId="{0AF99670-0218-4960-86FA-9D052EA8A087}"/>
          </ac:picMkLst>
        </pc:picChg>
        <pc:cxnChg chg="add mod">
          <ac:chgData name="Hải" userId="8dc1f3a0-d2da-4e99-90f9-2a8ede298c19" providerId="ADAL" clId="{BE493258-46F6-4940-9CA3-26CE8AEAC234}" dt="2020-08-13T09:02:50.404" v="2905" actId="1036"/>
          <ac:cxnSpMkLst>
            <pc:docMk/>
            <pc:sldMk cId="663632224" sldId="307"/>
            <ac:cxnSpMk id="4" creationId="{F6676929-5C93-4C3E-976D-760786A46740}"/>
          </ac:cxnSpMkLst>
        </pc:cxnChg>
        <pc:cxnChg chg="add del mod">
          <ac:chgData name="Hải" userId="8dc1f3a0-d2da-4e99-90f9-2a8ede298c19" providerId="ADAL" clId="{BE493258-46F6-4940-9CA3-26CE8AEAC234}" dt="2020-08-13T09:02:17.401" v="2886" actId="478"/>
          <ac:cxnSpMkLst>
            <pc:docMk/>
            <pc:sldMk cId="663632224" sldId="307"/>
            <ac:cxnSpMk id="10" creationId="{70F2DFCB-2AAC-42EA-B9E2-6261C10F8DD8}"/>
          </ac:cxnSpMkLst>
        </pc:cxnChg>
        <pc:cxnChg chg="add del mod">
          <ac:chgData name="Hải" userId="8dc1f3a0-d2da-4e99-90f9-2a8ede298c19" providerId="ADAL" clId="{BE493258-46F6-4940-9CA3-26CE8AEAC234}" dt="2020-08-13T09:02:17.401" v="2886" actId="478"/>
          <ac:cxnSpMkLst>
            <pc:docMk/>
            <pc:sldMk cId="663632224" sldId="307"/>
            <ac:cxnSpMk id="11" creationId="{97A48281-EC6D-497C-95AC-1235471E51F0}"/>
          </ac:cxnSpMkLst>
        </pc:cxnChg>
        <pc:cxnChg chg="add mod">
          <ac:chgData name="Hải" userId="8dc1f3a0-d2da-4e99-90f9-2a8ede298c19" providerId="ADAL" clId="{BE493258-46F6-4940-9CA3-26CE8AEAC234}" dt="2020-08-13T09:02:13.643" v="2885" actId="14100"/>
          <ac:cxnSpMkLst>
            <pc:docMk/>
            <pc:sldMk cId="663632224" sldId="307"/>
            <ac:cxnSpMk id="12" creationId="{18DBD5A1-D0C0-410D-AE9D-AC4EE7B8502A}"/>
          </ac:cxnSpMkLst>
        </pc:cxnChg>
        <pc:cxnChg chg="add del mod">
          <ac:chgData name="Hải" userId="8dc1f3a0-d2da-4e99-90f9-2a8ede298c19" providerId="ADAL" clId="{BE493258-46F6-4940-9CA3-26CE8AEAC234}" dt="2020-08-13T09:02:17.401" v="2886" actId="478"/>
          <ac:cxnSpMkLst>
            <pc:docMk/>
            <pc:sldMk cId="663632224" sldId="307"/>
            <ac:cxnSpMk id="16" creationId="{F5326A2D-93C8-4786-9E18-9490CE662B95}"/>
          </ac:cxnSpMkLst>
        </pc:cxnChg>
        <pc:cxnChg chg="add del mod">
          <ac:chgData name="Hải" userId="8dc1f3a0-d2da-4e99-90f9-2a8ede298c19" providerId="ADAL" clId="{BE493258-46F6-4940-9CA3-26CE8AEAC234}" dt="2020-08-13T09:02:17.401" v="2886" actId="478"/>
          <ac:cxnSpMkLst>
            <pc:docMk/>
            <pc:sldMk cId="663632224" sldId="307"/>
            <ac:cxnSpMk id="17" creationId="{A84522B5-FAC7-4E38-8DCF-95E43BBF25BB}"/>
          </ac:cxnSpMkLst>
        </pc:cxnChg>
        <pc:cxnChg chg="add mod">
          <ac:chgData name="Hải" userId="8dc1f3a0-d2da-4e99-90f9-2a8ede298c19" providerId="ADAL" clId="{BE493258-46F6-4940-9CA3-26CE8AEAC234}" dt="2020-08-13T09:02:34.054" v="2891" actId="1076"/>
          <ac:cxnSpMkLst>
            <pc:docMk/>
            <pc:sldMk cId="663632224" sldId="307"/>
            <ac:cxnSpMk id="22" creationId="{6141A8E4-5D6D-40BB-9E57-13EBD4164134}"/>
          </ac:cxnSpMkLst>
        </pc:cxnChg>
        <pc:cxnChg chg="add mod">
          <ac:chgData name="Hải" userId="8dc1f3a0-d2da-4e99-90f9-2a8ede298c19" providerId="ADAL" clId="{BE493258-46F6-4940-9CA3-26CE8AEAC234}" dt="2020-08-13T09:02:56.115" v="2906" actId="14100"/>
          <ac:cxnSpMkLst>
            <pc:docMk/>
            <pc:sldMk cId="663632224" sldId="307"/>
            <ac:cxnSpMk id="24" creationId="{456277C1-87D8-49C0-84F6-CD819ADE6F8A}"/>
          </ac:cxnSpMkLst>
        </pc:cxnChg>
        <pc:cxnChg chg="add mod">
          <ac:chgData name="Hải" userId="8dc1f3a0-d2da-4e99-90f9-2a8ede298c19" providerId="ADAL" clId="{BE493258-46F6-4940-9CA3-26CE8AEAC234}" dt="2020-08-13T09:03:22.959" v="2916" actId="1076"/>
          <ac:cxnSpMkLst>
            <pc:docMk/>
            <pc:sldMk cId="663632224" sldId="307"/>
            <ac:cxnSpMk id="29" creationId="{C067DF2A-4814-4500-8A53-725E5D642335}"/>
          </ac:cxnSpMkLst>
        </pc:cxnChg>
        <pc:cxnChg chg="add mod">
          <ac:chgData name="Hải" userId="8dc1f3a0-d2da-4e99-90f9-2a8ede298c19" providerId="ADAL" clId="{BE493258-46F6-4940-9CA3-26CE8AEAC234}" dt="2020-08-13T09:03:29.515" v="2917" actId="1076"/>
          <ac:cxnSpMkLst>
            <pc:docMk/>
            <pc:sldMk cId="663632224" sldId="307"/>
            <ac:cxnSpMk id="30" creationId="{B56BA9AB-9FB5-4C77-9664-0CE77F13B9A1}"/>
          </ac:cxnSpMkLst>
        </pc:cxnChg>
        <pc:cxnChg chg="add mod">
          <ac:chgData name="Hải" userId="8dc1f3a0-d2da-4e99-90f9-2a8ede298c19" providerId="ADAL" clId="{BE493258-46F6-4940-9CA3-26CE8AEAC234}" dt="2020-08-13T09:03:44.502" v="2923" actId="1076"/>
          <ac:cxnSpMkLst>
            <pc:docMk/>
            <pc:sldMk cId="663632224" sldId="307"/>
            <ac:cxnSpMk id="33" creationId="{D9273085-65C1-4609-B4E5-B0EB1A51E64F}"/>
          </ac:cxnSpMkLst>
        </pc:cxnChg>
        <pc:cxnChg chg="add mod">
          <ac:chgData name="Hải" userId="8dc1f3a0-d2da-4e99-90f9-2a8ede298c19" providerId="ADAL" clId="{BE493258-46F6-4940-9CA3-26CE8AEAC234}" dt="2020-08-13T09:03:47.813" v="2924" actId="1076"/>
          <ac:cxnSpMkLst>
            <pc:docMk/>
            <pc:sldMk cId="663632224" sldId="307"/>
            <ac:cxnSpMk id="34" creationId="{E967223E-1BC7-4473-B2E7-17AFB1BAF013}"/>
          </ac:cxnSpMkLst>
        </pc:cxnChg>
      </pc:sldChg>
      <pc:sldChg chg="delSp modSp add mod">
        <pc:chgData name="Hải" userId="8dc1f3a0-d2da-4e99-90f9-2a8ede298c19" providerId="ADAL" clId="{BE493258-46F6-4940-9CA3-26CE8AEAC234}" dt="2020-08-13T08:46:22.719" v="2600" actId="20577"/>
        <pc:sldMkLst>
          <pc:docMk/>
          <pc:sldMk cId="2159478588" sldId="308"/>
        </pc:sldMkLst>
        <pc:spChg chg="mod">
          <ac:chgData name="Hải" userId="8dc1f3a0-d2da-4e99-90f9-2a8ede298c19" providerId="ADAL" clId="{BE493258-46F6-4940-9CA3-26CE8AEAC234}" dt="2020-08-13T08:46:12.395" v="2590" actId="20577"/>
          <ac:spMkLst>
            <pc:docMk/>
            <pc:sldMk cId="2159478588" sldId="308"/>
            <ac:spMk id="5" creationId="{D22068C0-E818-444F-8BCA-F4EBFEACB74A}"/>
          </ac:spMkLst>
        </pc:spChg>
        <pc:spChg chg="mod">
          <ac:chgData name="Hải" userId="8dc1f3a0-d2da-4e99-90f9-2a8ede298c19" providerId="ADAL" clId="{BE493258-46F6-4940-9CA3-26CE8AEAC234}" dt="2020-08-13T08:46:14.347" v="2592" actId="20577"/>
          <ac:spMkLst>
            <pc:docMk/>
            <pc:sldMk cId="2159478588" sldId="308"/>
            <ac:spMk id="9" creationId="{7F4AFA4A-2A03-4943-BC15-6CD69149183B}"/>
          </ac:spMkLst>
        </pc:spChg>
        <pc:spChg chg="mod">
          <ac:chgData name="Hải" userId="8dc1f3a0-d2da-4e99-90f9-2a8ede298c19" providerId="ADAL" clId="{BE493258-46F6-4940-9CA3-26CE8AEAC234}" dt="2020-08-13T08:46:16.661" v="2594" actId="20577"/>
          <ac:spMkLst>
            <pc:docMk/>
            <pc:sldMk cId="2159478588" sldId="308"/>
            <ac:spMk id="13" creationId="{108F3C11-783D-40E2-AAA0-1C62B27FBDFD}"/>
          </ac:spMkLst>
        </pc:spChg>
        <pc:spChg chg="mod">
          <ac:chgData name="Hải" userId="8dc1f3a0-d2da-4e99-90f9-2a8ede298c19" providerId="ADAL" clId="{BE493258-46F6-4940-9CA3-26CE8AEAC234}" dt="2020-08-13T08:46:18.790" v="2596" actId="20577"/>
          <ac:spMkLst>
            <pc:docMk/>
            <pc:sldMk cId="2159478588" sldId="308"/>
            <ac:spMk id="17" creationId="{034DF69D-6C20-48DB-B29F-E4ADAE9FF421}"/>
          </ac:spMkLst>
        </pc:spChg>
        <pc:spChg chg="mod">
          <ac:chgData name="Hải" userId="8dc1f3a0-d2da-4e99-90f9-2a8ede298c19" providerId="ADAL" clId="{BE493258-46F6-4940-9CA3-26CE8AEAC234}" dt="2020-08-13T08:46:20.812" v="2598" actId="20577"/>
          <ac:spMkLst>
            <pc:docMk/>
            <pc:sldMk cId="2159478588" sldId="308"/>
            <ac:spMk id="21" creationId="{B708CB88-037A-47DE-B29B-9D1938EC2472}"/>
          </ac:spMkLst>
        </pc:spChg>
        <pc:spChg chg="mod">
          <ac:chgData name="Hải" userId="8dc1f3a0-d2da-4e99-90f9-2a8ede298c19" providerId="ADAL" clId="{BE493258-46F6-4940-9CA3-26CE8AEAC234}" dt="2020-08-13T08:46:22.719" v="2600" actId="20577"/>
          <ac:spMkLst>
            <pc:docMk/>
            <pc:sldMk cId="2159478588" sldId="308"/>
            <ac:spMk id="25" creationId="{67C9A86D-045D-4366-8334-7CE329126521}"/>
          </ac:spMkLst>
        </pc:spChg>
        <pc:picChg chg="del">
          <ac:chgData name="Hải" userId="8dc1f3a0-d2da-4e99-90f9-2a8ede298c19" providerId="ADAL" clId="{BE493258-46F6-4940-9CA3-26CE8AEAC234}" dt="2020-08-13T08:46:03.749" v="2588" actId="478"/>
          <ac:picMkLst>
            <pc:docMk/>
            <pc:sldMk cId="2159478588" sldId="308"/>
            <ac:picMk id="2" creationId="{3D81D69F-A9E3-4C6C-BDFB-310BDD206A86}"/>
          </ac:picMkLst>
        </pc:picChg>
      </pc:sldChg>
      <pc:sldChg chg="addSp delSp modSp add mod">
        <pc:chgData name="Hải" userId="8dc1f3a0-d2da-4e99-90f9-2a8ede298c19" providerId="ADAL" clId="{BE493258-46F6-4940-9CA3-26CE8AEAC234}" dt="2020-08-13T09:09:22.725" v="3063" actId="1076"/>
        <pc:sldMkLst>
          <pc:docMk/>
          <pc:sldMk cId="3661902393" sldId="309"/>
        </pc:sldMkLst>
        <pc:spChg chg="mod">
          <ac:chgData name="Hải" userId="8dc1f3a0-d2da-4e99-90f9-2a8ede298c19" providerId="ADAL" clId="{BE493258-46F6-4940-9CA3-26CE8AEAC234}" dt="2020-08-13T09:07:39.698" v="3015" actId="1076"/>
          <ac:spMkLst>
            <pc:docMk/>
            <pc:sldMk cId="3661902393" sldId="309"/>
            <ac:spMk id="3" creationId="{DE24B6A3-9DE0-4440-8F1B-FAF8C9D349DF}"/>
          </ac:spMkLst>
        </pc:spChg>
        <pc:spChg chg="del">
          <ac:chgData name="Hải" userId="8dc1f3a0-d2da-4e99-90f9-2a8ede298c19" providerId="ADAL" clId="{BE493258-46F6-4940-9CA3-26CE8AEAC234}" dt="2020-08-13T09:05:15.401" v="2958" actId="478"/>
          <ac:spMkLst>
            <pc:docMk/>
            <pc:sldMk cId="3661902393" sldId="309"/>
            <ac:spMk id="5" creationId="{3982B9A8-4F23-4F01-8193-ABD57199D245}"/>
          </ac:spMkLst>
        </pc:spChg>
        <pc:spChg chg="mod">
          <ac:chgData name="Hải" userId="8dc1f3a0-d2da-4e99-90f9-2a8ede298c19" providerId="ADAL" clId="{BE493258-46F6-4940-9CA3-26CE8AEAC234}" dt="2020-08-13T09:06:56.578" v="3004" actId="1076"/>
          <ac:spMkLst>
            <pc:docMk/>
            <pc:sldMk cId="3661902393" sldId="309"/>
            <ac:spMk id="7" creationId="{78A1D679-E606-40AE-A48D-D46FEC5C21C0}"/>
          </ac:spMkLst>
        </pc:spChg>
        <pc:spChg chg="add mod">
          <ac:chgData name="Hải" userId="8dc1f3a0-d2da-4e99-90f9-2a8ede298c19" providerId="ADAL" clId="{BE493258-46F6-4940-9CA3-26CE8AEAC234}" dt="2020-08-13T09:07:57.361" v="3020" actId="1076"/>
          <ac:spMkLst>
            <pc:docMk/>
            <pc:sldMk cId="3661902393" sldId="309"/>
            <ac:spMk id="9" creationId="{9ADC92D2-5159-430A-990B-4E248CD09D00}"/>
          </ac:spMkLst>
        </pc:spChg>
        <pc:spChg chg="add mod">
          <ac:chgData name="Hải" userId="8dc1f3a0-d2da-4e99-90f9-2a8ede298c19" providerId="ADAL" clId="{BE493258-46F6-4940-9CA3-26CE8AEAC234}" dt="2020-08-13T09:05:38.479" v="2969" actId="20577"/>
          <ac:spMkLst>
            <pc:docMk/>
            <pc:sldMk cId="3661902393" sldId="309"/>
            <ac:spMk id="10" creationId="{42E3F257-B8B7-48F0-A762-07B5E0CAD006}"/>
          </ac:spMkLst>
        </pc:spChg>
        <pc:spChg chg="add mod">
          <ac:chgData name="Hải" userId="8dc1f3a0-d2da-4e99-90f9-2a8ede298c19" providerId="ADAL" clId="{BE493258-46F6-4940-9CA3-26CE8AEAC234}" dt="2020-08-13T09:07:49.377" v="3017" actId="1076"/>
          <ac:spMkLst>
            <pc:docMk/>
            <pc:sldMk cId="3661902393" sldId="309"/>
            <ac:spMk id="11" creationId="{EBC9BBF1-7AAB-4476-B69E-C76AC9A64432}"/>
          </ac:spMkLst>
        </pc:spChg>
        <pc:spChg chg="add mod">
          <ac:chgData name="Hải" userId="8dc1f3a0-d2da-4e99-90f9-2a8ede298c19" providerId="ADAL" clId="{BE493258-46F6-4940-9CA3-26CE8AEAC234}" dt="2020-08-13T09:06:00.275" v="2982" actId="20577"/>
          <ac:spMkLst>
            <pc:docMk/>
            <pc:sldMk cId="3661902393" sldId="309"/>
            <ac:spMk id="14" creationId="{A88D0BCE-AC48-48EB-9437-5FBB69CC3254}"/>
          </ac:spMkLst>
        </pc:spChg>
        <pc:spChg chg="add mod">
          <ac:chgData name="Hải" userId="8dc1f3a0-d2da-4e99-90f9-2a8ede298c19" providerId="ADAL" clId="{BE493258-46F6-4940-9CA3-26CE8AEAC234}" dt="2020-08-13T09:06:11.671" v="2988" actId="20577"/>
          <ac:spMkLst>
            <pc:docMk/>
            <pc:sldMk cId="3661902393" sldId="309"/>
            <ac:spMk id="16" creationId="{6B7D6505-5C61-4858-8AB2-B3FAE1F16060}"/>
          </ac:spMkLst>
        </pc:spChg>
        <pc:spChg chg="add mod">
          <ac:chgData name="Hải" userId="8dc1f3a0-d2da-4e99-90f9-2a8ede298c19" providerId="ADAL" clId="{BE493258-46F6-4940-9CA3-26CE8AEAC234}" dt="2020-08-13T09:07:02.103" v="3006" actId="1076"/>
          <ac:spMkLst>
            <pc:docMk/>
            <pc:sldMk cId="3661902393" sldId="309"/>
            <ac:spMk id="17" creationId="{700F3610-3130-48A1-9BD4-4B38C8137B8A}"/>
          </ac:spMkLst>
        </pc:spChg>
        <pc:spChg chg="add mod">
          <ac:chgData name="Hải" userId="8dc1f3a0-d2da-4e99-90f9-2a8ede298c19" providerId="ADAL" clId="{BE493258-46F6-4940-9CA3-26CE8AEAC234}" dt="2020-08-13T09:07:25.104" v="3014" actId="20577"/>
          <ac:spMkLst>
            <pc:docMk/>
            <pc:sldMk cId="3661902393" sldId="309"/>
            <ac:spMk id="26" creationId="{29B62D9D-138F-474F-B99F-5D0C46B77B06}"/>
          </ac:spMkLst>
        </pc:spChg>
        <pc:spChg chg="del">
          <ac:chgData name="Hải" userId="8dc1f3a0-d2da-4e99-90f9-2a8ede298c19" providerId="ADAL" clId="{BE493258-46F6-4940-9CA3-26CE8AEAC234}" dt="2020-08-13T09:05:15.401" v="2958" actId="478"/>
          <ac:spMkLst>
            <pc:docMk/>
            <pc:sldMk cId="3661902393" sldId="309"/>
            <ac:spMk id="28" creationId="{095A4270-733D-4F8B-A853-9BD9BC03DB28}"/>
          </ac:spMkLst>
        </pc:spChg>
        <pc:spChg chg="del">
          <ac:chgData name="Hải" userId="8dc1f3a0-d2da-4e99-90f9-2a8ede298c19" providerId="ADAL" clId="{BE493258-46F6-4940-9CA3-26CE8AEAC234}" dt="2020-08-13T09:05:15.401" v="2958" actId="478"/>
          <ac:spMkLst>
            <pc:docMk/>
            <pc:sldMk cId="3661902393" sldId="309"/>
            <ac:spMk id="32" creationId="{1715E889-3CEA-43EA-AF49-DCB4597B78D7}"/>
          </ac:spMkLst>
        </pc:spChg>
        <pc:spChg chg="del">
          <ac:chgData name="Hải" userId="8dc1f3a0-d2da-4e99-90f9-2a8ede298c19" providerId="ADAL" clId="{BE493258-46F6-4940-9CA3-26CE8AEAC234}" dt="2020-08-13T09:05:15.401" v="2958" actId="478"/>
          <ac:spMkLst>
            <pc:docMk/>
            <pc:sldMk cId="3661902393" sldId="309"/>
            <ac:spMk id="36" creationId="{2AD6A0A7-57DB-4A9C-A621-7972EEA04A3B}"/>
          </ac:spMkLst>
        </pc:spChg>
        <pc:spChg chg="del">
          <ac:chgData name="Hải" userId="8dc1f3a0-d2da-4e99-90f9-2a8ede298c19" providerId="ADAL" clId="{BE493258-46F6-4940-9CA3-26CE8AEAC234}" dt="2020-08-13T09:05:15.401" v="2958" actId="478"/>
          <ac:spMkLst>
            <pc:docMk/>
            <pc:sldMk cId="3661902393" sldId="309"/>
            <ac:spMk id="38" creationId="{E0CF8CFB-1638-49B2-BE93-F98994C91C2D}"/>
          </ac:spMkLst>
        </pc:spChg>
        <pc:spChg chg="del">
          <ac:chgData name="Hải" userId="8dc1f3a0-d2da-4e99-90f9-2a8ede298c19" providerId="ADAL" clId="{BE493258-46F6-4940-9CA3-26CE8AEAC234}" dt="2020-08-13T09:05:15.401" v="2958" actId="478"/>
          <ac:spMkLst>
            <pc:docMk/>
            <pc:sldMk cId="3661902393" sldId="309"/>
            <ac:spMk id="40" creationId="{BE03445E-564F-4E82-BCC5-139BA05EDE51}"/>
          </ac:spMkLst>
        </pc:spChg>
        <pc:spChg chg="del">
          <ac:chgData name="Hải" userId="8dc1f3a0-d2da-4e99-90f9-2a8ede298c19" providerId="ADAL" clId="{BE493258-46F6-4940-9CA3-26CE8AEAC234}" dt="2020-08-13T09:05:15.401" v="2958" actId="478"/>
          <ac:spMkLst>
            <pc:docMk/>
            <pc:sldMk cId="3661902393" sldId="309"/>
            <ac:spMk id="42" creationId="{501571F8-519C-4FB8-BF7E-11C1BC2A3A32}"/>
          </ac:spMkLst>
        </pc:spChg>
        <pc:spChg chg="del">
          <ac:chgData name="Hải" userId="8dc1f3a0-d2da-4e99-90f9-2a8ede298c19" providerId="ADAL" clId="{BE493258-46F6-4940-9CA3-26CE8AEAC234}" dt="2020-08-13T09:05:15.401" v="2958" actId="478"/>
          <ac:spMkLst>
            <pc:docMk/>
            <pc:sldMk cId="3661902393" sldId="309"/>
            <ac:spMk id="44" creationId="{20516C09-E4A1-44F0-B611-380A876C6E67}"/>
          </ac:spMkLst>
        </pc:spChg>
        <pc:spChg chg="del">
          <ac:chgData name="Hải" userId="8dc1f3a0-d2da-4e99-90f9-2a8ede298c19" providerId="ADAL" clId="{BE493258-46F6-4940-9CA3-26CE8AEAC234}" dt="2020-08-13T09:05:15.401" v="2958" actId="478"/>
          <ac:spMkLst>
            <pc:docMk/>
            <pc:sldMk cId="3661902393" sldId="309"/>
            <ac:spMk id="46" creationId="{5B39583C-C912-40C7-8422-804AD21055C9}"/>
          </ac:spMkLst>
        </pc:spChg>
        <pc:spChg chg="mod">
          <ac:chgData name="Hải" userId="8dc1f3a0-d2da-4e99-90f9-2a8ede298c19" providerId="ADAL" clId="{BE493258-46F6-4940-9CA3-26CE8AEAC234}" dt="2020-08-13T09:08:41.087" v="3041" actId="1076"/>
          <ac:spMkLst>
            <pc:docMk/>
            <pc:sldMk cId="3661902393" sldId="309"/>
            <ac:spMk id="48" creationId="{843B1FBA-9D18-4CB6-A755-B0F15EB56B23}"/>
          </ac:spMkLst>
        </pc:spChg>
        <pc:spChg chg="add mod">
          <ac:chgData name="Hải" userId="8dc1f3a0-d2da-4e99-90f9-2a8ede298c19" providerId="ADAL" clId="{BE493258-46F6-4940-9CA3-26CE8AEAC234}" dt="2020-08-13T09:07:23.676" v="3013" actId="20577"/>
          <ac:spMkLst>
            <pc:docMk/>
            <pc:sldMk cId="3661902393" sldId="309"/>
            <ac:spMk id="61" creationId="{2E77F570-C8A2-40BC-8270-1BA33E91FDCA}"/>
          </ac:spMkLst>
        </pc:spChg>
        <pc:spChg chg="add mod">
          <ac:chgData name="Hải" userId="8dc1f3a0-d2da-4e99-90f9-2a8ede298c19" providerId="ADAL" clId="{BE493258-46F6-4940-9CA3-26CE8AEAC234}" dt="2020-08-13T09:08:22.777" v="3031" actId="1076"/>
          <ac:spMkLst>
            <pc:docMk/>
            <pc:sldMk cId="3661902393" sldId="309"/>
            <ac:spMk id="69" creationId="{5EFCA669-56D0-406B-AB4A-4A5339B8253D}"/>
          </ac:spMkLst>
        </pc:spChg>
        <pc:spChg chg="add mod">
          <ac:chgData name="Hải" userId="8dc1f3a0-d2da-4e99-90f9-2a8ede298c19" providerId="ADAL" clId="{BE493258-46F6-4940-9CA3-26CE8AEAC234}" dt="2020-08-13T09:08:46.433" v="3045" actId="20577"/>
          <ac:spMkLst>
            <pc:docMk/>
            <pc:sldMk cId="3661902393" sldId="309"/>
            <ac:spMk id="71" creationId="{A678164A-254B-4685-B812-E52A77372455}"/>
          </ac:spMkLst>
        </pc:spChg>
        <pc:spChg chg="add mod">
          <ac:chgData name="Hải" userId="8dc1f3a0-d2da-4e99-90f9-2a8ede298c19" providerId="ADAL" clId="{BE493258-46F6-4940-9CA3-26CE8AEAC234}" dt="2020-08-13T09:08:26.868" v="3033" actId="571"/>
          <ac:spMkLst>
            <pc:docMk/>
            <pc:sldMk cId="3661902393" sldId="309"/>
            <ac:spMk id="72" creationId="{EA0762BC-6934-4E0D-B18C-A6C65C272A10}"/>
          </ac:spMkLst>
        </pc:spChg>
        <pc:spChg chg="add mod">
          <ac:chgData name="Hải" userId="8dc1f3a0-d2da-4e99-90f9-2a8ede298c19" providerId="ADAL" clId="{BE493258-46F6-4940-9CA3-26CE8AEAC234}" dt="2020-08-13T09:08:29.952" v="3035" actId="1076"/>
          <ac:spMkLst>
            <pc:docMk/>
            <pc:sldMk cId="3661902393" sldId="309"/>
            <ac:spMk id="74" creationId="{FEE40C69-A0A3-4EF6-BAF8-AD00D195EE6B}"/>
          </ac:spMkLst>
        </pc:spChg>
        <pc:spChg chg="add mod">
          <ac:chgData name="Hải" userId="8dc1f3a0-d2da-4e99-90f9-2a8ede298c19" providerId="ADAL" clId="{BE493258-46F6-4940-9CA3-26CE8AEAC234}" dt="2020-08-13T09:08:33.307" v="3037" actId="1076"/>
          <ac:spMkLst>
            <pc:docMk/>
            <pc:sldMk cId="3661902393" sldId="309"/>
            <ac:spMk id="76" creationId="{772EC2F2-3A0F-4973-8BA6-3B1B891B30FF}"/>
          </ac:spMkLst>
        </pc:spChg>
        <pc:spChg chg="add mod">
          <ac:chgData name="Hải" userId="8dc1f3a0-d2da-4e99-90f9-2a8ede298c19" providerId="ADAL" clId="{BE493258-46F6-4940-9CA3-26CE8AEAC234}" dt="2020-08-13T09:08:36.382" v="3039" actId="1076"/>
          <ac:spMkLst>
            <pc:docMk/>
            <pc:sldMk cId="3661902393" sldId="309"/>
            <ac:spMk id="78" creationId="{1ACC6EF7-0B77-45C8-95CD-A9D39DDBA366}"/>
          </ac:spMkLst>
        </pc:spChg>
        <pc:spChg chg="add mod">
          <ac:chgData name="Hải" userId="8dc1f3a0-d2da-4e99-90f9-2a8ede298c19" providerId="ADAL" clId="{BE493258-46F6-4940-9CA3-26CE8AEAC234}" dt="2020-08-13T09:08:58.223" v="3047" actId="1076"/>
          <ac:spMkLst>
            <pc:docMk/>
            <pc:sldMk cId="3661902393" sldId="309"/>
            <ac:spMk id="80" creationId="{C761DF22-20A7-4090-9479-2BF6A1CB4CC9}"/>
          </ac:spMkLst>
        </pc:spChg>
        <pc:spChg chg="add mod">
          <ac:chgData name="Hải" userId="8dc1f3a0-d2da-4e99-90f9-2a8ede298c19" providerId="ADAL" clId="{BE493258-46F6-4940-9CA3-26CE8AEAC234}" dt="2020-08-13T09:09:01.140" v="3049" actId="1076"/>
          <ac:spMkLst>
            <pc:docMk/>
            <pc:sldMk cId="3661902393" sldId="309"/>
            <ac:spMk id="82" creationId="{18C7B376-ED56-4AF1-A052-9601119E54FD}"/>
          </ac:spMkLst>
        </pc:spChg>
        <pc:spChg chg="add mod">
          <ac:chgData name="Hải" userId="8dc1f3a0-d2da-4e99-90f9-2a8ede298c19" providerId="ADAL" clId="{BE493258-46F6-4940-9CA3-26CE8AEAC234}" dt="2020-08-13T09:09:03.312" v="3051" actId="1076"/>
          <ac:spMkLst>
            <pc:docMk/>
            <pc:sldMk cId="3661902393" sldId="309"/>
            <ac:spMk id="84" creationId="{86B6CD23-1020-48D0-BCF3-0502F8E5AA1D}"/>
          </ac:spMkLst>
        </pc:spChg>
        <pc:spChg chg="add mod">
          <ac:chgData name="Hải" userId="8dc1f3a0-d2da-4e99-90f9-2a8ede298c19" providerId="ADAL" clId="{BE493258-46F6-4940-9CA3-26CE8AEAC234}" dt="2020-08-13T09:09:06.969" v="3053" actId="1076"/>
          <ac:spMkLst>
            <pc:docMk/>
            <pc:sldMk cId="3661902393" sldId="309"/>
            <ac:spMk id="86" creationId="{B2D9D01E-4EE0-4053-8E7B-7B8F19EF2DB3}"/>
          </ac:spMkLst>
        </pc:spChg>
        <pc:spChg chg="add mod">
          <ac:chgData name="Hải" userId="8dc1f3a0-d2da-4e99-90f9-2a8ede298c19" providerId="ADAL" clId="{BE493258-46F6-4940-9CA3-26CE8AEAC234}" dt="2020-08-13T09:09:09.966" v="3055" actId="1076"/>
          <ac:spMkLst>
            <pc:docMk/>
            <pc:sldMk cId="3661902393" sldId="309"/>
            <ac:spMk id="88" creationId="{D9E4B0B0-06D5-4C01-BE1A-1EAA54C9F1DE}"/>
          </ac:spMkLst>
        </pc:spChg>
        <pc:spChg chg="add mod">
          <ac:chgData name="Hải" userId="8dc1f3a0-d2da-4e99-90f9-2a8ede298c19" providerId="ADAL" clId="{BE493258-46F6-4940-9CA3-26CE8AEAC234}" dt="2020-08-13T09:09:14.039" v="3057" actId="1076"/>
          <ac:spMkLst>
            <pc:docMk/>
            <pc:sldMk cId="3661902393" sldId="309"/>
            <ac:spMk id="90" creationId="{68DE55E1-80E9-48FA-8ED9-A9BE367E5301}"/>
          </ac:spMkLst>
        </pc:spChg>
        <pc:spChg chg="add mod">
          <ac:chgData name="Hải" userId="8dc1f3a0-d2da-4e99-90f9-2a8ede298c19" providerId="ADAL" clId="{BE493258-46F6-4940-9CA3-26CE8AEAC234}" dt="2020-08-13T09:09:17.520" v="3059" actId="1076"/>
          <ac:spMkLst>
            <pc:docMk/>
            <pc:sldMk cId="3661902393" sldId="309"/>
            <ac:spMk id="92" creationId="{B5FE0176-73FD-4D3E-9780-FDD3E810EFF0}"/>
          </ac:spMkLst>
        </pc:spChg>
        <pc:spChg chg="add mod">
          <ac:chgData name="Hải" userId="8dc1f3a0-d2da-4e99-90f9-2a8ede298c19" providerId="ADAL" clId="{BE493258-46F6-4940-9CA3-26CE8AEAC234}" dt="2020-08-13T09:09:20.051" v="3061" actId="1076"/>
          <ac:spMkLst>
            <pc:docMk/>
            <pc:sldMk cId="3661902393" sldId="309"/>
            <ac:spMk id="94" creationId="{D30450F0-10FD-441A-8121-74A9668CA818}"/>
          </ac:spMkLst>
        </pc:spChg>
        <pc:spChg chg="add mod">
          <ac:chgData name="Hải" userId="8dc1f3a0-d2da-4e99-90f9-2a8ede298c19" providerId="ADAL" clId="{BE493258-46F6-4940-9CA3-26CE8AEAC234}" dt="2020-08-13T09:09:22.725" v="3063" actId="1076"/>
          <ac:spMkLst>
            <pc:docMk/>
            <pc:sldMk cId="3661902393" sldId="309"/>
            <ac:spMk id="96" creationId="{AD124457-7BF8-486C-AA48-0A6D2A0F23AF}"/>
          </ac:spMkLst>
        </pc:spChg>
        <pc:picChg chg="del">
          <ac:chgData name="Hải" userId="8dc1f3a0-d2da-4e99-90f9-2a8ede298c19" providerId="ADAL" clId="{BE493258-46F6-4940-9CA3-26CE8AEAC234}" dt="2020-08-13T09:05:03.027" v="2953" actId="478"/>
          <ac:picMkLst>
            <pc:docMk/>
            <pc:sldMk cId="3661902393" sldId="309"/>
            <ac:picMk id="2" creationId="{1263C8ED-6694-4135-90E5-39FD08C59D7C}"/>
          </ac:picMkLst>
        </pc:picChg>
        <pc:picChg chg="add del mod">
          <ac:chgData name="Hải" userId="8dc1f3a0-d2da-4e99-90f9-2a8ede298c19" providerId="ADAL" clId="{BE493258-46F6-4940-9CA3-26CE8AEAC234}" dt="2020-08-13T09:05:08.631" v="2957" actId="1076"/>
          <ac:picMkLst>
            <pc:docMk/>
            <pc:sldMk cId="3661902393" sldId="309"/>
            <ac:picMk id="49" creationId="{2CE590E5-93A1-4C7B-BEB8-D0FD4E7A7C8F}"/>
          </ac:picMkLst>
        </pc:picChg>
        <pc:picChg chg="del mod">
          <ac:chgData name="Hải" userId="8dc1f3a0-d2da-4e99-90f9-2a8ede298c19" providerId="ADAL" clId="{BE493258-46F6-4940-9CA3-26CE8AEAC234}" dt="2020-08-13T09:04:59.657" v="2950" actId="478"/>
          <ac:picMkLst>
            <pc:docMk/>
            <pc:sldMk cId="3661902393" sldId="309"/>
            <ac:picMk id="51" creationId="{0023A621-C04B-4CBD-AB7B-9200FE846682}"/>
          </ac:picMkLst>
        </pc:picChg>
        <pc:picChg chg="del mod">
          <ac:chgData name="Hải" userId="8dc1f3a0-d2da-4e99-90f9-2a8ede298c19" providerId="ADAL" clId="{BE493258-46F6-4940-9CA3-26CE8AEAC234}" dt="2020-08-13T09:04:56.852" v="2948" actId="478"/>
          <ac:picMkLst>
            <pc:docMk/>
            <pc:sldMk cId="3661902393" sldId="309"/>
            <ac:picMk id="53" creationId="{74699693-F886-475D-AFF1-3A9A81897C36}"/>
          </ac:picMkLst>
        </pc:picChg>
        <pc:picChg chg="del mod">
          <ac:chgData name="Hải" userId="8dc1f3a0-d2da-4e99-90f9-2a8ede298c19" providerId="ADAL" clId="{BE493258-46F6-4940-9CA3-26CE8AEAC234}" dt="2020-08-13T09:04:54.376" v="2946" actId="478"/>
          <ac:picMkLst>
            <pc:docMk/>
            <pc:sldMk cId="3661902393" sldId="309"/>
            <ac:picMk id="55" creationId="{0AF99670-0218-4960-86FA-9D052EA8A087}"/>
          </ac:picMkLst>
        </pc:picChg>
        <pc:cxnChg chg="mod">
          <ac:chgData name="Hải" userId="8dc1f3a0-d2da-4e99-90f9-2a8ede298c19" providerId="ADAL" clId="{BE493258-46F6-4940-9CA3-26CE8AEAC234}" dt="2020-08-13T09:07:41.454" v="3016" actId="14100"/>
          <ac:cxnSpMkLst>
            <pc:docMk/>
            <pc:sldMk cId="3661902393" sldId="309"/>
            <ac:cxnSpMk id="4" creationId="{F6676929-5C93-4C3E-976D-760786A46740}"/>
          </ac:cxnSpMkLst>
        </pc:cxnChg>
        <pc:cxnChg chg="del">
          <ac:chgData name="Hải" userId="8dc1f3a0-d2da-4e99-90f9-2a8ede298c19" providerId="ADAL" clId="{BE493258-46F6-4940-9CA3-26CE8AEAC234}" dt="2020-08-13T09:05:15.401" v="2958" actId="478"/>
          <ac:cxnSpMkLst>
            <pc:docMk/>
            <pc:sldMk cId="3661902393" sldId="309"/>
            <ac:cxnSpMk id="12" creationId="{18DBD5A1-D0C0-410D-AE9D-AC4EE7B8502A}"/>
          </ac:cxnSpMkLst>
        </pc:cxnChg>
        <pc:cxnChg chg="del">
          <ac:chgData name="Hải" userId="8dc1f3a0-d2da-4e99-90f9-2a8ede298c19" providerId="ADAL" clId="{BE493258-46F6-4940-9CA3-26CE8AEAC234}" dt="2020-08-13T09:05:15.401" v="2958" actId="478"/>
          <ac:cxnSpMkLst>
            <pc:docMk/>
            <pc:sldMk cId="3661902393" sldId="309"/>
            <ac:cxnSpMk id="22" creationId="{6141A8E4-5D6D-40BB-9E57-13EBD4164134}"/>
          </ac:cxnSpMkLst>
        </pc:cxnChg>
        <pc:cxnChg chg="del">
          <ac:chgData name="Hải" userId="8dc1f3a0-d2da-4e99-90f9-2a8ede298c19" providerId="ADAL" clId="{BE493258-46F6-4940-9CA3-26CE8AEAC234}" dt="2020-08-13T09:05:15.401" v="2958" actId="478"/>
          <ac:cxnSpMkLst>
            <pc:docMk/>
            <pc:sldMk cId="3661902393" sldId="309"/>
            <ac:cxnSpMk id="24" creationId="{456277C1-87D8-49C0-84F6-CD819ADE6F8A}"/>
          </ac:cxnSpMkLst>
        </pc:cxnChg>
        <pc:cxnChg chg="add mod">
          <ac:chgData name="Hải" userId="8dc1f3a0-d2da-4e99-90f9-2a8ede298c19" providerId="ADAL" clId="{BE493258-46F6-4940-9CA3-26CE8AEAC234}" dt="2020-08-13T09:07:52.904" v="3019" actId="14100"/>
          <ac:cxnSpMkLst>
            <pc:docMk/>
            <pc:sldMk cId="3661902393" sldId="309"/>
            <ac:cxnSpMk id="27" creationId="{874A2E9B-FE77-4DD1-A0F9-11F25C92F0D7}"/>
          </ac:cxnSpMkLst>
        </pc:cxnChg>
        <pc:cxnChg chg="del">
          <ac:chgData name="Hải" userId="8dc1f3a0-d2da-4e99-90f9-2a8ede298c19" providerId="ADAL" clId="{BE493258-46F6-4940-9CA3-26CE8AEAC234}" dt="2020-08-13T09:05:15.401" v="2958" actId="478"/>
          <ac:cxnSpMkLst>
            <pc:docMk/>
            <pc:sldMk cId="3661902393" sldId="309"/>
            <ac:cxnSpMk id="29" creationId="{C067DF2A-4814-4500-8A53-725E5D642335}"/>
          </ac:cxnSpMkLst>
        </pc:cxnChg>
        <pc:cxnChg chg="del">
          <ac:chgData name="Hải" userId="8dc1f3a0-d2da-4e99-90f9-2a8ede298c19" providerId="ADAL" clId="{BE493258-46F6-4940-9CA3-26CE8AEAC234}" dt="2020-08-13T09:05:15.401" v="2958" actId="478"/>
          <ac:cxnSpMkLst>
            <pc:docMk/>
            <pc:sldMk cId="3661902393" sldId="309"/>
            <ac:cxnSpMk id="30" creationId="{B56BA9AB-9FB5-4C77-9664-0CE77F13B9A1}"/>
          </ac:cxnSpMkLst>
        </pc:cxnChg>
        <pc:cxnChg chg="del">
          <ac:chgData name="Hải" userId="8dc1f3a0-d2da-4e99-90f9-2a8ede298c19" providerId="ADAL" clId="{BE493258-46F6-4940-9CA3-26CE8AEAC234}" dt="2020-08-13T09:05:15.401" v="2958" actId="478"/>
          <ac:cxnSpMkLst>
            <pc:docMk/>
            <pc:sldMk cId="3661902393" sldId="309"/>
            <ac:cxnSpMk id="33" creationId="{D9273085-65C1-4609-B4E5-B0EB1A51E64F}"/>
          </ac:cxnSpMkLst>
        </pc:cxnChg>
        <pc:cxnChg chg="del">
          <ac:chgData name="Hải" userId="8dc1f3a0-d2da-4e99-90f9-2a8ede298c19" providerId="ADAL" clId="{BE493258-46F6-4940-9CA3-26CE8AEAC234}" dt="2020-08-13T09:05:15.401" v="2958" actId="478"/>
          <ac:cxnSpMkLst>
            <pc:docMk/>
            <pc:sldMk cId="3661902393" sldId="309"/>
            <ac:cxnSpMk id="34" creationId="{E967223E-1BC7-4473-B2E7-17AFB1BAF013}"/>
          </ac:cxnSpMkLst>
        </pc:cxnChg>
        <pc:cxnChg chg="add mod">
          <ac:chgData name="Hải" userId="8dc1f3a0-d2da-4e99-90f9-2a8ede298c19" providerId="ADAL" clId="{BE493258-46F6-4940-9CA3-26CE8AEAC234}" dt="2020-08-13T09:06:03.983" v="2983" actId="14100"/>
          <ac:cxnSpMkLst>
            <pc:docMk/>
            <pc:sldMk cId="3661902393" sldId="309"/>
            <ac:cxnSpMk id="39" creationId="{FD7EF195-5B2C-43AA-8C2C-3AF623252D92}"/>
          </ac:cxnSpMkLst>
        </pc:cxnChg>
        <pc:cxnChg chg="add mod">
          <ac:chgData name="Hải" userId="8dc1f3a0-d2da-4e99-90f9-2a8ede298c19" providerId="ADAL" clId="{BE493258-46F6-4940-9CA3-26CE8AEAC234}" dt="2020-08-13T09:06:36.077" v="2997" actId="14100"/>
          <ac:cxnSpMkLst>
            <pc:docMk/>
            <pc:sldMk cId="3661902393" sldId="309"/>
            <ac:cxnSpMk id="47" creationId="{32558A0F-B26C-466F-A8F3-0A947643DA83}"/>
          </ac:cxnSpMkLst>
        </pc:cxnChg>
        <pc:cxnChg chg="add mod">
          <ac:chgData name="Hải" userId="8dc1f3a0-d2da-4e99-90f9-2a8ede298c19" providerId="ADAL" clId="{BE493258-46F6-4940-9CA3-26CE8AEAC234}" dt="2020-08-13T09:07:13.021" v="3009" actId="14100"/>
          <ac:cxnSpMkLst>
            <pc:docMk/>
            <pc:sldMk cId="3661902393" sldId="309"/>
            <ac:cxnSpMk id="50" creationId="{23BA923E-6899-4163-BB6D-3D00EA0D3E35}"/>
          </ac:cxnSpMkLst>
        </pc:cxnChg>
        <pc:cxnChg chg="add mod">
          <ac:chgData name="Hải" userId="8dc1f3a0-d2da-4e99-90f9-2a8ede298c19" providerId="ADAL" clId="{BE493258-46F6-4940-9CA3-26CE8AEAC234}" dt="2020-08-13T09:08:02.808" v="3022" actId="1076"/>
          <ac:cxnSpMkLst>
            <pc:docMk/>
            <pc:sldMk cId="3661902393" sldId="309"/>
            <ac:cxnSpMk id="65" creationId="{15CC9930-A8CC-4025-952C-92E2C106D67A}"/>
          </ac:cxnSpMkLst>
        </pc:cxnChg>
        <pc:cxnChg chg="add mod">
          <ac:chgData name="Hải" userId="8dc1f3a0-d2da-4e99-90f9-2a8ede298c19" providerId="ADAL" clId="{BE493258-46F6-4940-9CA3-26CE8AEAC234}" dt="2020-08-13T09:08:06.031" v="3024" actId="1076"/>
          <ac:cxnSpMkLst>
            <pc:docMk/>
            <pc:sldMk cId="3661902393" sldId="309"/>
            <ac:cxnSpMk id="66" creationId="{E210CDF1-7825-484F-9ACF-B00D231992F8}"/>
          </ac:cxnSpMkLst>
        </pc:cxnChg>
        <pc:cxnChg chg="add mod">
          <ac:chgData name="Hải" userId="8dc1f3a0-d2da-4e99-90f9-2a8ede298c19" providerId="ADAL" clId="{BE493258-46F6-4940-9CA3-26CE8AEAC234}" dt="2020-08-13T09:08:10.646" v="3026" actId="1076"/>
          <ac:cxnSpMkLst>
            <pc:docMk/>
            <pc:sldMk cId="3661902393" sldId="309"/>
            <ac:cxnSpMk id="67" creationId="{8B9C81FB-E989-47FC-8DF0-269D2EFE991F}"/>
          </ac:cxnSpMkLst>
        </pc:cxnChg>
      </pc:sldChg>
      <pc:sldChg chg="addSp delSp modSp add mod">
        <pc:chgData name="Hải" userId="8dc1f3a0-d2da-4e99-90f9-2a8ede298c19" providerId="ADAL" clId="{BE493258-46F6-4940-9CA3-26CE8AEAC234}" dt="2020-08-13T09:21:50.244" v="3146"/>
        <pc:sldMkLst>
          <pc:docMk/>
          <pc:sldMk cId="946644835" sldId="310"/>
        </pc:sldMkLst>
        <pc:spChg chg="mod">
          <ac:chgData name="Hải" userId="8dc1f3a0-d2da-4e99-90f9-2a8ede298c19" providerId="ADAL" clId="{BE493258-46F6-4940-9CA3-26CE8AEAC234}" dt="2020-08-13T09:20:03.892" v="3128" actId="20577"/>
          <ac:spMkLst>
            <pc:docMk/>
            <pc:sldMk cId="946644835" sldId="310"/>
            <ac:spMk id="7" creationId="{78A1D679-E606-40AE-A48D-D46FEC5C21C0}"/>
          </ac:spMkLst>
        </pc:spChg>
        <pc:spChg chg="mod">
          <ac:chgData name="Hải" userId="8dc1f3a0-d2da-4e99-90f9-2a8ede298c19" providerId="ADAL" clId="{BE493258-46F6-4940-9CA3-26CE8AEAC234}" dt="2020-08-13T09:20:16.375" v="3130" actId="20577"/>
          <ac:spMkLst>
            <pc:docMk/>
            <pc:sldMk cId="946644835" sldId="310"/>
            <ac:spMk id="9" creationId="{9ADC92D2-5159-430A-990B-4E248CD09D00}"/>
          </ac:spMkLst>
        </pc:spChg>
        <pc:spChg chg="mod">
          <ac:chgData name="Hải" userId="8dc1f3a0-d2da-4e99-90f9-2a8ede298c19" providerId="ADAL" clId="{BE493258-46F6-4940-9CA3-26CE8AEAC234}" dt="2020-08-13T09:17:02.661" v="3073" actId="1076"/>
          <ac:spMkLst>
            <pc:docMk/>
            <pc:sldMk cId="946644835" sldId="310"/>
            <ac:spMk id="10" creationId="{42E3F257-B8B7-48F0-A762-07B5E0CAD006}"/>
          </ac:spMkLst>
        </pc:spChg>
        <pc:spChg chg="mod">
          <ac:chgData name="Hải" userId="8dc1f3a0-d2da-4e99-90f9-2a8ede298c19" providerId="ADAL" clId="{BE493258-46F6-4940-9CA3-26CE8AEAC234}" dt="2020-08-13T09:17:33.313" v="3086" actId="1076"/>
          <ac:spMkLst>
            <pc:docMk/>
            <pc:sldMk cId="946644835" sldId="310"/>
            <ac:spMk id="11" creationId="{EBC9BBF1-7AAB-4476-B69E-C76AC9A64432}"/>
          </ac:spMkLst>
        </pc:spChg>
        <pc:spChg chg="add mod">
          <ac:chgData name="Hải" userId="8dc1f3a0-d2da-4e99-90f9-2a8ede298c19" providerId="ADAL" clId="{BE493258-46F6-4940-9CA3-26CE8AEAC234}" dt="2020-08-13T09:17:39.526" v="3090" actId="1076"/>
          <ac:spMkLst>
            <pc:docMk/>
            <pc:sldMk cId="946644835" sldId="310"/>
            <ac:spMk id="13" creationId="{6F020B66-F944-4104-806B-2DA5A3CBF12E}"/>
          </ac:spMkLst>
        </pc:spChg>
        <pc:spChg chg="del">
          <ac:chgData name="Hải" userId="8dc1f3a0-d2da-4e99-90f9-2a8ede298c19" providerId="ADAL" clId="{BE493258-46F6-4940-9CA3-26CE8AEAC234}" dt="2020-08-13T09:17:49.630" v="3097" actId="478"/>
          <ac:spMkLst>
            <pc:docMk/>
            <pc:sldMk cId="946644835" sldId="310"/>
            <ac:spMk id="14" creationId="{A88D0BCE-AC48-48EB-9437-5FBB69CC3254}"/>
          </ac:spMkLst>
        </pc:spChg>
        <pc:spChg chg="add mod">
          <ac:chgData name="Hải" userId="8dc1f3a0-d2da-4e99-90f9-2a8ede298c19" providerId="ADAL" clId="{BE493258-46F6-4940-9CA3-26CE8AEAC234}" dt="2020-08-13T09:19:23.075" v="3125" actId="20577"/>
          <ac:spMkLst>
            <pc:docMk/>
            <pc:sldMk cId="946644835" sldId="310"/>
            <ac:spMk id="15" creationId="{19247EE1-3E26-444B-97CD-0DFD5CEEB203}"/>
          </ac:spMkLst>
        </pc:spChg>
        <pc:spChg chg="del">
          <ac:chgData name="Hải" userId="8dc1f3a0-d2da-4e99-90f9-2a8ede298c19" providerId="ADAL" clId="{BE493258-46F6-4940-9CA3-26CE8AEAC234}" dt="2020-08-13T09:17:49.630" v="3097" actId="478"/>
          <ac:spMkLst>
            <pc:docMk/>
            <pc:sldMk cId="946644835" sldId="310"/>
            <ac:spMk id="16" creationId="{6B7D6505-5C61-4858-8AB2-B3FAE1F16060}"/>
          </ac:spMkLst>
        </pc:spChg>
        <pc:spChg chg="del">
          <ac:chgData name="Hải" userId="8dc1f3a0-d2da-4e99-90f9-2a8ede298c19" providerId="ADAL" clId="{BE493258-46F6-4940-9CA3-26CE8AEAC234}" dt="2020-08-13T09:17:49.630" v="3097" actId="478"/>
          <ac:spMkLst>
            <pc:docMk/>
            <pc:sldMk cId="946644835" sldId="310"/>
            <ac:spMk id="17" creationId="{700F3610-3130-48A1-9BD4-4B38C8137B8A}"/>
          </ac:spMkLst>
        </pc:spChg>
        <pc:spChg chg="add mod">
          <ac:chgData name="Hải" userId="8dc1f3a0-d2da-4e99-90f9-2a8ede298c19" providerId="ADAL" clId="{BE493258-46F6-4940-9CA3-26CE8AEAC234}" dt="2020-08-13T09:18:13.363" v="3110" actId="20577"/>
          <ac:spMkLst>
            <pc:docMk/>
            <pc:sldMk cId="946644835" sldId="310"/>
            <ac:spMk id="18" creationId="{C5494467-B75E-419C-84A8-B13FEFC2ACEA}"/>
          </ac:spMkLst>
        </pc:spChg>
        <pc:spChg chg="add mod">
          <ac:chgData name="Hải" userId="8dc1f3a0-d2da-4e99-90f9-2a8ede298c19" providerId="ADAL" clId="{BE493258-46F6-4940-9CA3-26CE8AEAC234}" dt="2020-08-13T09:18:19.042" v="3115" actId="20577"/>
          <ac:spMkLst>
            <pc:docMk/>
            <pc:sldMk cId="946644835" sldId="310"/>
            <ac:spMk id="19" creationId="{8364CC4E-4337-4D7D-AAAC-88BE761FFBA6}"/>
          </ac:spMkLst>
        </pc:spChg>
        <pc:spChg chg="add del">
          <ac:chgData name="Hải" userId="8dc1f3a0-d2da-4e99-90f9-2a8ede298c19" providerId="ADAL" clId="{BE493258-46F6-4940-9CA3-26CE8AEAC234}" dt="2020-08-13T09:18:22.176" v="3117" actId="22"/>
          <ac:spMkLst>
            <pc:docMk/>
            <pc:sldMk cId="946644835" sldId="310"/>
            <ac:spMk id="20" creationId="{11C74AB1-493F-4EBE-A4D6-F59E73F99976}"/>
          </ac:spMkLst>
        </pc:spChg>
        <pc:spChg chg="add mod">
          <ac:chgData name="Hải" userId="8dc1f3a0-d2da-4e99-90f9-2a8ede298c19" providerId="ADAL" clId="{BE493258-46F6-4940-9CA3-26CE8AEAC234}" dt="2020-08-13T09:18:26.004" v="3119" actId="1076"/>
          <ac:spMkLst>
            <pc:docMk/>
            <pc:sldMk cId="946644835" sldId="310"/>
            <ac:spMk id="21" creationId="{AC35734A-5B29-4025-948B-29DA28794B76}"/>
          </ac:spMkLst>
        </pc:spChg>
        <pc:spChg chg="add mod">
          <ac:chgData name="Hải" userId="8dc1f3a0-d2da-4e99-90f9-2a8ede298c19" providerId="ADAL" clId="{BE493258-46F6-4940-9CA3-26CE8AEAC234}" dt="2020-08-13T09:18:34.491" v="3123" actId="1076"/>
          <ac:spMkLst>
            <pc:docMk/>
            <pc:sldMk cId="946644835" sldId="310"/>
            <ac:spMk id="22" creationId="{B3D65D0C-9306-4726-8AD8-C83BDF8B7290}"/>
          </ac:spMkLst>
        </pc:spChg>
        <pc:spChg chg="del mod">
          <ac:chgData name="Hải" userId="8dc1f3a0-d2da-4e99-90f9-2a8ede298c19" providerId="ADAL" clId="{BE493258-46F6-4940-9CA3-26CE8AEAC234}" dt="2020-08-13T09:17:49.630" v="3097" actId="478"/>
          <ac:spMkLst>
            <pc:docMk/>
            <pc:sldMk cId="946644835" sldId="310"/>
            <ac:spMk id="26" creationId="{29B62D9D-138F-474F-B99F-5D0C46B77B06}"/>
          </ac:spMkLst>
        </pc:spChg>
        <pc:spChg chg="del">
          <ac:chgData name="Hải" userId="8dc1f3a0-d2da-4e99-90f9-2a8ede298c19" providerId="ADAL" clId="{BE493258-46F6-4940-9CA3-26CE8AEAC234}" dt="2020-08-13T09:16:58.467" v="3072" actId="478"/>
          <ac:spMkLst>
            <pc:docMk/>
            <pc:sldMk cId="946644835" sldId="310"/>
            <ac:spMk id="48" creationId="{843B1FBA-9D18-4CB6-A755-B0F15EB56B23}"/>
          </ac:spMkLst>
        </pc:spChg>
        <pc:spChg chg="add mod">
          <ac:chgData name="Hải" userId="8dc1f3a0-d2da-4e99-90f9-2a8ede298c19" providerId="ADAL" clId="{BE493258-46F6-4940-9CA3-26CE8AEAC234}" dt="2020-08-13T09:20:49.955" v="3132" actId="1076"/>
          <ac:spMkLst>
            <pc:docMk/>
            <pc:sldMk cId="946644835" sldId="310"/>
            <ac:spMk id="57" creationId="{A8C9BC6C-40DC-45A6-A81B-1F455761326D}"/>
          </ac:spMkLst>
        </pc:spChg>
        <pc:spChg chg="add del mod">
          <ac:chgData name="Hải" userId="8dc1f3a0-d2da-4e99-90f9-2a8ede298c19" providerId="ADAL" clId="{BE493258-46F6-4940-9CA3-26CE8AEAC234}" dt="2020-08-13T09:20:52.901" v="3133" actId="478"/>
          <ac:spMkLst>
            <pc:docMk/>
            <pc:sldMk cId="946644835" sldId="310"/>
            <ac:spMk id="59" creationId="{D4BC9CFD-64B6-4452-95B3-F498039716A8}"/>
          </ac:spMkLst>
        </pc:spChg>
        <pc:spChg chg="del">
          <ac:chgData name="Hải" userId="8dc1f3a0-d2da-4e99-90f9-2a8ede298c19" providerId="ADAL" clId="{BE493258-46F6-4940-9CA3-26CE8AEAC234}" dt="2020-08-13T09:17:49.630" v="3097" actId="478"/>
          <ac:spMkLst>
            <pc:docMk/>
            <pc:sldMk cId="946644835" sldId="310"/>
            <ac:spMk id="61" creationId="{2E77F570-C8A2-40BC-8270-1BA33E91FDCA}"/>
          </ac:spMkLst>
        </pc:spChg>
        <pc:spChg chg="add del mod">
          <ac:chgData name="Hải" userId="8dc1f3a0-d2da-4e99-90f9-2a8ede298c19" providerId="ADAL" clId="{BE493258-46F6-4940-9CA3-26CE8AEAC234}" dt="2020-08-13T09:20:52.901" v="3133" actId="478"/>
          <ac:spMkLst>
            <pc:docMk/>
            <pc:sldMk cId="946644835" sldId="310"/>
            <ac:spMk id="62" creationId="{E2EA779C-2D74-4D87-B4B1-227A4014305C}"/>
          </ac:spMkLst>
        </pc:spChg>
        <pc:spChg chg="add mod">
          <ac:chgData name="Hải" userId="8dc1f3a0-d2da-4e99-90f9-2a8ede298c19" providerId="ADAL" clId="{BE493258-46F6-4940-9CA3-26CE8AEAC234}" dt="2020-08-13T09:20:49.955" v="3132" actId="1076"/>
          <ac:spMkLst>
            <pc:docMk/>
            <pc:sldMk cId="946644835" sldId="310"/>
            <ac:spMk id="63" creationId="{896A6D5D-FE42-4790-AB87-CB242A3C4C10}"/>
          </ac:spMkLst>
        </pc:spChg>
        <pc:spChg chg="add mod">
          <ac:chgData name="Hải" userId="8dc1f3a0-d2da-4e99-90f9-2a8ede298c19" providerId="ADAL" clId="{BE493258-46F6-4940-9CA3-26CE8AEAC234}" dt="2020-08-13T09:20:49.955" v="3132" actId="1076"/>
          <ac:spMkLst>
            <pc:docMk/>
            <pc:sldMk cId="946644835" sldId="310"/>
            <ac:spMk id="64" creationId="{3C43E04E-A596-43E6-AC88-F1BDA219E522}"/>
          </ac:spMkLst>
        </pc:spChg>
        <pc:spChg chg="add mod">
          <ac:chgData name="Hải" userId="8dc1f3a0-d2da-4e99-90f9-2a8ede298c19" providerId="ADAL" clId="{BE493258-46F6-4940-9CA3-26CE8AEAC234}" dt="2020-08-13T09:20:49.955" v="3132" actId="1076"/>
          <ac:spMkLst>
            <pc:docMk/>
            <pc:sldMk cId="946644835" sldId="310"/>
            <ac:spMk id="68" creationId="{FFC798AC-7D0B-4386-BE58-C528D71DDF68}"/>
          </ac:spMkLst>
        </pc:spChg>
        <pc:spChg chg="del">
          <ac:chgData name="Hải" userId="8dc1f3a0-d2da-4e99-90f9-2a8ede298c19" providerId="ADAL" clId="{BE493258-46F6-4940-9CA3-26CE8AEAC234}" dt="2020-08-13T09:16:58.467" v="3072" actId="478"/>
          <ac:spMkLst>
            <pc:docMk/>
            <pc:sldMk cId="946644835" sldId="310"/>
            <ac:spMk id="69" creationId="{5EFCA669-56D0-406B-AB4A-4A5339B8253D}"/>
          </ac:spMkLst>
        </pc:spChg>
        <pc:spChg chg="add mod">
          <ac:chgData name="Hải" userId="8dc1f3a0-d2da-4e99-90f9-2a8ede298c19" providerId="ADAL" clId="{BE493258-46F6-4940-9CA3-26CE8AEAC234}" dt="2020-08-13T09:20:58.006" v="3136" actId="20577"/>
          <ac:spMkLst>
            <pc:docMk/>
            <pc:sldMk cId="946644835" sldId="310"/>
            <ac:spMk id="70" creationId="{647F6A3D-40BA-49C7-8364-731028EE5A25}"/>
          </ac:spMkLst>
        </pc:spChg>
        <pc:spChg chg="del">
          <ac:chgData name="Hải" userId="8dc1f3a0-d2da-4e99-90f9-2a8ede298c19" providerId="ADAL" clId="{BE493258-46F6-4940-9CA3-26CE8AEAC234}" dt="2020-08-13T09:17:49.630" v="3097" actId="478"/>
          <ac:spMkLst>
            <pc:docMk/>
            <pc:sldMk cId="946644835" sldId="310"/>
            <ac:spMk id="71" creationId="{A678164A-254B-4685-B812-E52A77372455}"/>
          </ac:spMkLst>
        </pc:spChg>
        <pc:spChg chg="del">
          <ac:chgData name="Hải" userId="8dc1f3a0-d2da-4e99-90f9-2a8ede298c19" providerId="ADAL" clId="{BE493258-46F6-4940-9CA3-26CE8AEAC234}" dt="2020-08-13T09:16:58.467" v="3072" actId="478"/>
          <ac:spMkLst>
            <pc:docMk/>
            <pc:sldMk cId="946644835" sldId="310"/>
            <ac:spMk id="72" creationId="{EA0762BC-6934-4E0D-B18C-A6C65C272A10}"/>
          </ac:spMkLst>
        </pc:spChg>
        <pc:spChg chg="add mod">
          <ac:chgData name="Hải" userId="8dc1f3a0-d2da-4e99-90f9-2a8ede298c19" providerId="ADAL" clId="{BE493258-46F6-4940-9CA3-26CE8AEAC234}" dt="2020-08-13T09:21:00.121" v="3137" actId="20577"/>
          <ac:spMkLst>
            <pc:docMk/>
            <pc:sldMk cId="946644835" sldId="310"/>
            <ac:spMk id="73" creationId="{8C1FFB69-5A43-4650-8BAE-272A4361A556}"/>
          </ac:spMkLst>
        </pc:spChg>
        <pc:spChg chg="del">
          <ac:chgData name="Hải" userId="8dc1f3a0-d2da-4e99-90f9-2a8ede298c19" providerId="ADAL" clId="{BE493258-46F6-4940-9CA3-26CE8AEAC234}" dt="2020-08-13T09:16:58.467" v="3072" actId="478"/>
          <ac:spMkLst>
            <pc:docMk/>
            <pc:sldMk cId="946644835" sldId="310"/>
            <ac:spMk id="74" creationId="{FEE40C69-A0A3-4EF6-BAF8-AD00D195EE6B}"/>
          </ac:spMkLst>
        </pc:spChg>
        <pc:spChg chg="add mod">
          <ac:chgData name="Hải" userId="8dc1f3a0-d2da-4e99-90f9-2a8ede298c19" providerId="ADAL" clId="{BE493258-46F6-4940-9CA3-26CE8AEAC234}" dt="2020-08-13T09:21:01.711" v="3138" actId="20577"/>
          <ac:spMkLst>
            <pc:docMk/>
            <pc:sldMk cId="946644835" sldId="310"/>
            <ac:spMk id="75" creationId="{F7FD3F92-0B2C-4D83-B823-15DDB7A0FA30}"/>
          </ac:spMkLst>
        </pc:spChg>
        <pc:spChg chg="del">
          <ac:chgData name="Hải" userId="8dc1f3a0-d2da-4e99-90f9-2a8ede298c19" providerId="ADAL" clId="{BE493258-46F6-4940-9CA3-26CE8AEAC234}" dt="2020-08-13T09:16:58.467" v="3072" actId="478"/>
          <ac:spMkLst>
            <pc:docMk/>
            <pc:sldMk cId="946644835" sldId="310"/>
            <ac:spMk id="76" creationId="{772EC2F2-3A0F-4973-8BA6-3B1B891B30FF}"/>
          </ac:spMkLst>
        </pc:spChg>
        <pc:spChg chg="add mod">
          <ac:chgData name="Hải" userId="8dc1f3a0-d2da-4e99-90f9-2a8ede298c19" providerId="ADAL" clId="{BE493258-46F6-4940-9CA3-26CE8AEAC234}" dt="2020-08-13T09:20:49.955" v="3132" actId="1076"/>
          <ac:spMkLst>
            <pc:docMk/>
            <pc:sldMk cId="946644835" sldId="310"/>
            <ac:spMk id="77" creationId="{ED5A8DB7-5668-4F47-9D8C-9703A04B03EB}"/>
          </ac:spMkLst>
        </pc:spChg>
        <pc:spChg chg="del">
          <ac:chgData name="Hải" userId="8dc1f3a0-d2da-4e99-90f9-2a8ede298c19" providerId="ADAL" clId="{BE493258-46F6-4940-9CA3-26CE8AEAC234}" dt="2020-08-13T09:16:58.467" v="3072" actId="478"/>
          <ac:spMkLst>
            <pc:docMk/>
            <pc:sldMk cId="946644835" sldId="310"/>
            <ac:spMk id="78" creationId="{1ACC6EF7-0B77-45C8-95CD-A9D39DDBA366}"/>
          </ac:spMkLst>
        </pc:spChg>
        <pc:spChg chg="add mod">
          <ac:chgData name="Hải" userId="8dc1f3a0-d2da-4e99-90f9-2a8ede298c19" providerId="ADAL" clId="{BE493258-46F6-4940-9CA3-26CE8AEAC234}" dt="2020-08-13T09:20:49.955" v="3132" actId="1076"/>
          <ac:spMkLst>
            <pc:docMk/>
            <pc:sldMk cId="946644835" sldId="310"/>
            <ac:spMk id="79" creationId="{774CB572-E278-44FB-905C-3432777C3BC7}"/>
          </ac:spMkLst>
        </pc:spChg>
        <pc:spChg chg="del">
          <ac:chgData name="Hải" userId="8dc1f3a0-d2da-4e99-90f9-2a8ede298c19" providerId="ADAL" clId="{BE493258-46F6-4940-9CA3-26CE8AEAC234}" dt="2020-08-13T09:17:49.630" v="3097" actId="478"/>
          <ac:spMkLst>
            <pc:docMk/>
            <pc:sldMk cId="946644835" sldId="310"/>
            <ac:spMk id="80" creationId="{C761DF22-20A7-4090-9479-2BF6A1CB4CC9}"/>
          </ac:spMkLst>
        </pc:spChg>
        <pc:spChg chg="del">
          <ac:chgData name="Hải" userId="8dc1f3a0-d2da-4e99-90f9-2a8ede298c19" providerId="ADAL" clId="{BE493258-46F6-4940-9CA3-26CE8AEAC234}" dt="2020-08-13T09:17:49.630" v="3097" actId="478"/>
          <ac:spMkLst>
            <pc:docMk/>
            <pc:sldMk cId="946644835" sldId="310"/>
            <ac:spMk id="82" creationId="{18C7B376-ED56-4AF1-A052-9601119E54FD}"/>
          </ac:spMkLst>
        </pc:spChg>
        <pc:spChg chg="del">
          <ac:chgData name="Hải" userId="8dc1f3a0-d2da-4e99-90f9-2a8ede298c19" providerId="ADAL" clId="{BE493258-46F6-4940-9CA3-26CE8AEAC234}" dt="2020-08-13T09:17:49.630" v="3097" actId="478"/>
          <ac:spMkLst>
            <pc:docMk/>
            <pc:sldMk cId="946644835" sldId="310"/>
            <ac:spMk id="84" creationId="{86B6CD23-1020-48D0-BCF3-0502F8E5AA1D}"/>
          </ac:spMkLst>
        </pc:spChg>
        <pc:spChg chg="del">
          <ac:chgData name="Hải" userId="8dc1f3a0-d2da-4e99-90f9-2a8ede298c19" providerId="ADAL" clId="{BE493258-46F6-4940-9CA3-26CE8AEAC234}" dt="2020-08-13T09:17:49.630" v="3097" actId="478"/>
          <ac:spMkLst>
            <pc:docMk/>
            <pc:sldMk cId="946644835" sldId="310"/>
            <ac:spMk id="86" creationId="{B2D9D01E-4EE0-4053-8E7B-7B8F19EF2DB3}"/>
          </ac:spMkLst>
        </pc:spChg>
        <pc:spChg chg="del">
          <ac:chgData name="Hải" userId="8dc1f3a0-d2da-4e99-90f9-2a8ede298c19" providerId="ADAL" clId="{BE493258-46F6-4940-9CA3-26CE8AEAC234}" dt="2020-08-13T09:17:49.630" v="3097" actId="478"/>
          <ac:spMkLst>
            <pc:docMk/>
            <pc:sldMk cId="946644835" sldId="310"/>
            <ac:spMk id="88" creationId="{D9E4B0B0-06D5-4C01-BE1A-1EAA54C9F1DE}"/>
          </ac:spMkLst>
        </pc:spChg>
        <pc:spChg chg="del">
          <ac:chgData name="Hải" userId="8dc1f3a0-d2da-4e99-90f9-2a8ede298c19" providerId="ADAL" clId="{BE493258-46F6-4940-9CA3-26CE8AEAC234}" dt="2020-08-13T09:17:49.630" v="3097" actId="478"/>
          <ac:spMkLst>
            <pc:docMk/>
            <pc:sldMk cId="946644835" sldId="310"/>
            <ac:spMk id="90" creationId="{68DE55E1-80E9-48FA-8ED9-A9BE367E5301}"/>
          </ac:spMkLst>
        </pc:spChg>
        <pc:spChg chg="del">
          <ac:chgData name="Hải" userId="8dc1f3a0-d2da-4e99-90f9-2a8ede298c19" providerId="ADAL" clId="{BE493258-46F6-4940-9CA3-26CE8AEAC234}" dt="2020-08-13T09:17:49.630" v="3097" actId="478"/>
          <ac:spMkLst>
            <pc:docMk/>
            <pc:sldMk cId="946644835" sldId="310"/>
            <ac:spMk id="92" creationId="{B5FE0176-73FD-4D3E-9780-FDD3E810EFF0}"/>
          </ac:spMkLst>
        </pc:spChg>
        <pc:spChg chg="del">
          <ac:chgData name="Hải" userId="8dc1f3a0-d2da-4e99-90f9-2a8ede298c19" providerId="ADAL" clId="{BE493258-46F6-4940-9CA3-26CE8AEAC234}" dt="2020-08-13T09:17:49.630" v="3097" actId="478"/>
          <ac:spMkLst>
            <pc:docMk/>
            <pc:sldMk cId="946644835" sldId="310"/>
            <ac:spMk id="94" creationId="{D30450F0-10FD-441A-8121-74A9668CA818}"/>
          </ac:spMkLst>
        </pc:spChg>
        <pc:spChg chg="del">
          <ac:chgData name="Hải" userId="8dc1f3a0-d2da-4e99-90f9-2a8ede298c19" providerId="ADAL" clId="{BE493258-46F6-4940-9CA3-26CE8AEAC234}" dt="2020-08-13T09:17:49.630" v="3097" actId="478"/>
          <ac:spMkLst>
            <pc:docMk/>
            <pc:sldMk cId="946644835" sldId="310"/>
            <ac:spMk id="96" creationId="{AD124457-7BF8-486C-AA48-0A6D2A0F23AF}"/>
          </ac:spMkLst>
        </pc:spChg>
        <pc:picChg chg="add mod">
          <ac:chgData name="Hải" userId="8dc1f3a0-d2da-4e99-90f9-2a8ede298c19" providerId="ADAL" clId="{BE493258-46F6-4940-9CA3-26CE8AEAC234}" dt="2020-08-13T09:18:41.862" v="3124" actId="1076"/>
          <ac:picMkLst>
            <pc:docMk/>
            <pc:sldMk cId="946644835" sldId="310"/>
            <ac:picMk id="37" creationId="{96893267-6331-49D0-AC49-3ACAA990D0D4}"/>
          </ac:picMkLst>
        </pc:picChg>
        <pc:picChg chg="del">
          <ac:chgData name="Hải" userId="8dc1f3a0-d2da-4e99-90f9-2a8ede298c19" providerId="ADAL" clId="{BE493258-46F6-4940-9CA3-26CE8AEAC234}" dt="2020-08-13T09:16:48.400" v="3067" actId="478"/>
          <ac:picMkLst>
            <pc:docMk/>
            <pc:sldMk cId="946644835" sldId="310"/>
            <ac:picMk id="49" creationId="{2CE590E5-93A1-4C7B-BEB8-D0FD4E7A7C8F}"/>
          </ac:picMkLst>
        </pc:picChg>
        <pc:picChg chg="add mod">
          <ac:chgData name="Hải" userId="8dc1f3a0-d2da-4e99-90f9-2a8ede298c19" providerId="ADAL" clId="{BE493258-46F6-4940-9CA3-26CE8AEAC234}" dt="2020-08-13T09:21:50.244" v="3146"/>
          <ac:picMkLst>
            <pc:docMk/>
            <pc:sldMk cId="946644835" sldId="310"/>
            <ac:picMk id="81" creationId="{886613A7-9A3E-44AC-89F3-6AE88AFB0B33}"/>
          </ac:picMkLst>
        </pc:picChg>
        <pc:cxnChg chg="mod">
          <ac:chgData name="Hải" userId="8dc1f3a0-d2da-4e99-90f9-2a8ede298c19" providerId="ADAL" clId="{BE493258-46F6-4940-9CA3-26CE8AEAC234}" dt="2020-08-13T09:17:07.943" v="3075" actId="14100"/>
          <ac:cxnSpMkLst>
            <pc:docMk/>
            <pc:sldMk cId="946644835" sldId="310"/>
            <ac:cxnSpMk id="4" creationId="{F6676929-5C93-4C3E-976D-760786A46740}"/>
          </ac:cxnSpMkLst>
        </pc:cxnChg>
        <pc:cxnChg chg="mod">
          <ac:chgData name="Hải" userId="8dc1f3a0-d2da-4e99-90f9-2a8ede298c19" providerId="ADAL" clId="{BE493258-46F6-4940-9CA3-26CE8AEAC234}" dt="2020-08-13T09:17:24.359" v="3083" actId="1076"/>
          <ac:cxnSpMkLst>
            <pc:docMk/>
            <pc:sldMk cId="946644835" sldId="310"/>
            <ac:cxnSpMk id="27" creationId="{874A2E9B-FE77-4DD1-A0F9-11F25C92F0D7}"/>
          </ac:cxnSpMkLst>
        </pc:cxnChg>
        <pc:cxnChg chg="del">
          <ac:chgData name="Hải" userId="8dc1f3a0-d2da-4e99-90f9-2a8ede298c19" providerId="ADAL" clId="{BE493258-46F6-4940-9CA3-26CE8AEAC234}" dt="2020-08-13T09:16:58.467" v="3072" actId="478"/>
          <ac:cxnSpMkLst>
            <pc:docMk/>
            <pc:sldMk cId="946644835" sldId="310"/>
            <ac:cxnSpMk id="39" creationId="{FD7EF195-5B2C-43AA-8C2C-3AF623252D92}"/>
          </ac:cxnSpMkLst>
        </pc:cxnChg>
        <pc:cxnChg chg="del mod">
          <ac:chgData name="Hải" userId="8dc1f3a0-d2da-4e99-90f9-2a8ede298c19" providerId="ADAL" clId="{BE493258-46F6-4940-9CA3-26CE8AEAC234}" dt="2020-08-13T09:16:58.467" v="3072" actId="478"/>
          <ac:cxnSpMkLst>
            <pc:docMk/>
            <pc:sldMk cId="946644835" sldId="310"/>
            <ac:cxnSpMk id="47" creationId="{32558A0F-B26C-466F-A8F3-0A947643DA83}"/>
          </ac:cxnSpMkLst>
        </pc:cxnChg>
        <pc:cxnChg chg="del mod">
          <ac:chgData name="Hải" userId="8dc1f3a0-d2da-4e99-90f9-2a8ede298c19" providerId="ADAL" clId="{BE493258-46F6-4940-9CA3-26CE8AEAC234}" dt="2020-08-13T09:16:58.467" v="3072" actId="478"/>
          <ac:cxnSpMkLst>
            <pc:docMk/>
            <pc:sldMk cId="946644835" sldId="310"/>
            <ac:cxnSpMk id="50" creationId="{23BA923E-6899-4163-BB6D-3D00EA0D3E35}"/>
          </ac:cxnSpMkLst>
        </pc:cxnChg>
        <pc:cxnChg chg="add del mod">
          <ac:chgData name="Hải" userId="8dc1f3a0-d2da-4e99-90f9-2a8ede298c19" providerId="ADAL" clId="{BE493258-46F6-4940-9CA3-26CE8AEAC234}" dt="2020-08-13T09:20:52.901" v="3133" actId="478"/>
          <ac:cxnSpMkLst>
            <pc:docMk/>
            <pc:sldMk cId="946644835" sldId="310"/>
            <ac:cxnSpMk id="58" creationId="{4E84EAF1-EC50-4DEC-A08C-E91EEC441AF5}"/>
          </ac:cxnSpMkLst>
        </pc:cxnChg>
        <pc:cxnChg chg="add del mod">
          <ac:chgData name="Hải" userId="8dc1f3a0-d2da-4e99-90f9-2a8ede298c19" providerId="ADAL" clId="{BE493258-46F6-4940-9CA3-26CE8AEAC234}" dt="2020-08-13T09:20:52.901" v="3133" actId="478"/>
          <ac:cxnSpMkLst>
            <pc:docMk/>
            <pc:sldMk cId="946644835" sldId="310"/>
            <ac:cxnSpMk id="60" creationId="{5F6B9068-60D1-492F-8213-2B13635EDE9F}"/>
          </ac:cxnSpMkLst>
        </pc:cxnChg>
        <pc:cxnChg chg="del">
          <ac:chgData name="Hải" userId="8dc1f3a0-d2da-4e99-90f9-2a8ede298c19" providerId="ADAL" clId="{BE493258-46F6-4940-9CA3-26CE8AEAC234}" dt="2020-08-13T09:16:58.467" v="3072" actId="478"/>
          <ac:cxnSpMkLst>
            <pc:docMk/>
            <pc:sldMk cId="946644835" sldId="310"/>
            <ac:cxnSpMk id="65" creationId="{15CC9930-A8CC-4025-952C-92E2C106D67A}"/>
          </ac:cxnSpMkLst>
        </pc:cxnChg>
        <pc:cxnChg chg="del">
          <ac:chgData name="Hải" userId="8dc1f3a0-d2da-4e99-90f9-2a8ede298c19" providerId="ADAL" clId="{BE493258-46F6-4940-9CA3-26CE8AEAC234}" dt="2020-08-13T09:16:58.467" v="3072" actId="478"/>
          <ac:cxnSpMkLst>
            <pc:docMk/>
            <pc:sldMk cId="946644835" sldId="310"/>
            <ac:cxnSpMk id="66" creationId="{E210CDF1-7825-484F-9ACF-B00D231992F8}"/>
          </ac:cxnSpMkLst>
        </pc:cxnChg>
        <pc:cxnChg chg="del">
          <ac:chgData name="Hải" userId="8dc1f3a0-d2da-4e99-90f9-2a8ede298c19" providerId="ADAL" clId="{BE493258-46F6-4940-9CA3-26CE8AEAC234}" dt="2020-08-13T09:16:58.467" v="3072" actId="478"/>
          <ac:cxnSpMkLst>
            <pc:docMk/>
            <pc:sldMk cId="946644835" sldId="310"/>
            <ac:cxnSpMk id="67" creationId="{8B9C81FB-E989-47FC-8DF0-269D2EFE991F}"/>
          </ac:cxnSpMkLst>
        </pc:cxnChg>
      </pc:sldChg>
      <pc:sldChg chg="addSp delSp modSp add mod">
        <pc:chgData name="Hải" userId="8dc1f3a0-d2da-4e99-90f9-2a8ede298c19" providerId="ADAL" clId="{BE493258-46F6-4940-9CA3-26CE8AEAC234}" dt="2020-08-13T09:23:32.447" v="3209" actId="1076"/>
        <pc:sldMkLst>
          <pc:docMk/>
          <pc:sldMk cId="1391186299" sldId="311"/>
        </pc:sldMkLst>
        <pc:spChg chg="add mod">
          <ac:chgData name="Hải" userId="8dc1f3a0-d2da-4e99-90f9-2a8ede298c19" providerId="ADAL" clId="{BE493258-46F6-4940-9CA3-26CE8AEAC234}" dt="2020-08-13T09:23:15.526" v="3204" actId="1076"/>
          <ac:spMkLst>
            <pc:docMk/>
            <pc:sldMk cId="1391186299" sldId="311"/>
            <ac:spMk id="6" creationId="{7A12B5A1-C50E-438A-9D5B-41B49298DF69}"/>
          </ac:spMkLst>
        </pc:spChg>
        <pc:spChg chg="mod">
          <ac:chgData name="Hải" userId="8dc1f3a0-d2da-4e99-90f9-2a8ede298c19" providerId="ADAL" clId="{BE493258-46F6-4940-9CA3-26CE8AEAC234}" dt="2020-08-13T09:23:22.785" v="3207"/>
          <ac:spMkLst>
            <pc:docMk/>
            <pc:sldMk cId="1391186299" sldId="311"/>
            <ac:spMk id="7" creationId="{78A1D679-E606-40AE-A48D-D46FEC5C21C0}"/>
          </ac:spMkLst>
        </pc:spChg>
        <pc:spChg chg="add del">
          <ac:chgData name="Hải" userId="8dc1f3a0-d2da-4e99-90f9-2a8ede298c19" providerId="ADAL" clId="{BE493258-46F6-4940-9CA3-26CE8AEAC234}" dt="2020-08-13T09:23:20.551" v="3206" actId="22"/>
          <ac:spMkLst>
            <pc:docMk/>
            <pc:sldMk cId="1391186299" sldId="311"/>
            <ac:spMk id="8" creationId="{A5BE3E40-3F46-4455-82A9-07E1197FF320}"/>
          </ac:spMkLst>
        </pc:spChg>
        <pc:spChg chg="add mod">
          <ac:chgData name="Hải" userId="8dc1f3a0-d2da-4e99-90f9-2a8ede298c19" providerId="ADAL" clId="{BE493258-46F6-4940-9CA3-26CE8AEAC234}" dt="2020-08-13T09:23:32.447" v="3209" actId="1076"/>
          <ac:spMkLst>
            <pc:docMk/>
            <pc:sldMk cId="1391186299" sldId="311"/>
            <ac:spMk id="9" creationId="{EE0A5206-2A59-4FFC-97E4-696C97E8FF37}"/>
          </ac:spMkLst>
        </pc:spChg>
        <pc:spChg chg="mod">
          <ac:chgData name="Hải" userId="8dc1f3a0-d2da-4e99-90f9-2a8ede298c19" providerId="ADAL" clId="{BE493258-46F6-4940-9CA3-26CE8AEAC234}" dt="2020-08-13T09:22:36.232" v="3181" actId="6549"/>
          <ac:spMkLst>
            <pc:docMk/>
            <pc:sldMk cId="1391186299" sldId="311"/>
            <ac:spMk id="36" creationId="{2AD6A0A7-57DB-4A9C-A621-7972EEA04A3B}"/>
          </ac:spMkLst>
        </pc:spChg>
        <pc:spChg chg="mod">
          <ac:chgData name="Hải" userId="8dc1f3a0-d2da-4e99-90f9-2a8ede298c19" providerId="ADAL" clId="{BE493258-46F6-4940-9CA3-26CE8AEAC234}" dt="2020-08-13T09:22:43.170" v="3184"/>
          <ac:spMkLst>
            <pc:docMk/>
            <pc:sldMk cId="1391186299" sldId="311"/>
            <ac:spMk id="38" creationId="{E0CF8CFB-1638-49B2-BE93-F98994C91C2D}"/>
          </ac:spMkLst>
        </pc:spChg>
        <pc:spChg chg="mod">
          <ac:chgData name="Hải" userId="8dc1f3a0-d2da-4e99-90f9-2a8ede298c19" providerId="ADAL" clId="{BE493258-46F6-4940-9CA3-26CE8AEAC234}" dt="2020-08-13T09:22:40.595" v="3182"/>
          <ac:spMkLst>
            <pc:docMk/>
            <pc:sldMk cId="1391186299" sldId="311"/>
            <ac:spMk id="40" creationId="{BE03445E-564F-4E82-BCC5-139BA05EDE51}"/>
          </ac:spMkLst>
        </pc:spChg>
        <pc:spChg chg="mod">
          <ac:chgData name="Hải" userId="8dc1f3a0-d2da-4e99-90f9-2a8ede298c19" providerId="ADAL" clId="{BE493258-46F6-4940-9CA3-26CE8AEAC234}" dt="2020-08-13T09:22:42.173" v="3183"/>
          <ac:spMkLst>
            <pc:docMk/>
            <pc:sldMk cId="1391186299" sldId="311"/>
            <ac:spMk id="42" creationId="{501571F8-519C-4FB8-BF7E-11C1BC2A3A32}"/>
          </ac:spMkLst>
        </pc:spChg>
        <pc:spChg chg="mod">
          <ac:chgData name="Hải" userId="8dc1f3a0-d2da-4e99-90f9-2a8ede298c19" providerId="ADAL" clId="{BE493258-46F6-4940-9CA3-26CE8AEAC234}" dt="2020-08-13T09:22:46.567" v="3186"/>
          <ac:spMkLst>
            <pc:docMk/>
            <pc:sldMk cId="1391186299" sldId="311"/>
            <ac:spMk id="44" creationId="{20516C09-E4A1-44F0-B611-380A876C6E67}"/>
          </ac:spMkLst>
        </pc:spChg>
        <pc:spChg chg="mod">
          <ac:chgData name="Hải" userId="8dc1f3a0-d2da-4e99-90f9-2a8ede298c19" providerId="ADAL" clId="{BE493258-46F6-4940-9CA3-26CE8AEAC234}" dt="2020-08-13T09:23:10.451" v="3201" actId="1076"/>
          <ac:spMkLst>
            <pc:docMk/>
            <pc:sldMk cId="1391186299" sldId="311"/>
            <ac:spMk id="46" creationId="{5B39583C-C912-40C7-8422-804AD21055C9}"/>
          </ac:spMkLst>
        </pc:spChg>
        <pc:spChg chg="mod">
          <ac:chgData name="Hải" userId="8dc1f3a0-d2da-4e99-90f9-2a8ede298c19" providerId="ADAL" clId="{BE493258-46F6-4940-9CA3-26CE8AEAC234}" dt="2020-08-13T09:22:45.155" v="3185"/>
          <ac:spMkLst>
            <pc:docMk/>
            <pc:sldMk cId="1391186299" sldId="311"/>
            <ac:spMk id="48" creationId="{843B1FBA-9D18-4CB6-A755-B0F15EB56B23}"/>
          </ac:spMkLst>
        </pc:spChg>
        <pc:picChg chg="del">
          <ac:chgData name="Hải" userId="8dc1f3a0-d2da-4e99-90f9-2a8ede298c19" providerId="ADAL" clId="{BE493258-46F6-4940-9CA3-26CE8AEAC234}" dt="2020-08-13T09:22:00.397" v="3152" actId="478"/>
          <ac:picMkLst>
            <pc:docMk/>
            <pc:sldMk cId="1391186299" sldId="311"/>
            <ac:picMk id="2" creationId="{1263C8ED-6694-4135-90E5-39FD08C59D7C}"/>
          </ac:picMkLst>
        </pc:picChg>
        <pc:picChg chg="add mod">
          <ac:chgData name="Hải" userId="8dc1f3a0-d2da-4e99-90f9-2a8ede298c19" providerId="ADAL" clId="{BE493258-46F6-4940-9CA3-26CE8AEAC234}" dt="2020-08-13T09:22:05.119" v="3156" actId="1076"/>
          <ac:picMkLst>
            <pc:docMk/>
            <pc:sldMk cId="1391186299" sldId="311"/>
            <ac:picMk id="27" creationId="{A37A6801-606A-4735-8D92-A9185C3ABA0D}"/>
          </ac:picMkLst>
        </pc:picChg>
        <pc:picChg chg="del">
          <ac:chgData name="Hải" userId="8dc1f3a0-d2da-4e99-90f9-2a8ede298c19" providerId="ADAL" clId="{BE493258-46F6-4940-9CA3-26CE8AEAC234}" dt="2020-08-13T09:21:58.219" v="3151" actId="478"/>
          <ac:picMkLst>
            <pc:docMk/>
            <pc:sldMk cId="1391186299" sldId="311"/>
            <ac:picMk id="49" creationId="{2CE590E5-93A1-4C7B-BEB8-D0FD4E7A7C8F}"/>
          </ac:picMkLst>
        </pc:picChg>
        <pc:picChg chg="del">
          <ac:chgData name="Hải" userId="8dc1f3a0-d2da-4e99-90f9-2a8ede298c19" providerId="ADAL" clId="{BE493258-46F6-4940-9CA3-26CE8AEAC234}" dt="2020-08-13T09:21:57.815" v="3150" actId="478"/>
          <ac:picMkLst>
            <pc:docMk/>
            <pc:sldMk cId="1391186299" sldId="311"/>
            <ac:picMk id="51" creationId="{0023A621-C04B-4CBD-AB7B-9200FE846682}"/>
          </ac:picMkLst>
        </pc:picChg>
        <pc:picChg chg="del">
          <ac:chgData name="Hải" userId="8dc1f3a0-d2da-4e99-90f9-2a8ede298c19" providerId="ADAL" clId="{BE493258-46F6-4940-9CA3-26CE8AEAC234}" dt="2020-08-13T09:21:57.389" v="3149" actId="478"/>
          <ac:picMkLst>
            <pc:docMk/>
            <pc:sldMk cId="1391186299" sldId="311"/>
            <ac:picMk id="53" creationId="{74699693-F886-475D-AFF1-3A9A81897C36}"/>
          </ac:picMkLst>
        </pc:picChg>
        <pc:picChg chg="del">
          <ac:chgData name="Hải" userId="8dc1f3a0-d2da-4e99-90f9-2a8ede298c19" providerId="ADAL" clId="{BE493258-46F6-4940-9CA3-26CE8AEAC234}" dt="2020-08-13T09:21:57.032" v="3148" actId="478"/>
          <ac:picMkLst>
            <pc:docMk/>
            <pc:sldMk cId="1391186299" sldId="311"/>
            <ac:picMk id="55" creationId="{0AF99670-0218-4960-86FA-9D052EA8A087}"/>
          </ac:picMkLst>
        </pc:picChg>
      </pc:sldChg>
      <pc:sldChg chg="addSp delSp modSp add mod">
        <pc:chgData name="Hải" userId="8dc1f3a0-d2da-4e99-90f9-2a8ede298c19" providerId="ADAL" clId="{BE493258-46F6-4940-9CA3-26CE8AEAC234}" dt="2020-08-13T09:27:08.264" v="3248" actId="20577"/>
        <pc:sldMkLst>
          <pc:docMk/>
          <pc:sldMk cId="1603005871" sldId="312"/>
        </pc:sldMkLst>
        <pc:spChg chg="add mod">
          <ac:chgData name="Hải" userId="8dc1f3a0-d2da-4e99-90f9-2a8ede298c19" providerId="ADAL" clId="{BE493258-46F6-4940-9CA3-26CE8AEAC234}" dt="2020-08-13T09:26:44.941" v="3232" actId="20577"/>
          <ac:spMkLst>
            <pc:docMk/>
            <pc:sldMk cId="1603005871" sldId="312"/>
            <ac:spMk id="2" creationId="{FA831EC8-79EA-4D29-8E32-140F867F12E2}"/>
          </ac:spMkLst>
        </pc:spChg>
        <pc:spChg chg="add mod">
          <ac:chgData name="Hải" userId="8dc1f3a0-d2da-4e99-90f9-2a8ede298c19" providerId="ADAL" clId="{BE493258-46F6-4940-9CA3-26CE8AEAC234}" dt="2020-08-13T09:26:51.909" v="3237" actId="20577"/>
          <ac:spMkLst>
            <pc:docMk/>
            <pc:sldMk cId="1603005871" sldId="312"/>
            <ac:spMk id="5" creationId="{16309829-64B2-4423-A256-941BC3520AE5}"/>
          </ac:spMkLst>
        </pc:spChg>
        <pc:spChg chg="add mod">
          <ac:chgData name="Hải" userId="8dc1f3a0-d2da-4e99-90f9-2a8ede298c19" providerId="ADAL" clId="{BE493258-46F6-4940-9CA3-26CE8AEAC234}" dt="2020-08-13T09:26:55.761" v="3239" actId="1076"/>
          <ac:spMkLst>
            <pc:docMk/>
            <pc:sldMk cId="1603005871" sldId="312"/>
            <ac:spMk id="6" creationId="{42216DD6-AB6E-4A1F-9C61-8EBD5AD70664}"/>
          </ac:spMkLst>
        </pc:spChg>
        <pc:spChg chg="mod">
          <ac:chgData name="Hải" userId="8dc1f3a0-d2da-4e99-90f9-2a8ede298c19" providerId="ADAL" clId="{BE493258-46F6-4940-9CA3-26CE8AEAC234}" dt="2020-08-13T09:26:15.431" v="3215"/>
          <ac:spMkLst>
            <pc:docMk/>
            <pc:sldMk cId="1603005871" sldId="312"/>
            <ac:spMk id="7" creationId="{78A1D679-E606-40AE-A48D-D46FEC5C21C0}"/>
          </ac:spMkLst>
        </pc:spChg>
        <pc:spChg chg="add mod">
          <ac:chgData name="Hải" userId="8dc1f3a0-d2da-4e99-90f9-2a8ede298c19" providerId="ADAL" clId="{BE493258-46F6-4940-9CA3-26CE8AEAC234}" dt="2020-08-13T09:27:02.221" v="3243" actId="20577"/>
          <ac:spMkLst>
            <pc:docMk/>
            <pc:sldMk cId="1603005871" sldId="312"/>
            <ac:spMk id="8" creationId="{D2D4AE62-D654-461D-88DE-C677F75829A9}"/>
          </ac:spMkLst>
        </pc:spChg>
        <pc:spChg chg="mod">
          <ac:chgData name="Hải" userId="8dc1f3a0-d2da-4e99-90f9-2a8ede298c19" providerId="ADAL" clId="{BE493258-46F6-4940-9CA3-26CE8AEAC234}" dt="2020-08-13T09:26:16.632" v="3216"/>
          <ac:spMkLst>
            <pc:docMk/>
            <pc:sldMk cId="1603005871" sldId="312"/>
            <ac:spMk id="9" creationId="{9ADC92D2-5159-430A-990B-4E248CD09D00}"/>
          </ac:spMkLst>
        </pc:spChg>
        <pc:spChg chg="add mod">
          <ac:chgData name="Hải" userId="8dc1f3a0-d2da-4e99-90f9-2a8ede298c19" providerId="ADAL" clId="{BE493258-46F6-4940-9CA3-26CE8AEAC234}" dt="2020-08-13T09:27:08.264" v="3248" actId="20577"/>
          <ac:spMkLst>
            <pc:docMk/>
            <pc:sldMk cId="1603005871" sldId="312"/>
            <ac:spMk id="12" creationId="{CA0C074D-236B-4676-94B4-2CD845E41AAB}"/>
          </ac:spMkLst>
        </pc:spChg>
        <pc:spChg chg="del">
          <ac:chgData name="Hải" userId="8dc1f3a0-d2da-4e99-90f9-2a8ede298c19" providerId="ADAL" clId="{BE493258-46F6-4940-9CA3-26CE8AEAC234}" dt="2020-08-13T09:26:35.527" v="3226" actId="478"/>
          <ac:spMkLst>
            <pc:docMk/>
            <pc:sldMk cId="1603005871" sldId="312"/>
            <ac:spMk id="48" creationId="{843B1FBA-9D18-4CB6-A755-B0F15EB56B23}"/>
          </ac:spMkLst>
        </pc:spChg>
        <pc:spChg chg="del">
          <ac:chgData name="Hải" userId="8dc1f3a0-d2da-4e99-90f9-2a8ede298c19" providerId="ADAL" clId="{BE493258-46F6-4940-9CA3-26CE8AEAC234}" dt="2020-08-13T09:26:36.509" v="3227" actId="478"/>
          <ac:spMkLst>
            <pc:docMk/>
            <pc:sldMk cId="1603005871" sldId="312"/>
            <ac:spMk id="69" creationId="{5EFCA669-56D0-406B-AB4A-4A5339B8253D}"/>
          </ac:spMkLst>
        </pc:spChg>
        <pc:spChg chg="del">
          <ac:chgData name="Hải" userId="8dc1f3a0-d2da-4e99-90f9-2a8ede298c19" providerId="ADAL" clId="{BE493258-46F6-4940-9CA3-26CE8AEAC234}" dt="2020-08-13T09:26:37.887" v="3228" actId="478"/>
          <ac:spMkLst>
            <pc:docMk/>
            <pc:sldMk cId="1603005871" sldId="312"/>
            <ac:spMk id="72" creationId="{EA0762BC-6934-4E0D-B18C-A6C65C272A10}"/>
          </ac:spMkLst>
        </pc:spChg>
        <pc:spChg chg="del">
          <ac:chgData name="Hải" userId="8dc1f3a0-d2da-4e99-90f9-2a8ede298c19" providerId="ADAL" clId="{BE493258-46F6-4940-9CA3-26CE8AEAC234}" dt="2020-08-13T09:26:39.372" v="3229" actId="478"/>
          <ac:spMkLst>
            <pc:docMk/>
            <pc:sldMk cId="1603005871" sldId="312"/>
            <ac:spMk id="74" creationId="{FEE40C69-A0A3-4EF6-BAF8-AD00D195EE6B}"/>
          </ac:spMkLst>
        </pc:spChg>
        <pc:spChg chg="del">
          <ac:chgData name="Hải" userId="8dc1f3a0-d2da-4e99-90f9-2a8ede298c19" providerId="ADAL" clId="{BE493258-46F6-4940-9CA3-26CE8AEAC234}" dt="2020-08-13T09:26:33.100" v="3225" actId="478"/>
          <ac:spMkLst>
            <pc:docMk/>
            <pc:sldMk cId="1603005871" sldId="312"/>
            <ac:spMk id="76" creationId="{772EC2F2-3A0F-4973-8BA6-3B1B891B30FF}"/>
          </ac:spMkLst>
        </pc:spChg>
        <pc:spChg chg="mod">
          <ac:chgData name="Hải" userId="8dc1f3a0-d2da-4e99-90f9-2a8ede298c19" providerId="ADAL" clId="{BE493258-46F6-4940-9CA3-26CE8AEAC234}" dt="2020-08-13T09:26:27.279" v="3222" actId="20577"/>
          <ac:spMkLst>
            <pc:docMk/>
            <pc:sldMk cId="1603005871" sldId="312"/>
            <ac:spMk id="78" creationId="{1ACC6EF7-0B77-45C8-95CD-A9D39DDBA366}"/>
          </ac:spMkLst>
        </pc:spChg>
        <pc:picChg chg="add mod">
          <ac:chgData name="Hải" userId="8dc1f3a0-d2da-4e99-90f9-2a8ede298c19" providerId="ADAL" clId="{BE493258-46F6-4940-9CA3-26CE8AEAC234}" dt="2020-08-13T09:26:08.758" v="3214" actId="14100"/>
          <ac:picMkLst>
            <pc:docMk/>
            <pc:sldMk cId="1603005871" sldId="312"/>
            <ac:picMk id="37" creationId="{C3FBDAEE-5FD2-4734-BD78-5DC957B53A41}"/>
          </ac:picMkLst>
        </pc:picChg>
        <pc:picChg chg="del">
          <ac:chgData name="Hải" userId="8dc1f3a0-d2da-4e99-90f9-2a8ede298c19" providerId="ADAL" clId="{BE493258-46F6-4940-9CA3-26CE8AEAC234}" dt="2020-08-13T09:26:04.792" v="3211" actId="478"/>
          <ac:picMkLst>
            <pc:docMk/>
            <pc:sldMk cId="1603005871" sldId="312"/>
            <ac:picMk id="49" creationId="{2CE590E5-93A1-4C7B-BEB8-D0FD4E7A7C8F}"/>
          </ac:picMkLst>
        </pc:picChg>
      </pc:sldChg>
      <pc:sldChg chg="addSp delSp modSp add mod">
        <pc:chgData name="Hải" userId="8dc1f3a0-d2da-4e99-90f9-2a8ede298c19" providerId="ADAL" clId="{BE493258-46F6-4940-9CA3-26CE8AEAC234}" dt="2020-08-13T09:32:25.280" v="3316" actId="20577"/>
        <pc:sldMkLst>
          <pc:docMk/>
          <pc:sldMk cId="3888562025" sldId="313"/>
        </pc:sldMkLst>
        <pc:spChg chg="mod">
          <ac:chgData name="Hải" userId="8dc1f3a0-d2da-4e99-90f9-2a8ede298c19" providerId="ADAL" clId="{BE493258-46F6-4940-9CA3-26CE8AEAC234}" dt="2020-08-13T09:31:04.339" v="3290" actId="1076"/>
          <ac:spMkLst>
            <pc:docMk/>
            <pc:sldMk cId="3888562025" sldId="313"/>
            <ac:spMk id="3" creationId="{318937ED-5C01-439E-BA4C-D80EBD2646C9}"/>
          </ac:spMkLst>
        </pc:spChg>
        <pc:spChg chg="mod">
          <ac:chgData name="Hải" userId="8dc1f3a0-d2da-4e99-90f9-2a8ede298c19" providerId="ADAL" clId="{BE493258-46F6-4940-9CA3-26CE8AEAC234}" dt="2020-08-13T09:31:04.339" v="3290" actId="1076"/>
          <ac:spMkLst>
            <pc:docMk/>
            <pc:sldMk cId="3888562025" sldId="313"/>
            <ac:spMk id="5" creationId="{30DE44E2-F017-4E9F-A242-6CDB286E9BEE}"/>
          </ac:spMkLst>
        </pc:spChg>
        <pc:spChg chg="mod">
          <ac:chgData name="Hải" userId="8dc1f3a0-d2da-4e99-90f9-2a8ede298c19" providerId="ADAL" clId="{BE493258-46F6-4940-9CA3-26CE8AEAC234}" dt="2020-08-13T09:31:04.339" v="3290" actId="1076"/>
          <ac:spMkLst>
            <pc:docMk/>
            <pc:sldMk cId="3888562025" sldId="313"/>
            <ac:spMk id="6" creationId="{DC11FCD1-7D81-4B82-9664-B73D2DCA74AE}"/>
          </ac:spMkLst>
        </pc:spChg>
        <pc:spChg chg="mod">
          <ac:chgData name="Hải" userId="8dc1f3a0-d2da-4e99-90f9-2a8ede298c19" providerId="ADAL" clId="{BE493258-46F6-4940-9CA3-26CE8AEAC234}" dt="2020-08-13T09:31:04.339" v="3290" actId="1076"/>
          <ac:spMkLst>
            <pc:docMk/>
            <pc:sldMk cId="3888562025" sldId="313"/>
            <ac:spMk id="7" creationId="{03780624-FC81-4F43-A80E-36E7047011E0}"/>
          </ac:spMkLst>
        </pc:spChg>
        <pc:spChg chg="mod">
          <ac:chgData name="Hải" userId="8dc1f3a0-d2da-4e99-90f9-2a8ede298c19" providerId="ADAL" clId="{BE493258-46F6-4940-9CA3-26CE8AEAC234}" dt="2020-08-13T09:31:04.339" v="3290" actId="1076"/>
          <ac:spMkLst>
            <pc:docMk/>
            <pc:sldMk cId="3888562025" sldId="313"/>
            <ac:spMk id="8" creationId="{33841B14-E78E-47D9-B55A-600828F44AA0}"/>
          </ac:spMkLst>
        </pc:spChg>
        <pc:spChg chg="mod">
          <ac:chgData name="Hải" userId="8dc1f3a0-d2da-4e99-90f9-2a8ede298c19" providerId="ADAL" clId="{BE493258-46F6-4940-9CA3-26CE8AEAC234}" dt="2020-08-13T09:31:04.339" v="3290" actId="1076"/>
          <ac:spMkLst>
            <pc:docMk/>
            <pc:sldMk cId="3888562025" sldId="313"/>
            <ac:spMk id="9" creationId="{71BD7A92-330C-45DB-8E8B-5AA430907145}"/>
          </ac:spMkLst>
        </pc:spChg>
        <pc:spChg chg="mod">
          <ac:chgData name="Hải" userId="8dc1f3a0-d2da-4e99-90f9-2a8ede298c19" providerId="ADAL" clId="{BE493258-46F6-4940-9CA3-26CE8AEAC234}" dt="2020-08-13T09:31:04.339" v="3290" actId="1076"/>
          <ac:spMkLst>
            <pc:docMk/>
            <pc:sldMk cId="3888562025" sldId="313"/>
            <ac:spMk id="13" creationId="{5D31CB7E-D9E8-4052-8370-40DB924AA12C}"/>
          </ac:spMkLst>
        </pc:spChg>
        <pc:spChg chg="mod">
          <ac:chgData name="Hải" userId="8dc1f3a0-d2da-4e99-90f9-2a8ede298c19" providerId="ADAL" clId="{BE493258-46F6-4940-9CA3-26CE8AEAC234}" dt="2020-08-13T09:31:04.339" v="3290" actId="1076"/>
          <ac:spMkLst>
            <pc:docMk/>
            <pc:sldMk cId="3888562025" sldId="313"/>
            <ac:spMk id="14" creationId="{3E0ED49C-30AD-4F7F-A331-3D13C572B2EC}"/>
          </ac:spMkLst>
        </pc:spChg>
        <pc:spChg chg="mod">
          <ac:chgData name="Hải" userId="8dc1f3a0-d2da-4e99-90f9-2a8ede298c19" providerId="ADAL" clId="{BE493258-46F6-4940-9CA3-26CE8AEAC234}" dt="2020-08-13T09:31:04.339" v="3290" actId="1076"/>
          <ac:spMkLst>
            <pc:docMk/>
            <pc:sldMk cId="3888562025" sldId="313"/>
            <ac:spMk id="15" creationId="{3DD2D275-A2D7-4634-A7C4-3695BAA4EC70}"/>
          </ac:spMkLst>
        </pc:spChg>
        <pc:spChg chg="mod">
          <ac:chgData name="Hải" userId="8dc1f3a0-d2da-4e99-90f9-2a8ede298c19" providerId="ADAL" clId="{BE493258-46F6-4940-9CA3-26CE8AEAC234}" dt="2020-08-13T09:31:04.339" v="3290" actId="1076"/>
          <ac:spMkLst>
            <pc:docMk/>
            <pc:sldMk cId="3888562025" sldId="313"/>
            <ac:spMk id="18" creationId="{644A2F2A-C117-43A5-8765-77696A24D711}"/>
          </ac:spMkLst>
        </pc:spChg>
        <pc:spChg chg="mod">
          <ac:chgData name="Hải" userId="8dc1f3a0-d2da-4e99-90f9-2a8ede298c19" providerId="ADAL" clId="{BE493258-46F6-4940-9CA3-26CE8AEAC234}" dt="2020-08-13T09:31:04.339" v="3290" actId="1076"/>
          <ac:spMkLst>
            <pc:docMk/>
            <pc:sldMk cId="3888562025" sldId="313"/>
            <ac:spMk id="19" creationId="{E5230CE8-0B74-4CD3-ABCF-152E3B37F15A}"/>
          </ac:spMkLst>
        </pc:spChg>
        <pc:spChg chg="add mod">
          <ac:chgData name="Hải" userId="8dc1f3a0-d2da-4e99-90f9-2a8ede298c19" providerId="ADAL" clId="{BE493258-46F6-4940-9CA3-26CE8AEAC234}" dt="2020-08-13T09:31:04.339" v="3290" actId="1076"/>
          <ac:spMkLst>
            <pc:docMk/>
            <pc:sldMk cId="3888562025" sldId="313"/>
            <ac:spMk id="22" creationId="{F84A7F1F-5768-41C9-A193-B0B539DBF03A}"/>
          </ac:spMkLst>
        </pc:spChg>
        <pc:spChg chg="add mod">
          <ac:chgData name="Hải" userId="8dc1f3a0-d2da-4e99-90f9-2a8ede298c19" providerId="ADAL" clId="{BE493258-46F6-4940-9CA3-26CE8AEAC234}" dt="2020-08-13T09:31:45.099" v="3306" actId="1076"/>
          <ac:spMkLst>
            <pc:docMk/>
            <pc:sldMk cId="3888562025" sldId="313"/>
            <ac:spMk id="24" creationId="{9D39919E-7DC0-4787-8D35-66641CF115D8}"/>
          </ac:spMkLst>
        </pc:spChg>
        <pc:spChg chg="add mod">
          <ac:chgData name="Hải" userId="8dc1f3a0-d2da-4e99-90f9-2a8ede298c19" providerId="ADAL" clId="{BE493258-46F6-4940-9CA3-26CE8AEAC234}" dt="2020-08-13T09:31:33.247" v="3299" actId="20577"/>
          <ac:spMkLst>
            <pc:docMk/>
            <pc:sldMk cId="3888562025" sldId="313"/>
            <ac:spMk id="26" creationId="{8A2E80C4-19C8-4521-BA45-6A6D92CB5F7D}"/>
          </ac:spMkLst>
        </pc:spChg>
        <pc:spChg chg="add mod">
          <ac:chgData name="Hải" userId="8dc1f3a0-d2da-4e99-90f9-2a8ede298c19" providerId="ADAL" clId="{BE493258-46F6-4940-9CA3-26CE8AEAC234}" dt="2020-08-13T09:31:16.527" v="3295" actId="1076"/>
          <ac:spMkLst>
            <pc:docMk/>
            <pc:sldMk cId="3888562025" sldId="313"/>
            <ac:spMk id="27" creationId="{40EB05D3-AA89-4F53-90EB-177CEC9E9D5E}"/>
          </ac:spMkLst>
        </pc:spChg>
        <pc:spChg chg="add mod">
          <ac:chgData name="Hải" userId="8dc1f3a0-d2da-4e99-90f9-2a8ede298c19" providerId="ADAL" clId="{BE493258-46F6-4940-9CA3-26CE8AEAC234}" dt="2020-08-13T09:31:35.041" v="3301" actId="20577"/>
          <ac:spMkLst>
            <pc:docMk/>
            <pc:sldMk cId="3888562025" sldId="313"/>
            <ac:spMk id="28" creationId="{C684C9B2-4F86-4FAF-8544-2FFF9E5F8AF3}"/>
          </ac:spMkLst>
        </pc:spChg>
        <pc:spChg chg="add mod">
          <ac:chgData name="Hải" userId="8dc1f3a0-d2da-4e99-90f9-2a8ede298c19" providerId="ADAL" clId="{BE493258-46F6-4940-9CA3-26CE8AEAC234}" dt="2020-08-13T09:31:37.324" v="3303" actId="20577"/>
          <ac:spMkLst>
            <pc:docMk/>
            <pc:sldMk cId="3888562025" sldId="313"/>
            <ac:spMk id="29" creationId="{AFBE622F-A776-4BBA-9860-94FECAEEA22D}"/>
          </ac:spMkLst>
        </pc:spChg>
        <pc:spChg chg="add mod">
          <ac:chgData name="Hải" userId="8dc1f3a0-d2da-4e99-90f9-2a8ede298c19" providerId="ADAL" clId="{BE493258-46F6-4940-9CA3-26CE8AEAC234}" dt="2020-08-13T09:31:42.940" v="3305" actId="1076"/>
          <ac:spMkLst>
            <pc:docMk/>
            <pc:sldMk cId="3888562025" sldId="313"/>
            <ac:spMk id="32" creationId="{B042B870-002F-4A81-8BD6-18197FAEAF66}"/>
          </ac:spMkLst>
        </pc:spChg>
        <pc:spChg chg="add mod">
          <ac:chgData name="Hải" userId="8dc1f3a0-d2da-4e99-90f9-2a8ede298c19" providerId="ADAL" clId="{BE493258-46F6-4940-9CA3-26CE8AEAC234}" dt="2020-08-13T09:31:57.486" v="3309" actId="1076"/>
          <ac:spMkLst>
            <pc:docMk/>
            <pc:sldMk cId="3888562025" sldId="313"/>
            <ac:spMk id="34" creationId="{96E62E4C-8B59-4D94-BB23-36336F18D773}"/>
          </ac:spMkLst>
        </pc:spChg>
        <pc:spChg chg="add mod">
          <ac:chgData name="Hải" userId="8dc1f3a0-d2da-4e99-90f9-2a8ede298c19" providerId="ADAL" clId="{BE493258-46F6-4940-9CA3-26CE8AEAC234}" dt="2020-08-13T09:32:02.995" v="3311" actId="1076"/>
          <ac:spMkLst>
            <pc:docMk/>
            <pc:sldMk cId="3888562025" sldId="313"/>
            <ac:spMk id="36" creationId="{C5AB2AEA-4C33-453C-BD41-79B993781640}"/>
          </ac:spMkLst>
        </pc:spChg>
        <pc:spChg chg="add mod">
          <ac:chgData name="Hải" userId="8dc1f3a0-d2da-4e99-90f9-2a8ede298c19" providerId="ADAL" clId="{BE493258-46F6-4940-9CA3-26CE8AEAC234}" dt="2020-08-13T09:32:25.280" v="3316" actId="20577"/>
          <ac:spMkLst>
            <pc:docMk/>
            <pc:sldMk cId="3888562025" sldId="313"/>
            <ac:spMk id="38" creationId="{98BD11B8-1DCD-4F23-B4C9-D7A575AC438D}"/>
          </ac:spMkLst>
        </pc:spChg>
        <pc:picChg chg="del">
          <ac:chgData name="Hải" userId="8dc1f3a0-d2da-4e99-90f9-2a8ede298c19" providerId="ADAL" clId="{BE493258-46F6-4940-9CA3-26CE8AEAC234}" dt="2020-08-13T09:28:24.440" v="3250" actId="478"/>
          <ac:picMkLst>
            <pc:docMk/>
            <pc:sldMk cId="3888562025" sldId="313"/>
            <ac:picMk id="2" creationId="{1ADC3041-17C3-4D89-A801-22791EBF4EF5}"/>
          </ac:picMkLst>
        </pc:picChg>
        <pc:picChg chg="add mod">
          <ac:chgData name="Hải" userId="8dc1f3a0-d2da-4e99-90f9-2a8ede298c19" providerId="ADAL" clId="{BE493258-46F6-4940-9CA3-26CE8AEAC234}" dt="2020-08-13T09:31:00.537" v="3289" actId="1076"/>
          <ac:picMkLst>
            <pc:docMk/>
            <pc:sldMk cId="3888562025" sldId="313"/>
            <ac:picMk id="20" creationId="{1871E10E-10B6-401E-BC51-E881EB2FB856}"/>
          </ac:picMkLst>
        </pc:picChg>
        <pc:picChg chg="add mod">
          <ac:chgData name="Hải" userId="8dc1f3a0-d2da-4e99-90f9-2a8ede298c19" providerId="ADAL" clId="{BE493258-46F6-4940-9CA3-26CE8AEAC234}" dt="2020-08-13T09:32:18.923" v="3312" actId="1076"/>
          <ac:picMkLst>
            <pc:docMk/>
            <pc:sldMk cId="3888562025" sldId="313"/>
            <ac:picMk id="23" creationId="{88AD5539-499B-46CD-BC2C-4288A38B3DE2}"/>
          </ac:picMkLst>
        </pc:picChg>
        <pc:cxnChg chg="mod">
          <ac:chgData name="Hải" userId="8dc1f3a0-d2da-4e99-90f9-2a8ede298c19" providerId="ADAL" clId="{BE493258-46F6-4940-9CA3-26CE8AEAC234}" dt="2020-08-13T09:31:04.339" v="3290" actId="1076"/>
          <ac:cxnSpMkLst>
            <pc:docMk/>
            <pc:sldMk cId="3888562025" sldId="313"/>
            <ac:cxnSpMk id="4" creationId="{F262A243-4B4A-49B3-A009-68BE2C26199A}"/>
          </ac:cxnSpMkLst>
        </pc:cxnChg>
        <pc:cxnChg chg="mod">
          <ac:chgData name="Hải" userId="8dc1f3a0-d2da-4e99-90f9-2a8ede298c19" providerId="ADAL" clId="{BE493258-46F6-4940-9CA3-26CE8AEAC234}" dt="2020-08-13T09:31:04.339" v="3290" actId="1076"/>
          <ac:cxnSpMkLst>
            <pc:docMk/>
            <pc:sldMk cId="3888562025" sldId="313"/>
            <ac:cxnSpMk id="10" creationId="{1D2DCCF4-3486-4A44-9219-F9ADEEEB94F0}"/>
          </ac:cxnSpMkLst>
        </pc:cxnChg>
        <pc:cxnChg chg="mod">
          <ac:chgData name="Hải" userId="8dc1f3a0-d2da-4e99-90f9-2a8ede298c19" providerId="ADAL" clId="{BE493258-46F6-4940-9CA3-26CE8AEAC234}" dt="2020-08-13T09:31:04.339" v="3290" actId="1076"/>
          <ac:cxnSpMkLst>
            <pc:docMk/>
            <pc:sldMk cId="3888562025" sldId="313"/>
            <ac:cxnSpMk id="11" creationId="{7F0F0E82-7D00-4AAE-9662-1F650D666270}"/>
          </ac:cxnSpMkLst>
        </pc:cxnChg>
        <pc:cxnChg chg="mod">
          <ac:chgData name="Hải" userId="8dc1f3a0-d2da-4e99-90f9-2a8ede298c19" providerId="ADAL" clId="{BE493258-46F6-4940-9CA3-26CE8AEAC234}" dt="2020-08-13T09:31:04.339" v="3290" actId="1076"/>
          <ac:cxnSpMkLst>
            <pc:docMk/>
            <pc:sldMk cId="3888562025" sldId="313"/>
            <ac:cxnSpMk id="12" creationId="{C15492A7-3074-4DC0-A54B-63C2C811BDE8}"/>
          </ac:cxnSpMkLst>
        </pc:cxnChg>
        <pc:cxnChg chg="mod">
          <ac:chgData name="Hải" userId="8dc1f3a0-d2da-4e99-90f9-2a8ede298c19" providerId="ADAL" clId="{BE493258-46F6-4940-9CA3-26CE8AEAC234}" dt="2020-08-13T09:31:04.339" v="3290" actId="1076"/>
          <ac:cxnSpMkLst>
            <pc:docMk/>
            <pc:sldMk cId="3888562025" sldId="313"/>
            <ac:cxnSpMk id="16" creationId="{840107B8-0FDA-4CEB-A59B-E32129479A77}"/>
          </ac:cxnSpMkLst>
        </pc:cxnChg>
        <pc:cxnChg chg="mod">
          <ac:chgData name="Hải" userId="8dc1f3a0-d2da-4e99-90f9-2a8ede298c19" providerId="ADAL" clId="{BE493258-46F6-4940-9CA3-26CE8AEAC234}" dt="2020-08-13T09:31:04.339" v="3290" actId="1076"/>
          <ac:cxnSpMkLst>
            <pc:docMk/>
            <pc:sldMk cId="3888562025" sldId="313"/>
            <ac:cxnSpMk id="17" creationId="{7DB52CAA-1F07-4191-AB88-5BFBE651BCEA}"/>
          </ac:cxnSpMkLst>
        </pc:cxnChg>
        <pc:cxnChg chg="add mod">
          <ac:chgData name="Hải" userId="8dc1f3a0-d2da-4e99-90f9-2a8ede298c19" providerId="ADAL" clId="{BE493258-46F6-4940-9CA3-26CE8AEAC234}" dt="2020-08-13T09:31:16.527" v="3295" actId="1076"/>
          <ac:cxnSpMkLst>
            <pc:docMk/>
            <pc:sldMk cId="3888562025" sldId="313"/>
            <ac:cxnSpMk id="25" creationId="{FEEBCE67-0121-4481-89C2-C36754165C12}"/>
          </ac:cxnSpMkLst>
        </pc:cxnChg>
        <pc:cxnChg chg="add mod">
          <ac:chgData name="Hải" userId="8dc1f3a0-d2da-4e99-90f9-2a8ede298c19" providerId="ADAL" clId="{BE493258-46F6-4940-9CA3-26CE8AEAC234}" dt="2020-08-13T09:31:16.527" v="3295" actId="1076"/>
          <ac:cxnSpMkLst>
            <pc:docMk/>
            <pc:sldMk cId="3888562025" sldId="313"/>
            <ac:cxnSpMk id="30" creationId="{D52079EF-69AD-4461-AF7A-A28A5C57F941}"/>
          </ac:cxnSpMkLst>
        </pc:cxnChg>
      </pc:sldChg>
      <pc:sldChg chg="addSp delSp modSp new mod">
        <pc:chgData name="Hải" userId="8dc1f3a0-d2da-4e99-90f9-2a8ede298c19" providerId="ADAL" clId="{BE493258-46F6-4940-9CA3-26CE8AEAC234}" dt="2020-08-13T09:35:53.825" v="3413" actId="20577"/>
        <pc:sldMkLst>
          <pc:docMk/>
          <pc:sldMk cId="2954862735" sldId="314"/>
        </pc:sldMkLst>
        <pc:spChg chg="del">
          <ac:chgData name="Hải" userId="8dc1f3a0-d2da-4e99-90f9-2a8ede298c19" providerId="ADAL" clId="{BE493258-46F6-4940-9CA3-26CE8AEAC234}" dt="2020-08-13T09:33:12.529" v="3320" actId="478"/>
          <ac:spMkLst>
            <pc:docMk/>
            <pc:sldMk cId="2954862735" sldId="314"/>
            <ac:spMk id="2" creationId="{D23143BB-5763-4492-B418-BC8C0EBC7729}"/>
          </ac:spMkLst>
        </pc:spChg>
        <pc:spChg chg="del">
          <ac:chgData name="Hải" userId="8dc1f3a0-d2da-4e99-90f9-2a8ede298c19" providerId="ADAL" clId="{BE493258-46F6-4940-9CA3-26CE8AEAC234}" dt="2020-08-13T09:33:11.422" v="3319" actId="478"/>
          <ac:spMkLst>
            <pc:docMk/>
            <pc:sldMk cId="2954862735" sldId="314"/>
            <ac:spMk id="3" creationId="{27CE5F2D-04CF-4184-A150-10F877CA1924}"/>
          </ac:spMkLst>
        </pc:spChg>
        <pc:spChg chg="add mod">
          <ac:chgData name="Hải" userId="8dc1f3a0-d2da-4e99-90f9-2a8ede298c19" providerId="ADAL" clId="{BE493258-46F6-4940-9CA3-26CE8AEAC234}" dt="2020-08-13T09:33:25.828" v="3328" actId="20577"/>
          <ac:spMkLst>
            <pc:docMk/>
            <pc:sldMk cId="2954862735" sldId="314"/>
            <ac:spMk id="5" creationId="{54DBD427-A06A-42C6-AD6F-76534CBEA6B3}"/>
          </ac:spMkLst>
        </pc:spChg>
        <pc:spChg chg="add mod">
          <ac:chgData name="Hải" userId="8dc1f3a0-d2da-4e99-90f9-2a8ede298c19" providerId="ADAL" clId="{BE493258-46F6-4940-9CA3-26CE8AEAC234}" dt="2020-08-13T09:34:20.353" v="3365" actId="20577"/>
          <ac:spMkLst>
            <pc:docMk/>
            <pc:sldMk cId="2954862735" sldId="314"/>
            <ac:spMk id="7" creationId="{15BFF1EC-C989-43BC-81D0-D34FC9B2E203}"/>
          </ac:spMkLst>
        </pc:spChg>
        <pc:spChg chg="add del mod">
          <ac:chgData name="Hải" userId="8dc1f3a0-d2da-4e99-90f9-2a8ede298c19" providerId="ADAL" clId="{BE493258-46F6-4940-9CA3-26CE8AEAC234}" dt="2020-08-13T09:34:26.783" v="3366" actId="478"/>
          <ac:spMkLst>
            <pc:docMk/>
            <pc:sldMk cId="2954862735" sldId="314"/>
            <ac:spMk id="8" creationId="{A2E6BD4D-0254-4445-B533-6DF56A447F95}"/>
          </ac:spMkLst>
        </pc:spChg>
        <pc:spChg chg="add del mod">
          <ac:chgData name="Hải" userId="8dc1f3a0-d2da-4e99-90f9-2a8ede298c19" providerId="ADAL" clId="{BE493258-46F6-4940-9CA3-26CE8AEAC234}" dt="2020-08-13T09:34:29.581" v="3368" actId="478"/>
          <ac:spMkLst>
            <pc:docMk/>
            <pc:sldMk cId="2954862735" sldId="314"/>
            <ac:spMk id="9" creationId="{831F5B37-3089-49AC-B27B-8DB28082AD20}"/>
          </ac:spMkLst>
        </pc:spChg>
        <pc:spChg chg="add mod">
          <ac:chgData name="Hải" userId="8dc1f3a0-d2da-4e99-90f9-2a8ede298c19" providerId="ADAL" clId="{BE493258-46F6-4940-9CA3-26CE8AEAC234}" dt="2020-08-13T09:34:34.008" v="3373" actId="20577"/>
          <ac:spMkLst>
            <pc:docMk/>
            <pc:sldMk cId="2954862735" sldId="314"/>
            <ac:spMk id="10" creationId="{31CFF828-3180-412E-9C17-B66EF01AA9E0}"/>
          </ac:spMkLst>
        </pc:spChg>
        <pc:spChg chg="add del mod">
          <ac:chgData name="Hải" userId="8dc1f3a0-d2da-4e99-90f9-2a8ede298c19" providerId="ADAL" clId="{BE493258-46F6-4940-9CA3-26CE8AEAC234}" dt="2020-08-13T09:35:02.392" v="3388" actId="478"/>
          <ac:spMkLst>
            <pc:docMk/>
            <pc:sldMk cId="2954862735" sldId="314"/>
            <ac:spMk id="11" creationId="{B8A12938-A54A-4B09-92C0-C1FF700F3B0C}"/>
          </ac:spMkLst>
        </pc:spChg>
        <pc:spChg chg="add del mod">
          <ac:chgData name="Hải" userId="8dc1f3a0-d2da-4e99-90f9-2a8ede298c19" providerId="ADAL" clId="{BE493258-46F6-4940-9CA3-26CE8AEAC234}" dt="2020-08-13T09:34:09.057" v="3351" actId="478"/>
          <ac:spMkLst>
            <pc:docMk/>
            <pc:sldMk cId="2954862735" sldId="314"/>
            <ac:spMk id="15" creationId="{497D3D87-7998-40DF-9E18-090D841DC135}"/>
          </ac:spMkLst>
        </pc:spChg>
        <pc:spChg chg="add del mod">
          <ac:chgData name="Hải" userId="8dc1f3a0-d2da-4e99-90f9-2a8ede298c19" providerId="ADAL" clId="{BE493258-46F6-4940-9CA3-26CE8AEAC234}" dt="2020-08-13T09:35:02.392" v="3388" actId="478"/>
          <ac:spMkLst>
            <pc:docMk/>
            <pc:sldMk cId="2954862735" sldId="314"/>
            <ac:spMk id="16" creationId="{C34E5B62-AED4-4429-A2B6-4F55CE557040}"/>
          </ac:spMkLst>
        </pc:spChg>
        <pc:spChg chg="add del mod">
          <ac:chgData name="Hải" userId="8dc1f3a0-d2da-4e99-90f9-2a8ede298c19" providerId="ADAL" clId="{BE493258-46F6-4940-9CA3-26CE8AEAC234}" dt="2020-08-13T09:35:02.392" v="3388" actId="478"/>
          <ac:spMkLst>
            <pc:docMk/>
            <pc:sldMk cId="2954862735" sldId="314"/>
            <ac:spMk id="17" creationId="{9CC4923D-68BF-4316-8617-6D786C201C50}"/>
          </ac:spMkLst>
        </pc:spChg>
        <pc:spChg chg="add del mod">
          <ac:chgData name="Hải" userId="8dc1f3a0-d2da-4e99-90f9-2a8ede298c19" providerId="ADAL" clId="{BE493258-46F6-4940-9CA3-26CE8AEAC234}" dt="2020-08-13T09:35:02.392" v="3388" actId="478"/>
          <ac:spMkLst>
            <pc:docMk/>
            <pc:sldMk cId="2954862735" sldId="314"/>
            <ac:spMk id="20" creationId="{67A1CE20-D23A-48B5-BA3E-7AF9D1B1B11D}"/>
          </ac:spMkLst>
        </pc:spChg>
        <pc:spChg chg="add del mod">
          <ac:chgData name="Hải" userId="8dc1f3a0-d2da-4e99-90f9-2a8ede298c19" providerId="ADAL" clId="{BE493258-46F6-4940-9CA3-26CE8AEAC234}" dt="2020-08-13T09:35:02.392" v="3388" actId="478"/>
          <ac:spMkLst>
            <pc:docMk/>
            <pc:sldMk cId="2954862735" sldId="314"/>
            <ac:spMk id="21" creationId="{24CF658B-92C6-4B80-95F2-2362BBA8FCFF}"/>
          </ac:spMkLst>
        </pc:spChg>
        <pc:spChg chg="add del mod">
          <ac:chgData name="Hải" userId="8dc1f3a0-d2da-4e99-90f9-2a8ede298c19" providerId="ADAL" clId="{BE493258-46F6-4940-9CA3-26CE8AEAC234}" dt="2020-08-13T09:35:02.392" v="3388" actId="478"/>
          <ac:spMkLst>
            <pc:docMk/>
            <pc:sldMk cId="2954862735" sldId="314"/>
            <ac:spMk id="22" creationId="{BD8B9F93-A421-4C7F-9C97-63D873D15C0B}"/>
          </ac:spMkLst>
        </pc:spChg>
        <pc:spChg chg="add mod">
          <ac:chgData name="Hải" userId="8dc1f3a0-d2da-4e99-90f9-2a8ede298c19" providerId="ADAL" clId="{BE493258-46F6-4940-9CA3-26CE8AEAC234}" dt="2020-08-13T09:33:33.739" v="3332" actId="20577"/>
          <ac:spMkLst>
            <pc:docMk/>
            <pc:sldMk cId="2954862735" sldId="314"/>
            <ac:spMk id="24" creationId="{237DF04C-DC58-4623-A075-9618A5CF204C}"/>
          </ac:spMkLst>
        </pc:spChg>
        <pc:spChg chg="add mod">
          <ac:chgData name="Hải" userId="8dc1f3a0-d2da-4e99-90f9-2a8ede298c19" providerId="ADAL" clId="{BE493258-46F6-4940-9CA3-26CE8AEAC234}" dt="2020-08-13T09:33:48.689" v="3342" actId="20577"/>
          <ac:spMkLst>
            <pc:docMk/>
            <pc:sldMk cId="2954862735" sldId="314"/>
            <ac:spMk id="29" creationId="{C8D326DB-6B5A-41A6-A7D2-CD4BE1DD3F26}"/>
          </ac:spMkLst>
        </pc:spChg>
        <pc:spChg chg="add mod">
          <ac:chgData name="Hải" userId="8dc1f3a0-d2da-4e99-90f9-2a8ede298c19" providerId="ADAL" clId="{BE493258-46F6-4940-9CA3-26CE8AEAC234}" dt="2020-08-13T09:33:57.310" v="3346" actId="1076"/>
          <ac:spMkLst>
            <pc:docMk/>
            <pc:sldMk cId="2954862735" sldId="314"/>
            <ac:spMk id="31" creationId="{84C0056E-21A2-4E57-9576-4BBA434CB1B0}"/>
          </ac:spMkLst>
        </pc:spChg>
        <pc:spChg chg="add mod">
          <ac:chgData name="Hải" userId="8dc1f3a0-d2da-4e99-90f9-2a8ede298c19" providerId="ADAL" clId="{BE493258-46F6-4940-9CA3-26CE8AEAC234}" dt="2020-08-13T09:34:02.983" v="3350" actId="20577"/>
          <ac:spMkLst>
            <pc:docMk/>
            <pc:sldMk cId="2954862735" sldId="314"/>
            <ac:spMk id="33" creationId="{E084322A-1E69-4810-8877-DB092752D30B}"/>
          </ac:spMkLst>
        </pc:spChg>
        <pc:spChg chg="add mod">
          <ac:chgData name="Hải" userId="8dc1f3a0-d2da-4e99-90f9-2a8ede298c19" providerId="ADAL" clId="{BE493258-46F6-4940-9CA3-26CE8AEAC234}" dt="2020-08-13T09:34:51.616" v="3382" actId="1076"/>
          <ac:spMkLst>
            <pc:docMk/>
            <pc:sldMk cId="2954862735" sldId="314"/>
            <ac:spMk id="35" creationId="{F915A724-531D-4001-9BE4-C59EC69B06AD}"/>
          </ac:spMkLst>
        </pc:spChg>
        <pc:spChg chg="add mod">
          <ac:chgData name="Hải" userId="8dc1f3a0-d2da-4e99-90f9-2a8ede298c19" providerId="ADAL" clId="{BE493258-46F6-4940-9CA3-26CE8AEAC234}" dt="2020-08-13T09:34:57.417" v="3387" actId="20577"/>
          <ac:spMkLst>
            <pc:docMk/>
            <pc:sldMk cId="2954862735" sldId="314"/>
            <ac:spMk id="40" creationId="{59FEB362-EFE0-42BD-9282-7FEA6A459811}"/>
          </ac:spMkLst>
        </pc:spChg>
        <pc:spChg chg="add mod">
          <ac:chgData name="Hải" userId="8dc1f3a0-d2da-4e99-90f9-2a8ede298c19" providerId="ADAL" clId="{BE493258-46F6-4940-9CA3-26CE8AEAC234}" dt="2020-08-13T09:35:15.410" v="3395" actId="20577"/>
          <ac:spMkLst>
            <pc:docMk/>
            <pc:sldMk cId="2954862735" sldId="314"/>
            <ac:spMk id="44" creationId="{F87FCAE7-CA9F-4C76-97A9-1FA81A1BC396}"/>
          </ac:spMkLst>
        </pc:spChg>
        <pc:spChg chg="add mod">
          <ac:chgData name="Hải" userId="8dc1f3a0-d2da-4e99-90f9-2a8ede298c19" providerId="ADAL" clId="{BE493258-46F6-4940-9CA3-26CE8AEAC234}" dt="2020-08-13T09:35:26.730" v="3400" actId="20577"/>
          <ac:spMkLst>
            <pc:docMk/>
            <pc:sldMk cId="2954862735" sldId="314"/>
            <ac:spMk id="47" creationId="{1A6F0CA3-BEFA-43EB-BF2F-9BAFBF2378EB}"/>
          </ac:spMkLst>
        </pc:spChg>
        <pc:spChg chg="add mod">
          <ac:chgData name="Hải" userId="8dc1f3a0-d2da-4e99-90f9-2a8ede298c19" providerId="ADAL" clId="{BE493258-46F6-4940-9CA3-26CE8AEAC234}" dt="2020-08-13T09:35:33.735" v="3405" actId="20577"/>
          <ac:spMkLst>
            <pc:docMk/>
            <pc:sldMk cId="2954862735" sldId="314"/>
            <ac:spMk id="49" creationId="{4715C762-5818-4D9A-BC88-0291CC1E16DF}"/>
          </ac:spMkLst>
        </pc:spChg>
        <pc:spChg chg="add mod">
          <ac:chgData name="Hải" userId="8dc1f3a0-d2da-4e99-90f9-2a8ede298c19" providerId="ADAL" clId="{BE493258-46F6-4940-9CA3-26CE8AEAC234}" dt="2020-08-13T09:35:53.825" v="3413" actId="20577"/>
          <ac:spMkLst>
            <pc:docMk/>
            <pc:sldMk cId="2954862735" sldId="314"/>
            <ac:spMk id="54" creationId="{91A10938-A9AA-4732-86E2-4C104BE5F475}"/>
          </ac:spMkLst>
        </pc:spChg>
        <pc:picChg chg="add mod">
          <ac:chgData name="Hải" userId="8dc1f3a0-d2da-4e99-90f9-2a8ede298c19" providerId="ADAL" clId="{BE493258-46F6-4940-9CA3-26CE8AEAC234}" dt="2020-08-13T09:33:15.089" v="3323" actId="1076"/>
          <ac:picMkLst>
            <pc:docMk/>
            <pc:sldMk cId="2954862735" sldId="314"/>
            <ac:picMk id="4" creationId="{FDBAEBA4-040A-454F-8EF0-0B4178FC8B7A}"/>
          </ac:picMkLst>
        </pc:picChg>
        <pc:cxnChg chg="add mod">
          <ac:chgData name="Hải" userId="8dc1f3a0-d2da-4e99-90f9-2a8ede298c19" providerId="ADAL" clId="{BE493258-46F6-4940-9CA3-26CE8AEAC234}" dt="2020-08-13T09:34:16.742" v="3360" actId="1038"/>
          <ac:cxnSpMkLst>
            <pc:docMk/>
            <pc:sldMk cId="2954862735" sldId="314"/>
            <ac:cxnSpMk id="6" creationId="{6F5A4D21-C1A3-48D8-BEFD-44F5C7050FE5}"/>
          </ac:cxnSpMkLst>
        </pc:cxnChg>
        <pc:cxnChg chg="add del mod">
          <ac:chgData name="Hải" userId="8dc1f3a0-d2da-4e99-90f9-2a8ede298c19" providerId="ADAL" clId="{BE493258-46F6-4940-9CA3-26CE8AEAC234}" dt="2020-08-13T09:35:02.392" v="3388" actId="478"/>
          <ac:cxnSpMkLst>
            <pc:docMk/>
            <pc:sldMk cId="2954862735" sldId="314"/>
            <ac:cxnSpMk id="12" creationId="{F9DA337A-6B53-400B-89B7-81422F67F1DD}"/>
          </ac:cxnSpMkLst>
        </pc:cxnChg>
        <pc:cxnChg chg="add del mod">
          <ac:chgData name="Hải" userId="8dc1f3a0-d2da-4e99-90f9-2a8ede298c19" providerId="ADAL" clId="{BE493258-46F6-4940-9CA3-26CE8AEAC234}" dt="2020-08-13T09:35:02.392" v="3388" actId="478"/>
          <ac:cxnSpMkLst>
            <pc:docMk/>
            <pc:sldMk cId="2954862735" sldId="314"/>
            <ac:cxnSpMk id="13" creationId="{89599EA4-D60A-44D5-BD3A-47DE1A14BC23}"/>
          </ac:cxnSpMkLst>
        </pc:cxnChg>
        <pc:cxnChg chg="add del mod">
          <ac:chgData name="Hải" userId="8dc1f3a0-d2da-4e99-90f9-2a8ede298c19" providerId="ADAL" clId="{BE493258-46F6-4940-9CA3-26CE8AEAC234}" dt="2020-08-13T09:34:09.742" v="3352" actId="478"/>
          <ac:cxnSpMkLst>
            <pc:docMk/>
            <pc:sldMk cId="2954862735" sldId="314"/>
            <ac:cxnSpMk id="14" creationId="{67DD9362-A67E-46E6-8E1F-39E98243216F}"/>
          </ac:cxnSpMkLst>
        </pc:cxnChg>
        <pc:cxnChg chg="add del mod">
          <ac:chgData name="Hải" userId="8dc1f3a0-d2da-4e99-90f9-2a8ede298c19" providerId="ADAL" clId="{BE493258-46F6-4940-9CA3-26CE8AEAC234}" dt="2020-08-13T09:35:02.392" v="3388" actId="478"/>
          <ac:cxnSpMkLst>
            <pc:docMk/>
            <pc:sldMk cId="2954862735" sldId="314"/>
            <ac:cxnSpMk id="18" creationId="{8DE0091A-DD54-4CD7-A2C2-89BE7254E557}"/>
          </ac:cxnSpMkLst>
        </pc:cxnChg>
        <pc:cxnChg chg="add del mod">
          <ac:chgData name="Hải" userId="8dc1f3a0-d2da-4e99-90f9-2a8ede298c19" providerId="ADAL" clId="{BE493258-46F6-4940-9CA3-26CE8AEAC234}" dt="2020-08-13T09:35:02.392" v="3388" actId="478"/>
          <ac:cxnSpMkLst>
            <pc:docMk/>
            <pc:sldMk cId="2954862735" sldId="314"/>
            <ac:cxnSpMk id="19" creationId="{5A44633D-CA82-4A0B-B700-DDA0E7FB32BB}"/>
          </ac:cxnSpMkLst>
        </pc:cxnChg>
        <pc:cxnChg chg="add mod">
          <ac:chgData name="Hải" userId="8dc1f3a0-d2da-4e99-90f9-2a8ede298c19" providerId="ADAL" clId="{BE493258-46F6-4940-9CA3-26CE8AEAC234}" dt="2020-08-13T09:33:40.812" v="3335" actId="14100"/>
          <ac:cxnSpMkLst>
            <pc:docMk/>
            <pc:sldMk cId="2954862735" sldId="314"/>
            <ac:cxnSpMk id="25" creationId="{3740C3C4-4E71-4711-B0E8-71345725A505}"/>
          </ac:cxnSpMkLst>
        </pc:cxnChg>
        <pc:cxnChg chg="add mod">
          <ac:chgData name="Hải" userId="8dc1f3a0-d2da-4e99-90f9-2a8ede298c19" providerId="ADAL" clId="{BE493258-46F6-4940-9CA3-26CE8AEAC234}" dt="2020-08-13T09:34:47.469" v="3381" actId="14100"/>
          <ac:cxnSpMkLst>
            <pc:docMk/>
            <pc:sldMk cId="2954862735" sldId="314"/>
            <ac:cxnSpMk id="36" creationId="{143DEE94-6103-487B-98F5-B737A5FE0AD5}"/>
          </ac:cxnSpMkLst>
        </pc:cxnChg>
        <pc:cxnChg chg="add mod">
          <ac:chgData name="Hải" userId="8dc1f3a0-d2da-4e99-90f9-2a8ede298c19" providerId="ADAL" clId="{BE493258-46F6-4940-9CA3-26CE8AEAC234}" dt="2020-08-13T09:35:19.348" v="3396" actId="14100"/>
          <ac:cxnSpMkLst>
            <pc:docMk/>
            <pc:sldMk cId="2954862735" sldId="314"/>
            <ac:cxnSpMk id="41" creationId="{C37C8DEB-79D3-4C02-9AA2-A63B9638CAB6}"/>
          </ac:cxnSpMkLst>
        </pc:cxnChg>
        <pc:cxnChg chg="add mod">
          <ac:chgData name="Hải" userId="8dc1f3a0-d2da-4e99-90f9-2a8ede298c19" providerId="ADAL" clId="{BE493258-46F6-4940-9CA3-26CE8AEAC234}" dt="2020-08-13T09:35:46.848" v="3409" actId="14100"/>
          <ac:cxnSpMkLst>
            <pc:docMk/>
            <pc:sldMk cId="2954862735" sldId="314"/>
            <ac:cxnSpMk id="50" creationId="{B722AF51-63C4-4D5B-8F23-CF63BC324CBF}"/>
          </ac:cxnSpMkLst>
        </pc:cxnChg>
      </pc:sldChg>
      <pc:sldChg chg="addSp delSp modSp add mod">
        <pc:chgData name="Hải" userId="8dc1f3a0-d2da-4e99-90f9-2a8ede298c19" providerId="ADAL" clId="{BE493258-46F6-4940-9CA3-26CE8AEAC234}" dt="2020-08-14T01:52:29.881" v="3674" actId="1076"/>
        <pc:sldMkLst>
          <pc:docMk/>
          <pc:sldMk cId="2560740647" sldId="315"/>
        </pc:sldMkLst>
        <pc:spChg chg="add mod">
          <ac:chgData name="Hải" userId="8dc1f3a0-d2da-4e99-90f9-2a8ede298c19" providerId="ADAL" clId="{BE493258-46F6-4940-9CA3-26CE8AEAC234}" dt="2020-08-14T01:52:22.635" v="3671" actId="1076"/>
          <ac:spMkLst>
            <pc:docMk/>
            <pc:sldMk cId="2560740647" sldId="315"/>
            <ac:spMk id="5" creationId="{45B22BAC-D456-48C9-AF81-F022858F1CAB}"/>
          </ac:spMkLst>
        </pc:spChg>
        <pc:spChg chg="add mod">
          <ac:chgData name="Hải" userId="8dc1f3a0-d2da-4e99-90f9-2a8ede298c19" providerId="ADAL" clId="{BE493258-46F6-4940-9CA3-26CE8AEAC234}" dt="2020-08-14T01:52:22.635" v="3671" actId="1076"/>
          <ac:spMkLst>
            <pc:docMk/>
            <pc:sldMk cId="2560740647" sldId="315"/>
            <ac:spMk id="10" creationId="{F8BEB1AA-BE62-4C1C-965D-3A0F025F4650}"/>
          </ac:spMkLst>
        </pc:spChg>
        <pc:spChg chg="del">
          <ac:chgData name="Hải" userId="8dc1f3a0-d2da-4e99-90f9-2a8ede298c19" providerId="ADAL" clId="{BE493258-46F6-4940-9CA3-26CE8AEAC234}" dt="2020-08-13T09:41:05.127" v="3415" actId="478"/>
          <ac:spMkLst>
            <pc:docMk/>
            <pc:sldMk cId="2560740647" sldId="315"/>
            <ac:spMk id="18" creationId="{BB8338D7-91EF-45B1-96EC-56B1FB7D8D02}"/>
          </ac:spMkLst>
        </pc:spChg>
        <pc:spChg chg="mod">
          <ac:chgData name="Hải" userId="8dc1f3a0-d2da-4e99-90f9-2a8ede298c19" providerId="ADAL" clId="{BE493258-46F6-4940-9CA3-26CE8AEAC234}" dt="2020-08-14T01:52:22.635" v="3671" actId="1076"/>
          <ac:spMkLst>
            <pc:docMk/>
            <pc:sldMk cId="2560740647" sldId="315"/>
            <ac:spMk id="29" creationId="{4E330949-1393-4DC9-9506-6BBA4BEA09C8}"/>
          </ac:spMkLst>
        </pc:spChg>
        <pc:spChg chg="mod">
          <ac:chgData name="Hải" userId="8dc1f3a0-d2da-4e99-90f9-2a8ede298c19" providerId="ADAL" clId="{BE493258-46F6-4940-9CA3-26CE8AEAC234}" dt="2020-08-14T01:52:22.635" v="3671" actId="1076"/>
          <ac:spMkLst>
            <pc:docMk/>
            <pc:sldMk cId="2560740647" sldId="315"/>
            <ac:spMk id="31" creationId="{19DBC882-97AE-4081-98DF-21FC0F061072}"/>
          </ac:spMkLst>
        </pc:spChg>
        <pc:spChg chg="del">
          <ac:chgData name="Hải" userId="8dc1f3a0-d2da-4e99-90f9-2a8ede298c19" providerId="ADAL" clId="{BE493258-46F6-4940-9CA3-26CE8AEAC234}" dt="2020-08-13T09:41:46.452" v="3551" actId="478"/>
          <ac:spMkLst>
            <pc:docMk/>
            <pc:sldMk cId="2560740647" sldId="315"/>
            <ac:spMk id="33" creationId="{8ED51BDD-E942-4914-9D5D-71F58686021D}"/>
          </ac:spMkLst>
        </pc:spChg>
        <pc:picChg chg="add mod">
          <ac:chgData name="Hải" userId="8dc1f3a0-d2da-4e99-90f9-2a8ede298c19" providerId="ADAL" clId="{BE493258-46F6-4940-9CA3-26CE8AEAC234}" dt="2020-08-14T01:52:23.950" v="3672" actId="1076"/>
          <ac:picMkLst>
            <pc:docMk/>
            <pc:sldMk cId="2560740647" sldId="315"/>
            <ac:picMk id="23" creationId="{0E7FDC96-A2FD-4588-B75E-9ADB2C7D8444}"/>
          </ac:picMkLst>
        </pc:picChg>
        <pc:picChg chg="add mod">
          <ac:chgData name="Hải" userId="8dc1f3a0-d2da-4e99-90f9-2a8ede298c19" providerId="ADAL" clId="{BE493258-46F6-4940-9CA3-26CE8AEAC234}" dt="2020-08-14T01:52:29.881" v="3674" actId="1076"/>
          <ac:picMkLst>
            <pc:docMk/>
            <pc:sldMk cId="2560740647" sldId="315"/>
            <ac:picMk id="35" creationId="{D058FBD8-2D3C-413E-A9C5-51C5F7E5B43A}"/>
          </ac:picMkLst>
        </pc:picChg>
        <pc:cxnChg chg="del">
          <ac:chgData name="Hải" userId="8dc1f3a0-d2da-4e99-90f9-2a8ede298c19" providerId="ADAL" clId="{BE493258-46F6-4940-9CA3-26CE8AEAC234}" dt="2020-08-13T09:41:05.127" v="3415" actId="478"/>
          <ac:cxnSpMkLst>
            <pc:docMk/>
            <pc:sldMk cId="2560740647" sldId="315"/>
            <ac:cxnSpMk id="2" creationId="{7DC70C51-E39E-4CF5-828F-79C39E4AA1CA}"/>
          </ac:cxnSpMkLst>
        </pc:cxnChg>
        <pc:cxnChg chg="del">
          <ac:chgData name="Hải" userId="8dc1f3a0-d2da-4e99-90f9-2a8ede298c19" providerId="ADAL" clId="{BE493258-46F6-4940-9CA3-26CE8AEAC234}" dt="2020-08-13T09:41:05.127" v="3415" actId="478"/>
          <ac:cxnSpMkLst>
            <pc:docMk/>
            <pc:sldMk cId="2560740647" sldId="315"/>
            <ac:cxnSpMk id="4" creationId="{9118C259-1EA5-4880-B17D-61FA9A683811}"/>
          </ac:cxnSpMkLst>
        </pc:cxnChg>
        <pc:cxnChg chg="del">
          <ac:chgData name="Hải" userId="8dc1f3a0-d2da-4e99-90f9-2a8ede298c19" providerId="ADAL" clId="{BE493258-46F6-4940-9CA3-26CE8AEAC234}" dt="2020-08-13T09:41:05.127" v="3415" actId="478"/>
          <ac:cxnSpMkLst>
            <pc:docMk/>
            <pc:sldMk cId="2560740647" sldId="315"/>
            <ac:cxnSpMk id="6" creationId="{85B7CA36-3FB5-49C5-B71E-F2DD7CB9513B}"/>
          </ac:cxnSpMkLst>
        </pc:cxnChg>
        <pc:cxnChg chg="del">
          <ac:chgData name="Hải" userId="8dc1f3a0-d2da-4e99-90f9-2a8ede298c19" providerId="ADAL" clId="{BE493258-46F6-4940-9CA3-26CE8AEAC234}" dt="2020-08-13T09:41:05.127" v="3415" actId="478"/>
          <ac:cxnSpMkLst>
            <pc:docMk/>
            <pc:sldMk cId="2560740647" sldId="315"/>
            <ac:cxnSpMk id="14" creationId="{5AC6E340-5243-4D8F-837C-3ABC3B960CB5}"/>
          </ac:cxnSpMkLst>
        </pc:cxnChg>
        <pc:cxnChg chg="add mod">
          <ac:chgData name="Hải" userId="8dc1f3a0-d2da-4e99-90f9-2a8ede298c19" providerId="ADAL" clId="{BE493258-46F6-4940-9CA3-26CE8AEAC234}" dt="2020-08-14T01:52:22.635" v="3671" actId="1076"/>
          <ac:cxnSpMkLst>
            <pc:docMk/>
            <pc:sldMk cId="2560740647" sldId="315"/>
            <ac:cxnSpMk id="26" creationId="{1706F274-5A86-47BF-A91B-F20122F2398A}"/>
          </ac:cxnSpMkLst>
        </pc:cxnChg>
        <pc:cxnChg chg="add mod">
          <ac:chgData name="Hải" userId="8dc1f3a0-d2da-4e99-90f9-2a8ede298c19" providerId="ADAL" clId="{BE493258-46F6-4940-9CA3-26CE8AEAC234}" dt="2020-08-14T01:52:22.635" v="3671" actId="1076"/>
          <ac:cxnSpMkLst>
            <pc:docMk/>
            <pc:sldMk cId="2560740647" sldId="315"/>
            <ac:cxnSpMk id="30" creationId="{5CB5D188-8D83-4744-85D6-35B53E6BD62A}"/>
          </ac:cxnSpMkLst>
        </pc:cxnChg>
        <pc:cxnChg chg="del mod">
          <ac:chgData name="Hải" userId="8dc1f3a0-d2da-4e99-90f9-2a8ede298c19" providerId="ADAL" clId="{BE493258-46F6-4940-9CA3-26CE8AEAC234}" dt="2020-08-13T09:41:50.321" v="3553" actId="478"/>
          <ac:cxnSpMkLst>
            <pc:docMk/>
            <pc:sldMk cId="2560740647" sldId="315"/>
            <ac:cxnSpMk id="34" creationId="{7AE89AC3-72B9-4639-9FC6-79890B2B654C}"/>
          </ac:cxnSpMkLst>
        </pc:cxnChg>
        <pc:cxnChg chg="del mod">
          <ac:chgData name="Hải" userId="8dc1f3a0-d2da-4e99-90f9-2a8ede298c19" providerId="ADAL" clId="{BE493258-46F6-4940-9CA3-26CE8AEAC234}" dt="2020-08-13T09:41:48.507" v="3552" actId="478"/>
          <ac:cxnSpMkLst>
            <pc:docMk/>
            <pc:sldMk cId="2560740647" sldId="315"/>
            <ac:cxnSpMk id="37" creationId="{590F42FB-7E07-446E-8541-CD7108380294}"/>
          </ac:cxnSpMkLst>
        </pc:cxnChg>
      </pc:sldChg>
      <pc:sldChg chg="addSp delSp modSp add mod">
        <pc:chgData name="Hải" userId="8dc1f3a0-d2da-4e99-90f9-2a8ede298c19" providerId="ADAL" clId="{BE493258-46F6-4940-9CA3-26CE8AEAC234}" dt="2020-08-14T01:54:46.824" v="3884" actId="1076"/>
        <pc:sldMkLst>
          <pc:docMk/>
          <pc:sldMk cId="2595033755" sldId="316"/>
        </pc:sldMkLst>
        <pc:spChg chg="del mod">
          <ac:chgData name="Hải" userId="8dc1f3a0-d2da-4e99-90f9-2a8ede298c19" providerId="ADAL" clId="{BE493258-46F6-4940-9CA3-26CE8AEAC234}" dt="2020-08-14T01:53:17.192" v="3765" actId="478"/>
          <ac:spMkLst>
            <pc:docMk/>
            <pc:sldMk cId="2595033755" sldId="316"/>
            <ac:spMk id="5" creationId="{45B22BAC-D456-48C9-AF81-F022858F1CAB}"/>
          </ac:spMkLst>
        </pc:spChg>
        <pc:spChg chg="add del">
          <ac:chgData name="Hải" userId="8dc1f3a0-d2da-4e99-90f9-2a8ede298c19" providerId="ADAL" clId="{BE493258-46F6-4940-9CA3-26CE8AEAC234}" dt="2020-08-14T01:53:37.289" v="3786" actId="22"/>
          <ac:spMkLst>
            <pc:docMk/>
            <pc:sldMk cId="2595033755" sldId="316"/>
            <ac:spMk id="6" creationId="{2EAB2D51-2F25-4600-91C4-1FB7F5053FF1}"/>
          </ac:spMkLst>
        </pc:spChg>
        <pc:spChg chg="add del mod">
          <ac:chgData name="Hải" userId="8dc1f3a0-d2da-4e99-90f9-2a8ede298c19" providerId="ADAL" clId="{BE493258-46F6-4940-9CA3-26CE8AEAC234}" dt="2020-08-14T01:53:41.482" v="3790" actId="22"/>
          <ac:spMkLst>
            <pc:docMk/>
            <pc:sldMk cId="2595033755" sldId="316"/>
            <ac:spMk id="7" creationId="{B7FDD4E6-C368-4BA0-8A19-69C8631CAC20}"/>
          </ac:spMkLst>
        </pc:spChg>
        <pc:spChg chg="mod">
          <ac:chgData name="Hải" userId="8dc1f3a0-d2da-4e99-90f9-2a8ede298c19" providerId="ADAL" clId="{BE493258-46F6-4940-9CA3-26CE8AEAC234}" dt="2020-08-14T01:54:46.824" v="3884" actId="1076"/>
          <ac:spMkLst>
            <pc:docMk/>
            <pc:sldMk cId="2595033755" sldId="316"/>
            <ac:spMk id="10" creationId="{F8BEB1AA-BE62-4C1C-965D-3A0F025F4650}"/>
          </ac:spMkLst>
        </pc:spChg>
        <pc:spChg chg="del">
          <ac:chgData name="Hải" userId="8dc1f3a0-d2da-4e99-90f9-2a8ede298c19" providerId="ADAL" clId="{BE493258-46F6-4940-9CA3-26CE8AEAC234}" dt="2020-08-14T01:52:46.966" v="3677" actId="478"/>
          <ac:spMkLst>
            <pc:docMk/>
            <pc:sldMk cId="2595033755" sldId="316"/>
            <ac:spMk id="24" creationId="{F8B89DC4-07B2-4D60-8B77-DF720A1B0644}"/>
          </ac:spMkLst>
        </pc:spChg>
        <pc:spChg chg="del">
          <ac:chgData name="Hải" userId="8dc1f3a0-d2da-4e99-90f9-2a8ede298c19" providerId="ADAL" clId="{BE493258-46F6-4940-9CA3-26CE8AEAC234}" dt="2020-08-14T01:52:46.966" v="3677" actId="478"/>
          <ac:spMkLst>
            <pc:docMk/>
            <pc:sldMk cId="2595033755" sldId="316"/>
            <ac:spMk id="25" creationId="{D51695EB-F374-400F-BE33-751F0BFDD328}"/>
          </ac:spMkLst>
        </pc:spChg>
        <pc:spChg chg="add mod">
          <ac:chgData name="Hải" userId="8dc1f3a0-d2da-4e99-90f9-2a8ede298c19" providerId="ADAL" clId="{BE493258-46F6-4940-9CA3-26CE8AEAC234}" dt="2020-08-14T01:53:55.948" v="3798" actId="1076"/>
          <ac:spMkLst>
            <pc:docMk/>
            <pc:sldMk cId="2595033755" sldId="316"/>
            <ac:spMk id="27" creationId="{B5289825-A5FE-4DA4-8E76-A0CB9A4AACB5}"/>
          </ac:spMkLst>
        </pc:spChg>
        <pc:spChg chg="mod">
          <ac:chgData name="Hải" userId="8dc1f3a0-d2da-4e99-90f9-2a8ede298c19" providerId="ADAL" clId="{BE493258-46F6-4940-9CA3-26CE8AEAC234}" dt="2020-08-14T01:53:55.948" v="3798" actId="1076"/>
          <ac:spMkLst>
            <pc:docMk/>
            <pc:sldMk cId="2595033755" sldId="316"/>
            <ac:spMk id="29" creationId="{4E330949-1393-4DC9-9506-6BBA4BEA09C8}"/>
          </ac:spMkLst>
        </pc:spChg>
        <pc:spChg chg="mod">
          <ac:chgData name="Hải" userId="8dc1f3a0-d2da-4e99-90f9-2a8ede298c19" providerId="ADAL" clId="{BE493258-46F6-4940-9CA3-26CE8AEAC234}" dt="2020-08-14T01:53:55.948" v="3798" actId="1076"/>
          <ac:spMkLst>
            <pc:docMk/>
            <pc:sldMk cId="2595033755" sldId="316"/>
            <ac:spMk id="31" creationId="{19DBC882-97AE-4081-98DF-21FC0F061072}"/>
          </ac:spMkLst>
        </pc:spChg>
        <pc:spChg chg="add mod">
          <ac:chgData name="Hải" userId="8dc1f3a0-d2da-4e99-90f9-2a8ede298c19" providerId="ADAL" clId="{BE493258-46F6-4940-9CA3-26CE8AEAC234}" dt="2020-08-14T01:53:55.948" v="3798" actId="1076"/>
          <ac:spMkLst>
            <pc:docMk/>
            <pc:sldMk cId="2595033755" sldId="316"/>
            <ac:spMk id="36" creationId="{C31A72FE-F0A6-4520-890C-A6D7C6C7DCC4}"/>
          </ac:spMkLst>
        </pc:spChg>
        <pc:spChg chg="add mod">
          <ac:chgData name="Hải" userId="8dc1f3a0-d2da-4e99-90f9-2a8ede298c19" providerId="ADAL" clId="{BE493258-46F6-4940-9CA3-26CE8AEAC234}" dt="2020-08-14T01:54:11.657" v="3850" actId="20577"/>
          <ac:spMkLst>
            <pc:docMk/>
            <pc:sldMk cId="2595033755" sldId="316"/>
            <ac:spMk id="38" creationId="{64C97062-C8EB-40A3-BBEC-A6A4801156CB}"/>
          </ac:spMkLst>
        </pc:spChg>
        <pc:picChg chg="del">
          <ac:chgData name="Hải" userId="8dc1f3a0-d2da-4e99-90f9-2a8ede298c19" providerId="ADAL" clId="{BE493258-46F6-4940-9CA3-26CE8AEAC234}" dt="2020-08-14T01:52:47.698" v="3678" actId="478"/>
          <ac:picMkLst>
            <pc:docMk/>
            <pc:sldMk cId="2595033755" sldId="316"/>
            <ac:picMk id="23" creationId="{0E7FDC96-A2FD-4588-B75E-9ADB2C7D8444}"/>
          </ac:picMkLst>
        </pc:picChg>
        <pc:picChg chg="del">
          <ac:chgData name="Hải" userId="8dc1f3a0-d2da-4e99-90f9-2a8ede298c19" providerId="ADAL" clId="{BE493258-46F6-4940-9CA3-26CE8AEAC234}" dt="2020-08-14T01:52:45.336" v="3676" actId="478"/>
          <ac:picMkLst>
            <pc:docMk/>
            <pc:sldMk cId="2595033755" sldId="316"/>
            <ac:picMk id="28" creationId="{CF8151C3-C569-40A1-924A-95F14F90B896}"/>
          </ac:picMkLst>
        </pc:picChg>
        <pc:picChg chg="mod">
          <ac:chgData name="Hải" userId="8dc1f3a0-d2da-4e99-90f9-2a8ede298c19" providerId="ADAL" clId="{BE493258-46F6-4940-9CA3-26CE8AEAC234}" dt="2020-08-14T01:52:50.513" v="3680" actId="14100"/>
          <ac:picMkLst>
            <pc:docMk/>
            <pc:sldMk cId="2595033755" sldId="316"/>
            <ac:picMk id="35" creationId="{D058FBD8-2D3C-413E-A9C5-51C5F7E5B43A}"/>
          </ac:picMkLst>
        </pc:picChg>
        <pc:cxnChg chg="add mod">
          <ac:chgData name="Hải" userId="8dc1f3a0-d2da-4e99-90f9-2a8ede298c19" providerId="ADAL" clId="{BE493258-46F6-4940-9CA3-26CE8AEAC234}" dt="2020-08-14T01:54:35.423" v="3854" actId="693"/>
          <ac:cxnSpMkLst>
            <pc:docMk/>
            <pc:sldMk cId="2595033755" sldId="316"/>
            <ac:cxnSpMk id="12" creationId="{F46B1EDE-E1D7-48CE-9A35-1289842E5638}"/>
          </ac:cxnSpMkLst>
        </pc:cxnChg>
        <pc:cxnChg chg="del">
          <ac:chgData name="Hải" userId="8dc1f3a0-d2da-4e99-90f9-2a8ede298c19" providerId="ADAL" clId="{BE493258-46F6-4940-9CA3-26CE8AEAC234}" dt="2020-08-14T01:52:46.966" v="3677" actId="478"/>
          <ac:cxnSpMkLst>
            <pc:docMk/>
            <pc:sldMk cId="2595033755" sldId="316"/>
            <ac:cxnSpMk id="19" creationId="{15C9FBD5-5566-4A9D-B71C-ABA53B657580}"/>
          </ac:cxnSpMkLst>
        </pc:cxnChg>
        <pc:cxnChg chg="del">
          <ac:chgData name="Hải" userId="8dc1f3a0-d2da-4e99-90f9-2a8ede298c19" providerId="ADAL" clId="{BE493258-46F6-4940-9CA3-26CE8AEAC234}" dt="2020-08-14T01:52:46.966" v="3677" actId="478"/>
          <ac:cxnSpMkLst>
            <pc:docMk/>
            <pc:sldMk cId="2595033755" sldId="316"/>
            <ac:cxnSpMk id="20" creationId="{A09C3E07-1E07-4FE9-AD5C-0AC45E1B0086}"/>
          </ac:cxnSpMkLst>
        </pc:cxnChg>
        <pc:cxnChg chg="del">
          <ac:chgData name="Hải" userId="8dc1f3a0-d2da-4e99-90f9-2a8ede298c19" providerId="ADAL" clId="{BE493258-46F6-4940-9CA3-26CE8AEAC234}" dt="2020-08-14T01:52:46.966" v="3677" actId="478"/>
          <ac:cxnSpMkLst>
            <pc:docMk/>
            <pc:sldMk cId="2595033755" sldId="316"/>
            <ac:cxnSpMk id="21" creationId="{C65D97EA-4431-41AC-9D36-EBFE199CE638}"/>
          </ac:cxnSpMkLst>
        </pc:cxnChg>
        <pc:cxnChg chg="del">
          <ac:chgData name="Hải" userId="8dc1f3a0-d2da-4e99-90f9-2a8ede298c19" providerId="ADAL" clId="{BE493258-46F6-4940-9CA3-26CE8AEAC234}" dt="2020-08-14T01:52:46.966" v="3677" actId="478"/>
          <ac:cxnSpMkLst>
            <pc:docMk/>
            <pc:sldMk cId="2595033755" sldId="316"/>
            <ac:cxnSpMk id="22" creationId="{A78042EB-8AA7-4636-B5D3-F9A7F97CC453}"/>
          </ac:cxnSpMkLst>
        </pc:cxnChg>
        <pc:cxnChg chg="mod">
          <ac:chgData name="Hải" userId="8dc1f3a0-d2da-4e99-90f9-2a8ede298c19" providerId="ADAL" clId="{BE493258-46F6-4940-9CA3-26CE8AEAC234}" dt="2020-08-14T01:53:55.948" v="3798" actId="1076"/>
          <ac:cxnSpMkLst>
            <pc:docMk/>
            <pc:sldMk cId="2595033755" sldId="316"/>
            <ac:cxnSpMk id="26" creationId="{1706F274-5A86-47BF-A91B-F20122F2398A}"/>
          </ac:cxnSpMkLst>
        </pc:cxnChg>
        <pc:cxnChg chg="del mod">
          <ac:chgData name="Hải" userId="8dc1f3a0-d2da-4e99-90f9-2a8ede298c19" providerId="ADAL" clId="{BE493258-46F6-4940-9CA3-26CE8AEAC234}" dt="2020-08-14T01:53:15.952" v="3764" actId="478"/>
          <ac:cxnSpMkLst>
            <pc:docMk/>
            <pc:sldMk cId="2595033755" sldId="316"/>
            <ac:cxnSpMk id="30" creationId="{5CB5D188-8D83-4744-85D6-35B53E6BD62A}"/>
          </ac:cxnSpMkLst>
        </pc:cxnChg>
        <pc:cxnChg chg="add mod">
          <ac:chgData name="Hải" userId="8dc1f3a0-d2da-4e99-90f9-2a8ede298c19" providerId="ADAL" clId="{BE493258-46F6-4940-9CA3-26CE8AEAC234}" dt="2020-08-14T01:53:55.948" v="3798" actId="1076"/>
          <ac:cxnSpMkLst>
            <pc:docMk/>
            <pc:sldMk cId="2595033755" sldId="316"/>
            <ac:cxnSpMk id="32" creationId="{0BEE8B0F-90D8-48BE-BBCE-DC39F7EDBC6D}"/>
          </ac:cxnSpMkLst>
        </pc:cxnChg>
        <pc:cxnChg chg="add mod">
          <ac:chgData name="Hải" userId="8dc1f3a0-d2da-4e99-90f9-2a8ede298c19" providerId="ADAL" clId="{BE493258-46F6-4940-9CA3-26CE8AEAC234}" dt="2020-08-14T01:53:55.948" v="3798" actId="1076"/>
          <ac:cxnSpMkLst>
            <pc:docMk/>
            <pc:sldMk cId="2595033755" sldId="316"/>
            <ac:cxnSpMk id="37" creationId="{0947FD40-A0A8-4A02-A372-F811CCFC3D61}"/>
          </ac:cxnSpMkLst>
        </pc:cxnChg>
        <pc:cxnChg chg="add mod">
          <ac:chgData name="Hải" userId="8dc1f3a0-d2da-4e99-90f9-2a8ede298c19" providerId="ADAL" clId="{BE493258-46F6-4940-9CA3-26CE8AEAC234}" dt="2020-08-14T01:54:03.333" v="3801" actId="14100"/>
          <ac:cxnSpMkLst>
            <pc:docMk/>
            <pc:sldMk cId="2595033755" sldId="316"/>
            <ac:cxnSpMk id="39" creationId="{888A5E19-A51C-49F7-9553-DF1A74EA1C30}"/>
          </ac:cxnSpMkLst>
        </pc:cxnChg>
      </pc:sldChg>
      <pc:sldChg chg="addSp delSp modSp add mod">
        <pc:chgData name="Hải" userId="8dc1f3a0-d2da-4e99-90f9-2a8ede298c19" providerId="ADAL" clId="{BE493258-46F6-4940-9CA3-26CE8AEAC234}" dt="2020-08-14T02:37:16.533" v="3996" actId="20577"/>
        <pc:sldMkLst>
          <pc:docMk/>
          <pc:sldMk cId="957932339" sldId="317"/>
        </pc:sldMkLst>
        <pc:spChg chg="add mod">
          <ac:chgData name="Hải" userId="8dc1f3a0-d2da-4e99-90f9-2a8ede298c19" providerId="ADAL" clId="{BE493258-46F6-4940-9CA3-26CE8AEAC234}" dt="2020-08-14T02:35:09.773" v="3956" actId="1076"/>
          <ac:spMkLst>
            <pc:docMk/>
            <pc:sldMk cId="957932339" sldId="317"/>
            <ac:spMk id="7" creationId="{B92000E4-8318-4746-A100-FFD49EA02B42}"/>
          </ac:spMkLst>
        </pc:spChg>
        <pc:spChg chg="add mod">
          <ac:chgData name="Hải" userId="8dc1f3a0-d2da-4e99-90f9-2a8ede298c19" providerId="ADAL" clId="{BE493258-46F6-4940-9CA3-26CE8AEAC234}" dt="2020-08-14T02:35:47.848" v="3977" actId="20577"/>
          <ac:spMkLst>
            <pc:docMk/>
            <pc:sldMk cId="957932339" sldId="317"/>
            <ac:spMk id="16" creationId="{C82D2EF9-81A4-4295-BC3A-BB821F72AF8C}"/>
          </ac:spMkLst>
        </pc:spChg>
        <pc:spChg chg="add mod">
          <ac:chgData name="Hải" userId="8dc1f3a0-d2da-4e99-90f9-2a8ede298c19" providerId="ADAL" clId="{BE493258-46F6-4940-9CA3-26CE8AEAC234}" dt="2020-08-14T02:35:09.773" v="3956" actId="1076"/>
          <ac:spMkLst>
            <pc:docMk/>
            <pc:sldMk cId="957932339" sldId="317"/>
            <ac:spMk id="17" creationId="{9436B15F-7A98-4A97-8831-C021D9C9530E}"/>
          </ac:spMkLst>
        </pc:spChg>
        <pc:spChg chg="add mod">
          <ac:chgData name="Hải" userId="8dc1f3a0-d2da-4e99-90f9-2a8ede298c19" providerId="ADAL" clId="{BE493258-46F6-4940-9CA3-26CE8AEAC234}" dt="2020-08-14T02:37:16.533" v="3996" actId="20577"/>
          <ac:spMkLst>
            <pc:docMk/>
            <pc:sldMk cId="957932339" sldId="317"/>
            <ac:spMk id="24" creationId="{FF9141A3-E007-4187-815F-A2680C0C13CA}"/>
          </ac:spMkLst>
        </pc:spChg>
        <pc:spChg chg="mod">
          <ac:chgData name="Hải" userId="8dc1f3a0-d2da-4e99-90f9-2a8ede298c19" providerId="ADAL" clId="{BE493258-46F6-4940-9CA3-26CE8AEAC234}" dt="2020-08-14T02:35:09.773" v="3956" actId="1076"/>
          <ac:spMkLst>
            <pc:docMk/>
            <pc:sldMk cId="957932339" sldId="317"/>
            <ac:spMk id="29" creationId="{4E330949-1393-4DC9-9506-6BBA4BEA09C8}"/>
          </ac:spMkLst>
        </pc:spChg>
        <pc:spChg chg="del mod">
          <ac:chgData name="Hải" userId="8dc1f3a0-d2da-4e99-90f9-2a8ede298c19" providerId="ADAL" clId="{BE493258-46F6-4940-9CA3-26CE8AEAC234}" dt="2020-08-14T02:36:17.080" v="3990" actId="478"/>
          <ac:spMkLst>
            <pc:docMk/>
            <pc:sldMk cId="957932339" sldId="317"/>
            <ac:spMk id="31" creationId="{19DBC882-97AE-4081-98DF-21FC0F061072}"/>
          </ac:spMkLst>
        </pc:spChg>
        <pc:picChg chg="add mod">
          <ac:chgData name="Hải" userId="8dc1f3a0-d2da-4e99-90f9-2a8ede298c19" providerId="ADAL" clId="{BE493258-46F6-4940-9CA3-26CE8AEAC234}" dt="2020-08-14T02:35:11.632" v="3957" actId="1076"/>
          <ac:picMkLst>
            <pc:docMk/>
            <pc:sldMk cId="957932339" sldId="317"/>
            <ac:picMk id="14" creationId="{AC51D6EA-DE18-45C2-A0B5-7E28AD51089E}"/>
          </ac:picMkLst>
        </pc:picChg>
        <pc:picChg chg="del">
          <ac:chgData name="Hải" userId="8dc1f3a0-d2da-4e99-90f9-2a8ede298c19" providerId="ADAL" clId="{BE493258-46F6-4940-9CA3-26CE8AEAC234}" dt="2020-08-14T02:33:29.473" v="3886" actId="478"/>
          <ac:picMkLst>
            <pc:docMk/>
            <pc:sldMk cId="957932339" sldId="317"/>
            <ac:picMk id="35" creationId="{D058FBD8-2D3C-413E-A9C5-51C5F7E5B43A}"/>
          </ac:picMkLst>
        </pc:picChg>
        <pc:cxnChg chg="mod">
          <ac:chgData name="Hải" userId="8dc1f3a0-d2da-4e99-90f9-2a8ede298c19" providerId="ADAL" clId="{BE493258-46F6-4940-9CA3-26CE8AEAC234}" dt="2020-08-14T02:36:17.080" v="3990" actId="478"/>
          <ac:cxnSpMkLst>
            <pc:docMk/>
            <pc:sldMk cId="957932339" sldId="317"/>
            <ac:cxnSpMk id="12" creationId="{F46B1EDE-E1D7-48CE-9A35-1289842E5638}"/>
          </ac:cxnSpMkLst>
        </pc:cxnChg>
        <pc:cxnChg chg="add mod">
          <ac:chgData name="Hải" userId="8dc1f3a0-d2da-4e99-90f9-2a8ede298c19" providerId="ADAL" clId="{BE493258-46F6-4940-9CA3-26CE8AEAC234}" dt="2020-08-14T02:35:09.773" v="3956" actId="1076"/>
          <ac:cxnSpMkLst>
            <pc:docMk/>
            <pc:sldMk cId="957932339" sldId="317"/>
            <ac:cxnSpMk id="18" creationId="{C06CF446-527D-4D88-B946-24C2D1BC34DF}"/>
          </ac:cxnSpMkLst>
        </pc:cxnChg>
        <pc:cxnChg chg="add mod">
          <ac:chgData name="Hải" userId="8dc1f3a0-d2da-4e99-90f9-2a8ede298c19" providerId="ADAL" clId="{BE493258-46F6-4940-9CA3-26CE8AEAC234}" dt="2020-08-14T02:35:09.773" v="3956" actId="1076"/>
          <ac:cxnSpMkLst>
            <pc:docMk/>
            <pc:sldMk cId="957932339" sldId="317"/>
            <ac:cxnSpMk id="23" creationId="{28079B90-0D03-47C4-8E10-4E3E84840703}"/>
          </ac:cxnSpMkLst>
        </pc:cxnChg>
        <pc:cxnChg chg="mod">
          <ac:chgData name="Hải" userId="8dc1f3a0-d2da-4e99-90f9-2a8ede298c19" providerId="ADAL" clId="{BE493258-46F6-4940-9CA3-26CE8AEAC234}" dt="2020-08-14T02:35:09.773" v="3956" actId="1076"/>
          <ac:cxnSpMkLst>
            <pc:docMk/>
            <pc:sldMk cId="957932339" sldId="317"/>
            <ac:cxnSpMk id="26" creationId="{1706F274-5A86-47BF-A91B-F20122F2398A}"/>
          </ac:cxnSpMkLst>
        </pc:cxnChg>
        <pc:cxnChg chg="add mod">
          <ac:chgData name="Hải" userId="8dc1f3a0-d2da-4e99-90f9-2a8ede298c19" providerId="ADAL" clId="{BE493258-46F6-4940-9CA3-26CE8AEAC234}" dt="2020-08-14T02:35:36.749" v="3969" actId="14100"/>
          <ac:cxnSpMkLst>
            <pc:docMk/>
            <pc:sldMk cId="957932339" sldId="317"/>
            <ac:cxnSpMk id="28" creationId="{12D5CDEA-2029-4442-A831-A83BA858D6F8}"/>
          </ac:cxnSpMkLst>
        </pc:cxnChg>
        <pc:cxnChg chg="mod">
          <ac:chgData name="Hải" userId="8dc1f3a0-d2da-4e99-90f9-2a8ede298c19" providerId="ADAL" clId="{BE493258-46F6-4940-9CA3-26CE8AEAC234}" dt="2020-08-14T02:36:17.080" v="3990" actId="478"/>
          <ac:cxnSpMkLst>
            <pc:docMk/>
            <pc:sldMk cId="957932339" sldId="317"/>
            <ac:cxnSpMk id="32" creationId="{0BEE8B0F-90D8-48BE-BBCE-DC39F7EDBC6D}"/>
          </ac:cxnSpMkLst>
        </pc:cxnChg>
        <pc:cxnChg chg="add mod">
          <ac:chgData name="Hải" userId="8dc1f3a0-d2da-4e99-90f9-2a8ede298c19" providerId="ADAL" clId="{BE493258-46F6-4940-9CA3-26CE8AEAC234}" dt="2020-08-14T02:36:00.116" v="3984" actId="14100"/>
          <ac:cxnSpMkLst>
            <pc:docMk/>
            <pc:sldMk cId="957932339" sldId="317"/>
            <ac:cxnSpMk id="41" creationId="{5F9BAE97-D5BB-40C5-832C-7D2F38A5B218}"/>
          </ac:cxnSpMkLst>
        </pc:cxnChg>
        <pc:cxnChg chg="add del mod">
          <ac:chgData name="Hải" userId="8dc1f3a0-d2da-4e99-90f9-2a8ede298c19" providerId="ADAL" clId="{BE493258-46F6-4940-9CA3-26CE8AEAC234}" dt="2020-08-14T02:35:55.963" v="3982"/>
          <ac:cxnSpMkLst>
            <pc:docMk/>
            <pc:sldMk cId="957932339" sldId="317"/>
            <ac:cxnSpMk id="42" creationId="{AFB2B0F6-5DA9-4264-BAC4-6D6FC18E813C}"/>
          </ac:cxnSpMkLst>
        </pc:cxnChg>
        <pc:cxnChg chg="add mod">
          <ac:chgData name="Hải" userId="8dc1f3a0-d2da-4e99-90f9-2a8ede298c19" providerId="ADAL" clId="{BE493258-46F6-4940-9CA3-26CE8AEAC234}" dt="2020-08-14T02:36:09.917" v="3987" actId="1076"/>
          <ac:cxnSpMkLst>
            <pc:docMk/>
            <pc:sldMk cId="957932339" sldId="317"/>
            <ac:cxnSpMk id="43" creationId="{555BBA45-D745-4799-AB6B-A0EDC7100E34}"/>
          </ac:cxnSpMkLst>
        </pc:cxnChg>
        <pc:cxnChg chg="add mod">
          <ac:chgData name="Hải" userId="8dc1f3a0-d2da-4e99-90f9-2a8ede298c19" providerId="ADAL" clId="{BE493258-46F6-4940-9CA3-26CE8AEAC234}" dt="2020-08-14T02:36:12.407" v="3989" actId="1076"/>
          <ac:cxnSpMkLst>
            <pc:docMk/>
            <pc:sldMk cId="957932339" sldId="317"/>
            <ac:cxnSpMk id="44" creationId="{B24AECE8-2F07-44C3-A611-62B56A4DAD97}"/>
          </ac:cxnSpMkLst>
        </pc:cxn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15:13.576"/>
    </inkml:context>
    <inkml:brush xml:id="br0">
      <inkml:brushProperty name="width" value="0.05292" units="cm"/>
      <inkml:brushProperty name="height" value="0.05292" units="cm"/>
      <inkml:brushProperty name="color" value="#FF0000"/>
    </inkml:brush>
  </inkml:definitions>
  <inkml:trace contextRef="#ctx0" brushRef="#br0">18256 4490 0,'-49'-50'31,"24"50"-16,0 0 1,0-25-16,0 25 0,-24-25 16,-1 1-1,1-1 1,24 25-16,-25-25 16,-49-25-16,49 50 15,-49-74-15,-25 49 0,25 25 16,-50-49-1,25 49-15,74 0 16,-49 0-16,-50-25 16,25 25-16,-24-25 15,-1 25-15,0 0 16,0-25-16,0 25 16,-24-25-16,-1 1 15,0 24-15,50 0 16,-25 0-16,25 0 15,0 0 1,-24 0-16,24 0 16,24 0-16,-48 0 15,48 0-15,1 0 0,-50 0 16,0 0-16,1 0 16,24 0-1,24 0-15,1 0 16,25 0-16,-1 0 15,1 0-15,-1 0 16,1 0-16,0 0 16,49 0-16,0 0 15,0 0-15,-24 0 16,24 0-16,0 0 16,-25 0-1,1 0-15,-1 0 0,1 0 31,-1 0-31,25 0 16,0 0-16,-49 0 16,74 24-1,-50 1-15,50 0 16,-49-25-16,49 25 16,-25 0-16,25-1 15,-50 1-15,50 0 16,-24-25-16,-26 25 15,50 0-15,0 24 16,-25-24-16,25 25 16,-25-1-16,25 1 15,0-1 1,0-24-16,0 0 16,0 0-16,0 24 15,0 26-15,0-26 31,0-24-31,0 0 16,0 0-16,25 25 16,0-50-16,-25 49 15,25-24-15,0 0 16,-1-25 0,1 49-16,0-49 15,0 25-15,0 0 16,24 0-16,1 0 15,-25-25-15,24 24 16,-24 1-16,49 25 16,-24-25-16,49-1 15,-24 1-15,-51-25 16,51 25 0,-1 0-16,50 0 0,-74-25 15,-25 0-15,24 0 16,1 0-16,24 24 15,75 1-15,-74-25 16,-1 0 0,25 0-16,75 0 15,-1 0-15,-24 0 16,50 0-16,-26 0 16,1 0-16,-50 0 0,-25 0 15,0 0 1,25 0-16,1 0 15,-51 0-15,25 0 16,0 0-16,-24 0 16,-26 0-16,26 0 15,-1 0-15,1 0 16,-1 0-16,25 0 16,0 0-16,-24 0 15,24 0 1,0 0-16,-24 0 15,-1 0-15,1 0 16,49 0-16,-50 0 16,-24-25-16,-26 25 0,26-24 15,0 24 1,-1-25-16,1 25 16,-1 0-16,1 0 15,-25 0-15,24-25 16,26 25-16,-50-25 15,24 0-15,-24 25 16,25-24 0,-25 24-16,24 0 31,1-25-31,-25 25 0,-1-25 16,51 0-16,-26 25 15,-24-49-15,25 49 16,24-25-16,-74 0 15,25 0 1,0 25 0,0-99-16,-25 74 15,0-24 1,0 24-16,0 0 16,0 0-1,0 0 1,0-24-16,0 24 15,0 0 1,0 0 0,0 0-16,0 1 15,0-1 1,0 0 15,0 0 0,-25 25-31,0-49 16</inkml:trace>
  <inkml:trace contextRef="#ctx0" brushRef="#br0" timeOffset="17255.66">30262 2704 0,'-50'-50'0,"0"50"16,26-25-16,-76-24 31,51 49-31,-26-50 0,26 25 16,-1-24 0,25 49-16,-24 0 0,-1-50 15,-24 25-15,24 25 16,-24-25-1,-1 1-15,1-1 16,24 25-16,-98-50 16,73 25-16,1 1 15,-26-1-15,51 25 16,-50 0-16,-25 0 16,0-25-16,-25 0 15,25 25-15,-50-25 16,25 25-1,25 0-15,-25 0 0,25 0 16,-49 0-16,49 0 16,-25 0-1,0 0-15,-149 0 16,125 0 0,24 0-16,-149 0 15,174 0 1,25 0-16,0 0 15,-25 0-15,25 0 16,-1 0-16,-73 0 16,74 0-1,24 0-15,1 0 16,-1 0-16,-24 0 16,25 0-16,24 0 15,0 0-15,1 0 16,-26 0-16,51 0 15,-51 0 1,50 0-16,-24 0 16,24 0-16,-25 0 15,-24 0-15,0 0 16,24 0-16,25 0 16,0 0-16,-74 0 15,74 0 1,-24 0-1,24 0-15,0 25 16,-25-25-16,-24 124 16,-25-49-1,74-26 1,-25 1-16,50-25 16,0-1-16,0 26 15,0-25 1,0 24-1,0 1-15,0 0 16,0-1-16,0-24 0,0 25 16,0-25-1,0-1 1,0 1 0,0 25-16,0-1 15,25-24-15,0 50 16,0-51-16,0 1 15,24 25-15,-24-25 16,0 24 0,0-49-1,-1 25-15,26 0 16,0 0 0,-1-25-16,26 24 15,24 1-15,25 0 16,-74-25-16,24 0 15,50 0 1,25 25-16,-25 0 16,49-25-16,1 0 15,0 24-15,-25 1 16,49-25-16,25 0 0,-24 0 16,-1 0-1,1 0-15,-1 0 16,0 0-16,1 0 15,-50 0-15,24 0 16,-24 0-16,-25 0 16,0 0-16,-25 0 15,50 0-15,-50 0 16,1 0-16,-1 0 16,0 0-1,50 0-15,-25 0 0,-25 0 16,25 0-16,-25 0 15,1 0-15,-26 0 16,25 0-16,-24 0 16,-1 25-1,-49 0-15,74 0 16,-24-25-16,-1 24 16,-24-24-16,-26 0 15,1 0-15,0 0 16,25 0-16,-26 0 31,26-24-15,-25-1-1,24-25 1,-49 25-16,0 1 16,50-26-16,-50 25 15,50 0 16,-26-24-31,-24 24 32,25 25-32,-25-25 15,25 0-15,-25 1 16,25-1 15,0 0-15,-1 0 15</inkml:trace>
  <inkml:trace contextRef="#ctx0" brushRef="#br0" timeOffset="27409.86">28426 4911 0,'0'-24'15,"-25"-1"1,-24 25 0,-50-50-16,-25-24 15,49 49-15,-24-25 16,-25-24-16,49 49 15,1 0-15,-50 0 16,0 1-16,50 24 16,-26-25-16,-24 25 15,-25 0-15,1-25 16,-26 0-16,0 25 16,1 0-1,49 0-15,-25 0 0,25 0 16,25 0-16,-1 0 15,26 0-15,-25 0 16,24 0 0,26 0-16,-26 25 15,26 25-15,-26-26 16,51 1-16,-1-25 16,-25 50-16,1-50 15,-26 74-15,26-49 16,24 0-16,-75 49 15,76-49-15,-26 0 16,-24 25-16,74-26 16,-50 1-16,50 25 15,0 24 1,0-49-16,0 0 16,0 24-16,0 1 15,0-25 1,0 24-16,25 1 15,-25-25-15,74 49 0,-49-74 16,25 75-16,-26-26 16,26 26-1,-25-51 1,49 1 0,-49 0-16,74 0 15,-49-25-15,24 0 16,-24 25-16,49-25 15,-24 0-15,-1 0 16,0 0-16,1 0 16,-1 0-16,1 0 15,24 0-15,0 0 16,0 0-16,-24 0 16,24 0-16,0 0 15,-24 0-15,-1 0 16,25 0-16,0 0 15,-24 0 1,-1 0-16,1 0 16,-1 0-16,1 0 15,-1 0-15,0 0 0,-24 0 16,24 0 0,-24 0-16,24 0 15,1 0-15,-1 0 16,-24 0-16,-1 0 15,-24 0-15,0 0 16,25 0-16,-26 0 16,26 0-1,0-25 1,-26 25-16,1-25 16,0 25-1,0-25-15,25-24 16,-1 24-16,-24 0 15,25-25-15,-1 26 0,-24-26 16,25 50-16,-50-25 16,0 0-1,0 1-15,0-26 16,24 25 0,1 0-16,-25 1 15,0-1 1</inkml:trace>
  <inkml:trace contextRef="#ctx0" brushRef="#br0" timeOffset="44326.92">25946 8086 0,'25'0'31,"-1"0"0,1 0-15,0 0-16,25 0 31,24 25-15,-24-25-16,49 25 0,-25-25 16,25 50-16,-24-50 15,24 24-15,-49-24 16,24 0-1,0 0-15,1 0 16,24 0-16,0 0 16,1 0-16,-1 0 15,-25 25-15,1-25 0,24 0 16,-50 0 0,1 0-16,24 0 15,-24 0-15,24 0 16,1 0-16,-50 0 15,74 0-15,-49 0 16,24 0-16,-24 0 16,24 0-16,-24 0 15,-1 0-15,26 0 16,-26 0 0,-24 0-1,0 0-15,24 0 16,-24 0-16,0 0 15,0 0-15,24 0 16,-24 0 0,0 0-16,0 0 15,24 0-15,1 0 16,0 0 0,-1 0-16,-24 0 15,0-49-15,25 49 16,-26 0-1,1 0 1,25 0 15,-25-25 1,-1 25-17,1-25 1,25 25 15,-25-50 47,-1 50-15,1 0-32,0-24-15,-25-1 30,50 25-14,-26-50 249,1 50-265,0 0 249,-25-25-265</inkml:trace>
  <inkml:trace contextRef="#ctx0" brushRef="#br0" timeOffset="49263.75">29642 7392 0,'-50'-25'15,"0"0"1,26 25-16,-51-49 0,50 49 15,-24 0-15,-1-25 16,1 25-16,24-25 16,0 25-1,-25 0-15,1 0 16,-1-50-16,0 50 16,26 0-16,-26 0 15,-24 0-15,49 0 16,-50 0-16,51 0 15,-1 0-15,-50 25 16,51-25-16,-1 0 16,-25 25-16,1-25 31,24 25-31,0 0 16,25-1-16,-25 1 15,25 0-15,-25 25 16,1 24-1,-1-24 1,25-1-16,-25-24 16,25 0-16,0 24 0,-25 26 15,25-26 1,0 1 0,0-25-1,0 0-15,0-1 16,0 1-1,0 25 1,0-25 0,25-25-16,-25 25 15,25-1-15,0 1 16,-1-25-16,-24 25 16,25 0-16,25 0 15,-1-1-15,1 1 16,0 0-1,-1-25-15,1 0 16,49 0 0,0 0-16,-49 0 15,-1 0-15,26 0 16,-50 0-16,0 0 16,-1 0-16,1 0 15,0 0 1,0 0-16,0 0 15,24 0-15,1 0 16,-50-25-16,49 25 16,1-25-1,0 1 1,-26 24-16,1-25 16,74 0-16,-49 0 15,-25 0 1,0 1-16,24-1 15,-49 0-15,50 0 16,-50 0-16,49 0 0,-24 1 16,0 24-16,-25-25 31,25 0-31,-25 0 16,25 0-1,-25 1-15,0-1 16,0 0-16,0 0 31,0 0-15,0 1-16,0-1 15,0 0 1,0 0-16,0 0 16,0 1-1,-25-1 1,0 0-16,0 25 15,0-50 1,1 50 0,-1-24-1,0 24 1,0 0-16,-24 0 16,24-25-1,-25 25-15,50-25 16,-25 25-16,-24 0 15,24 0 17,0 0-17,0 0-15,1 0 63,-1 0-32</inkml:trace>
  <inkml:trace contextRef="#ctx0" brushRef="#br0" timeOffset="87086.17">30138 11906 0,'-25'-25'0,"0"1"16,0 24-16,-24-25 16,-1-25-1,0 50-15,26-25 31,-26 1-31,25 24 16,0 0-16,-74-50 16,74 25-16,-49 25 0,0 0 15,-1 0 1,-24-25-16,0 25 16,-25-24-16,49 24 15,-24 0-15,-25 0 16,25 0-16,49 0 15,-24 0-15,-25 0 16,-75 0-16,50 0 16,-75 0-16,26 0 15,-1 0-15,1 0 16,49 0-16,24 0 16,1 0-16,25 0 15,-1 0-15,26 0 16,24 0-16,-74 0 15,49 0-15,25 0 16,-24 0 0,-26 0-16,26 0 15,-1 0-15,25 24 16,-99 1-16,99-25 16,-24 25-16,-26 0 15,26 0-15,-1-1 16,25 1-16,1-25 15,-26 25-15,50 0 16,-25-25-16,0 25 31,25-1-31,0 26 16,-49 0-16,49-26 16,0 26-16,0-25 15,0 24 1,0-24-16,0 0 15,0 0-15,0 0 16,0 24-16,0 1 0,0-25 16,0 49-16,25-49 31,-1 25-15,-24-26-16,25 1 15,-25 0-15,25 25 16,0-50-16,-25 24 15,25 1-15,-25 0 16,49 0 0,-49 0-16,25-1 15,49 1-15,-74 0 16,75 25-16,-26-50 16,1 24-16,49 26 15,-74-50-15,49 25 16,-24-25-16,24 0 15,26 0 1,-26 25-16,0-25 16,26 24-16,24-24 15,25 25-15,-75-25 16,-24 0-16,24 0 16,25 0-16,0 0 15,1 0-15,-26 0 16,0 0-16,26 0 15,-1 0-15,0 0 16,-24 0-16,49 0 16,0 0-16,-25 0 15,25 0-15,-25 0 16,25 0-16,-25-25 16,1 1-1,-26 24-15,0 0 0,-24-25 16,49 0-1,-24 25-15,-51-25 0,26 0 16,0 1-16,24-1 16,-24 0-1,-1 25 1,26-50 0,-51 26-1,1 24-15,-25-25 16,75 0-16,-51 0 15,1-24-15,0 49 16,0-50-16,0 25 31,0 0-31,-25-24 16,24 24-16,1 0 16,25-24-1,-50-1-15,49 25 31,-49 0-31,0 1 16,0-26 0,0 0-1,0 25 1,0 1 0,0-1 30,0 0-14,0 0-17,-49-24 17,-1 24-1</inkml:trace>
  <inkml:trace contextRef="#ctx0" brushRef="#br0" timeOffset="138291.04">30063 2406 0,'25'-25'125,"-25"0"-109,0 1 0,-25-1-16,-24 25 15,24-50-15,-25 25 0,25 1 16,-24-26-16,-1 50 15,1-25 1,-26-24-16,1 49 16,-1-50-16,1 50 15,24-25-15,-49 0 16,50 25-16,-51-24 16,26-1-16,-50 0 15,49 0-15,-24 25 16,-50-49-16,100 49 15,-50 0-15,24-25 16,-24 0-16,49 25 16,-49-25-16,50 25 15,-1 0-15,-49 0 16,49 0-16,-24 0 16,-26 0-16,1 0 15,50 0 1,-51 0-16,51 0 15,-50 0-15,49 0 16,0 0-16,1 0 16,-1 0-16,-49 0 15,49 0-15,-49 0 16,49 0-16,1 0 16,-50 0-16,49 0 15,-24 0-15,-1 0 16,26 0-16,-51 0 15,51 0-15,-26 0 16,1 0-16,-25 0 16,24 0-16,-24 0 15,-25 0-15,50 0 16,-26 0 0,-24 0-16,25 50 15,25-25-15,24-25 0,1 0 16,-26 0-16,1 24 15,-25-24 1,24 50-16,-74-25 16,75 24-16,24-24 15,-99 25-15,75-25 16,24-25-16,-24 24 16,49 26-16,-49-25 15,-1 0 1,26-1-16,-26 1 15,26 0-15,-1 25 16,25-26-16,-74 26 16,74 0-16,-24-1 15,-1-49-15,25 50 16,-24-25-16,49-1 16,-25 1-1,-50 25-15,75 0 16,-24 24-16,24-49 15,-25 24-15,0-24 16,25 0-16,-25 0 16,25 24-1,0 1 1,0-25 0,0 0-1,0-1-15,0 1 16,0 0-1,0 25 1,25-26-16,-25 1 16,25 25-1,24-50-15,1 49 0,24-24 16,26 25 0,-76-50-16,51 25 0,-1-1 15,1-24-15,74 25 16,-25 0-1,24 0-15,26 0 16,0-1-16,-1 1 16,-24-25-16,25 25 15,-25-25-15,-50 25 16,-25-25-16,25 0 16,1 0-16,-26 0 15,0 25-15,26-25 16,-1 0-1,50 25-15,24-25 0,-49 0 16,50 0-16,-50 0 16,25 0-16,-50 0 15,25 0-15,0 0 16,-25 0 0,25 0-16,-24 0 15,48 0-15,-24 0 16,-24 0-16,-1 0 0,0 0 15,25 0-15,0 0 16,0 0 0,50 0-16,-1 0 15,26 0-15,-1 0 16,1 0-16,-26 0 16,-73 0-16,-1 0 15,-74 0-15,49 0 16,-24 0-16,24-25 15,-24 25-15,-26-50 16,1 50 0,0-50-16,25 50 0,-25-49 15,49-1-15,-49 1 16,0 24 0,24-50-16,-24 1 0,0 0 31,0 49-31,-25-25 15,0-24-15,0 24 16,0 1-16,0 24 16,0 0-16,0-25 15,24-24-15,-24 0 16,0 49-16,0 0 16,0 0-16,0-49 15,0 49 1,0-50-16,0 51 15,0-1 1,0-25 0,-24 25-16,24 1 31,0-1-31,-50-25 16,25 1-16,-24 24 15,24 0-15,0 0 0,-25 0 16,26 1-16,-26-26 15,0 25 1,-24-24 0,49 24-16,0 0 15,-24 25-15,24-25 16,0 25-16,0 0 16,-49 0-1,74-25-15,-50 25 16,1 0-16,-1 0 15,0 0 1,-24 0-16,0-24 0,49 24 16,0 0-16,0 0 15,-24-25-15,24 25 16,0-25-16,-74 25 16,74 0-1,-25 0-15,26 0 16,-26 0-16,-25 0 15,75-25-15,-24 25 16,-1 0 0,0 0-16,0 0 15</inkml:trace>
  <inkml:trace contextRef="#ctx0" brushRef="#br0" timeOffset="141518.41">30113 11683 0,'0'-25'31,"0"0"-15,-25 1-1,0-1 1,0 25-16,-24-50 16,-1 25-16,-24-24 15,24-1-15,1 25 16,-51-24-16,51 49 15,-100-25-15,75 0 16,-26 0-16,-48 1 16,-26-26-16,-25 25 15,-24 0-15,-25 0 16,50 25-16,-50 0 16,49 0-16,-49 0 15,50 0-15,-26 0 16,26 0-16,0 0 15,-1 0 1,26 0-16,-51 0 16,51 0-16,-1 0 15,25 0-15,-24 0 0,-1 0 16,50 0 0,-25 0-16,0 0 15,0 0-15,-24 0 16,24 50-16,25 25 15,-25-26-15,0 26 16,25-26-16,25 1 16,25-25-16,-26 24 15,76-24-15,-1 0 16,-74 24-16,49 26 16,0-50-1,26 49-15,-51 0 16,50 1-16,25-26 15,-74 26-15,74-50 0,0 24 16,0-24-16,-50 25 16,50-25-1,0 24-15,0 26 16,0-1-16,0 0 16,0-49-1,0 74-15,0-24 16,50-26-16,-25 1 15,24 0-15,51 49 16,24-50-16,-75-24 16,-24-25-16,49 25 15,26 0-15,48 0 16,-48-25-16,-51 0 16,75 0-16,50 0 15,49 0-15,50 0 16,0 0-1,25 0-15,-50 0 16,24 0-16,26 0 16,-50 0-16,25 0 0,-50 0 15,25 0-15,-24 0 16,-26 0 0,-24 0-16,-50 0 15,24 0-15,-48 0 16,-1 0-16,25 0 15,-25 0-15,25 0 16,0 0-16,25-25 16,-50 0-16,25-25 15,-25 1-15,-24 24 16,49-25 0,-25 1-16,0-1 15,-24 25-15,-1-24 16,25 24-16,-24-25 0,-26 1 15,1 24-15,0 0 16,-26 0 0,51-24-16,-50 49 15,24-75-15,-24 75 16,-25-24-16,0-26 16,25 0-1,-25 1 1,0 24-1,0 0 1,0-25 0</inkml:trace>
  <inkml:trace contextRef="#ctx0" brushRef="#br0" timeOffset="144076.29">27161 14089 0,'0'-25'62,"-49"25"-46,-1-25-1,-25 25-15,-24-49 0,-25 49 16,0-25-16,50 0 16,-25 0-1,-75-24-15,0 24 0,-24-25 16,-75 26-1,75-1-15,-1 0 16,1 0-16,24 0 16,-24 25-16,24 0 15,0-24-15,26 24 0,-1 0 16,25 0 0,-25 0-16,74 0 15,-24 0-15,-25 0 16,0 0-16,-25 0 15,25 0-15,-24 0 16,24 0-16,24 0 16,26 0-16,-25 24 15,-25-24-15,-25 50 16,0 0 0,25-26-16,-25 1 15,50 25-15,-50-25 0,124-25 16,-49 49-1,-1-49-15,51 25 0,-51 0 16,26 0 0,-1 24-16,-24 26 15,-26-26-15,1 50 16,-25-24-16,25 49 16,24-50-16,-49-49 15,75 0-15,-1 0 16,1 0-16,49-1 15,-25-24-15,0 25 16,-25 25-16,26-25 16,-1-1-1,-25 26-15,25-25 0,25 24 16,-24 1-16,24 24 16,0 1-16,0-1 15,0-49 1,0 49-16,0-49 15,0 25-15,0 24 16,24-24-16,1-50 16,0 50-16,25-1 0,-1 1 15,-24-1 1,74 26-16,-49-50 16,-25-1-16,123 26 15,-23 0-15,23-26 16,-98-24-16,49 25 15,50 0-15,0 25 16,49-26-16,1-24 16,-1 0-16,-49 0 15,25 0 1,24 0-16,-24 25 16,-1-25-16,1 0 0,-25 0 15,49 0 1,-24 0-16,-1 0 0,1 0 15,-50 0 1,0 0-16,25 0 16,-50 0-16,0 0 15,1 0-15,48 0 16,-24 0-16,25-25 16,-25 1-16,25-1 15,25 0-15,-1 0 16,1 0-16,0-24 15,-1 24 1,-24 0-16,-25 25 16,-25 0-16,-24 0 0,-26-25 15,-24 25-15,25-24 16,-1-26-16,-24 50 16,25-25-1,-25 0-15,24 1 16,26-1-16,-26-25 15,1 25 1,0-24-16,-26 24 0,1-25 16,-25 26-1,25-26-15,25 25 16,-50 0-16,24-24 16,1-1-16,-25 25 15,50-49-15,-50 49 16,0 0-16,49-24 15,-49 24-15,0 0 16,25 0-16,-25-24 16,0-26-1,0 50-15,0-24 16,0-1-16,0 1 0,0-1 16,0 0-16,0 1 15,0 24 1,0 0-1,-25-24-15,25 24 16,0-25-16,-24 25 16,-1-74-16,0 74 15,0-24-15,25 24 16,-25 0-16,25 0 16,-49-24 62,24 24-47,0 25 0,0 0-15,1 0-1,-1 0 1,0 0 0,0 0-1,0 0 1,0 0 0,1 0-1,-1 0 16,0 0 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5:04:57.795"/>
    </inkml:context>
    <inkml:brush xml:id="br0">
      <inkml:brushProperty name="width" value="0.05292" units="cm"/>
      <inkml:brushProperty name="height" value="0.05292" units="cm"/>
      <inkml:brushProperty name="color" value="#FF0000"/>
    </inkml:brush>
  </inkml:definitions>
  <inkml:trace contextRef="#ctx0" brushRef="#br0">11733 7367 0,'0'-25'31,"-25"25"-15,0 0-16,0 0 16,-49 0-16,49 0 15,-49 0 1,24 0-16,0 0 16,26 0-16,-76 0 15,76 0-15,-26 0 16,25 0-16,-49 50 0,49-25 15,-25-1 1,50 1-16,-49 0 16,-1 25-16,0-1 15,1-24-15,24 49 16,-25-24-16,1-25 16,24 24-16,25 1 15,0-25-15,-25 74 16,0-24-16,25-1 15,0 0 1,0 26-16,0-51 0,0 26 16,0-1-16,0-24 15,0-26-15,0 26 16,100 49-16,-76-49 31,1-1-31,25-24 16,-1 50-16,-24-51 15,74 26-15,-24 0 16,-1-25 0,-49-25-16,50 0 15,24 24-15,-50-24 16,1 0-16,0 0 16,-26 0-16,26 0 15,24 0-15,-24 0 16,24 0-1,-49 0 1,0 0-16,25-24 31,-1-26-15,-49 0-16,50 1 0,-50 24 16,25-50-16,-1 26 15,1-1-15,-25-24 16,25 49-1,0-49-15,-25 49 16,0-50-16,25-24 16,-25 74-16,0-24 15,0-1-15,0 1 16,0-1-16,0-74 16,0 74-16,0 25 15,0-49-15,0 0 16,0 24-16,0 0 15,0 26-15,-25-1 16,0 0 15,25 0-15,-25 25 0,0-25-16,-49 25 15,24-49 1,1 49-1,24 0-15,0 0 16,0-25-16,1 0 16,-51 25-1,50 0 1,1 0 0</inkml:trace>
  <inkml:trace contextRef="#ctx0" brushRef="#br0" timeOffset="101197.76">25797 4415 0,'-25'0'15,"0"0"-15,0 0 16,-24 0-16,-1 0 16,25 0-16,-24-25 15,-26 1 1,1-1-16,24 25 16,-49 0-16,0-25 15,74 25-15,-49 0 0,24 0 16,25 0-16,-24 0 15,24 0 1,-50 25-16,26 99 16,24-50-16,25-24 15,-25 24-15,0 75 16,25-74-16,0 49 16,0-50-16,0-24 15,0 24-15,0 0 16,25 26-16,25-1 15,-25-74-15,49 24 16,-24-49-16,-1 25 16,-24-25-16,25 0 15,-1 0-15,-24 0 16,25 0-16,-1 0 16,-24-25-1,25-24-15,24 24 16,1-74-16,-51 74 15,1-25-15,25 1 16,-25-51-16,-1 100 16,1-124-16,-25 75 15,25-1-15,49-49 16,-74 49-16,0-24 16,0 24-16,0 25 15,0-24-15,0-26 16,-24 51-16,24-1 15,-50-74-15,25 99 16,0-50-16,-24 0 16,24 26-1</inkml:trace>
  <inkml:trace contextRef="#ctx0" brushRef="#br0" timeOffset="101655.3">26615 4291 0,'0'50'15,"0"24"-15,0 25 16,0 50-16,0-74 15,0 49-15,0 0 16,0-50-16,0 50 16,0-25-16,0-24 15,0-1-15,0-24 16,0-25-16,25-1 31,-25-73 16</inkml:trace>
  <inkml:trace contextRef="#ctx0" brushRef="#br0" timeOffset="101989.11">25995 4192 0,'0'-25'0,"50"25"16,24 0-16,26 0 15,24-49 1,-50 24-16,0 25 0,26 0 15,-1-25-15,-25 0 16,1 25-16,-26-25 16,1 1-16</inkml:trace>
  <inkml:trace contextRef="#ctx0" brushRef="#br0" timeOffset="102451.84">27558 4093 0,'25'25'16,"-25"74"-1,0 0-15,0-25 16,0 26-16,0 48 0,0-24 16,0 25-1,0-49-15,0-1 16,0-74-16,0-1 16,0 1-1,0-50 48,0-24-48,0-26-15,0-24 0,-25-50 16</inkml:trace>
  <inkml:trace contextRef="#ctx0" brushRef="#br0" timeOffset="102911.17">27632 3621 0,'75'0'0,"-150"0"0,199 0 15,-74 0-15,0 0 16,49 0-16,-50 0 0,1 0 16,-25 50-16,0-50 15,-25 25 63,0 25-78,0-1 0,0 50 16,-50 25 0,0-49-16,1-50 15,-26 74-15,1-74 16,24-1 0,26-24-16,-1 0 15,-25 0-15,25 0 47</inkml:trace>
  <inkml:trace contextRef="#ctx0" brushRef="#br0" timeOffset="115181.76">22498 9203 0,'49'0'141,"26"0"-141,-1 0 15,-24 0 1,24-25-16,-24 25 0,49-25 15,-49 25-15,24 0 16,1 0 0,49-25-16,-50 25 15,0 0-15,1 0 16,49-25-16,-50 25 16,25 0-16,50-24 15,-49 24-15,48-50 16,-24 25-16,-74 25 15,24 0-15,50 0 16,25 0-16,-25 0 16,50 0-16,-50 0 15,0 0-15,0 0 16,0 0-16,0 0 16,25 0-16,25 0 15,24 0 1,-24-25-16,-1 25 15,-24 0-15,0 0 16,-25-25-16,-25 25 16,25 0-16,0 0 0,-25 0 15,1 0 1,48 0-16,-48 0 16,-1 0-16,0 0 15,0 0-15,50 0 16,-50 0-16,1-24 15,-1 24-15,-25 0 16,25 0-16,1 0 16,-26 0-16,25 0 15,25-25 1,-49 25-16,24 0 0,-25 0 16,-49-25-1,0 25 1</inkml:trace>
  <inkml:trace contextRef="#ctx0" brushRef="#br0" timeOffset="116121.43">29617 8558 0,'25'0'16,"24"49"-16,-24 1 16,-25-25-1,0 49-15,25-49 0,-25 0 16,0 74-16,0-50 16,0-24-16,0 0 15,0 0-15,25-25 110,-25-25-95,24-25-15,1-74 16,25 50-16,-25 24 15,24-24-15,-24 0 16,25 24-16,-50 25 16,49 0-16,-24 1 31,0 24 0,0 0-15,49 0-16,1 74 15,24 50-15,-74-25 16,24-49-16,1 24 16,-50-24-16,49-1 15,1-49-15,-50 50 32,25-50 14,24 0-14,-24-25-32,0-49 15,0-1-15,-25 51 0,25-1 16,-25 0-16,0 0 16,0 0-1</inkml:trace>
  <inkml:trace contextRef="#ctx0" brushRef="#br0" timeOffset="121068.47">22572 7838 0,'25'0'94,"49"0"-94,1 0 15,-1-25 1,1 25 0,-26 0-16,26 0 15,-1 0-15,25 0 16,1-24-16,48 24 15,-24-25-15,-49 25 16,24 0-16,25 0 16,-25 0-16,1 0 15,-1 0 1,50 0-16,-25-25 16,24 25-16,-24-25 0,25 0 15,0 1-15,-50-1 16,50 0-16,-25 25 15,-25 0 1,1 0-16,24-25 16,-25 25-16,-25 0 15,1 0-15,24-25 16,-25 25-16,26 0 16,-26 0-16,25 0 15,0-24-15,1 24 16,-26-25-16,0 25 15,1 0-15,-1 0 16,1 0-16,24-25 16,0 25-16,-49 0 15,-25 0-15,49 0 16,25 0-16,-49-25 16,-25 25-1,74-25-15,-50 1 16,26 24-16,-1 0 0,-49 0 15,25 0-15,-26 0 16,26 0-16,-25 0 16,24 0-1,-24 0-15,25 0 16,-25 0-16,0 0 16,-1 0-16,26 0 15,0 0-15,-26 0 16,1 0-16,25 0 15,-25 0-15,-1 0 16,1 0-16,25 0 16,-25 0-16,-1 0 15,1 0-15,0 0 16,0-25-16,0 25 16,24-25-16,1 25 15,-25 0 1,24 0-1,-24 0-15,0 0 16,0 0 0,-1 0-1,1 0-15,0 0 16,-25-25 0,25 25 15</inkml:trace>
  <inkml:trace contextRef="#ctx0" brushRef="#br0" timeOffset="121895.37">22399 7689 0,'-25'0'15,"0"0"16,25 50 1,0-25-17,0 24-15,25 1 16,-25 0-16,0-26 31,0 1-15</inkml:trace>
  <inkml:trace contextRef="#ctx0" brushRef="#br0" timeOffset="123087.69">28848 7045 0,'25'0'0,"-25"24"31,24 1-15,-24 0-16,0 0 16,0 24-16,0 1 15,0-25 1,0 0-16,25-1 16,-25 1-16,0 0 31,0 0 0</inkml:trace>
  <inkml:trace contextRef="#ctx0" brushRef="#br0" timeOffset="127902.87">29617 6821 0,'0'75'47,"49"74"-31,1-25-16,-50-75 15,25 26-15,-25-1 16,25 0-16,-25 1 15,24-50-15,1 24 16,0-24-16,-25 0 16,0 0-1,25-1-15,0 1 32</inkml:trace>
  <inkml:trace contextRef="#ctx0" brushRef="#br0" timeOffset="128326.98">29592 7169 0,'74'-50'0,"-49"50"16,99-50-16,-49 26 16,-1-26-16,0 50 15,1-25-15,-26-24 16,-24 49-1</inkml:trace>
  <inkml:trace contextRef="#ctx0" brushRef="#br0" timeOffset="130313.31">25822 8161 0,'0'-25'47,"0"0"-31,0 0 93,-25 25-93,0 0-1,0-24-15,0-1 16,1 25-16,-1 0 15,0 0 1,0 0 0,-24 0-1,-1 0 1,0 0-16,26 0 16,-26 0-16,25 0 15,0 0-15,1 25 16,-1-25-1,0 0 1,0 24-16,0 26 31,25-25-31,-24 49 16,24-24-16,0 24 16,0 25-16,0-24 15,0-26-15,0 26 16,0-50-16,0-1 15,49 26-15,-24-25 16,0-25-16,0 25 16,24-25-16,-24 24 15,0-24-15,24 0 16,1 0-16,24 0 16,26 0-1,-51 0-15,75 0 16,-24-49-16,-26-1 15,0 1-15,50-26 16,-99 50-16,25 1 16,-50-51-16,25 50 15,-25 1-15,0-1 16,0 0-16,0 0 16,0 0-1,0 1 1,0-1-1,-25 0 1,-50 25-16,51 0 16,-51-50-1,50 26-15,-49 24 16,-50-50-16,74 50 0,1 0 16,-1 0-1,0 0-15,26 0 31,-26 0-15,25 0 0,-24 0-16,24 0 15,0 0 1,-25 0 0</inkml:trace>
  <inkml:trace contextRef="#ctx0" brushRef="#br0" timeOffset="130882.56">25301 8483 0,'49'0'47,"26"0"-47,-1 0 16,1 0-16,49 0 16,-50 0-16,-24 0 15,49 0-15,0 0 16,-24 0-1,-26 0-15,1 0 0,-25 0 16,-1 0 0</inkml:trace>
  <inkml:trace contextRef="#ctx0" brushRef="#br0" timeOffset="131279.79">25648 8136 0,'0'25'31,"0"0"-31,0 49 16,0-49-16,0 0 15,0 74-15,0-25 16,0-24-16,0-1 16,0-24-16,0 0 15,0 25-15</inkml:trace>
  <inkml:trace contextRef="#ctx0" brushRef="#br0" timeOffset="132466.01">29617 10269 0,'0'25'47,"25"25"-32,-25 49 1,24 25-16,-24-25 16,0 25-16,0-25 15,0 0-15,0-24 0,0-26 16,0 1-16,0-25 31,0 0-31</inkml:trace>
  <inkml:trace contextRef="#ctx0" brushRef="#br0" timeOffset="133023.76">29344 10840 0,'50'0'31,"-26"0"-15,51 0-16,-50 0 16,24 0-16,75-25 15,-49-25-15,49 50 16,-50 0 0,25-25-16,-74 25 0,0 0 15,24 0-15,-49-24 31</inkml:trace>
  <inkml:trace contextRef="#ctx0" brushRef="#br0" timeOffset="133666.63">30807 10368 0,'0'-49'0,"0"24"47,-24 25-16,-26 25-15,-24 49-16,49-49 15,-74 99-15,49-74 16,0 74-16,50-75 15,-49 1-15,49 24 16,0 25-16,0-24 16,0-26-16,0-24 15,74 75 1,-49-100-16,49 74 0,-24-74 16,-25 25-16,0-25 15,24 0 1,-24 0-1,25 0 1,-1-50-16,1 1 16,-50 24-16,25-50 15,-1 26-15,-24-26 16,0 26-16,0-1 0,0 0 16,0 1-1,0-1-15,0-49 16,0 49-16,0 1 15,0 24-15,-74-49 16,24 49-16,50-25 16</inkml:trace>
  <inkml:trace contextRef="#ctx0" brushRef="#br0" timeOffset="134001.44">30361 10939 0,'25'0'15,"24"0"-15,1 0 16,-25 0-16,24 0 16,-24 0-1,25 0-15</inkml:trace>
  <inkml:trace contextRef="#ctx0" brushRef="#br0" timeOffset="134653.74">30683 10269 0,'0'25'47,"25"0"-47,-25 0 15,0 74 1,0-25-16,0 1 15,0-1-15,0 0 16,25 1-16,-25-1 16,25 25-16,0-24 15,-1-26-15,-24-24 16,25-25 0</inkml:trace>
  <inkml:trace contextRef="#ctx0" brushRef="#br0" timeOffset="135260.37">31328 10418 0,'25'0'16,"0"25"-16,0 49 15,24 50-15,-24-49 16,-25-26-16,0-24 16,0 0-16,25-25 15,-25 25-15,25-25 78,0-25-62,-1-99-16,-24 25 16,100-25-16,-76 99 15,26-50-15,-25 75 16,24 0 31,-49 25-32,25 25-15,0 74 16,0-75 0,-25-24-1,0 0 1</inkml:trace>
  <inkml:trace contextRef="#ctx0" brushRef="#br0" timeOffset="137074.49">22250 11237 0,'49'0'63,"1"0"-48,49 0-15,50 0 16,-50 0-16,25 0 16,25 0-16,-25 0 15,-49 0-15,24 0 16,74 0-16,1 0 15,24 0-15,1 0 16,-25 0-16,-50 0 16,0 0-1,0 0-15,-25 0 0,0 0 16,0 0 0,-24 0-16,49 0 0,0 0 15,0 0-15,0 0 16,-25 0-1,0 0-15,0 0 16,-24 0-16,-1 0 16,26 0-16,-26 0 15,0 0-15,26 0 16,-26 0-16,0 0 16,1 0-16,-1-25 15,-24 25-15,-25 0 16,24 0-16,-24 0 15,25-25-15,-1 25 16,1 0-16,-1 0 16,1 0-16,24 0 15,-24 0 1,0 0 0,-25 0-1,24 0 1,50 0-16,-74 0 15,25 0-15,-1 0 0,1 0 16,-25 0 0,24 0-16,1 0 15,0-25-15,-26 25 16,26-25-16,0 25 16,-1-25-16,50 25 15,-49 0-15,-25 0 16,24 0-16,1 0 15,-25 0-15,0 0 16,0 0 0,-1 0-16,1 0 0,25 0 15,-25 0 1,24-24 0</inkml:trace>
  <inkml:trace contextRef="#ctx0" brushRef="#br0" timeOffset="145537.23">30088 12973 0,'25'0'62,"-25"49"-46,0 26-16,25 49 16,-25-50-16,0 26 15,0-26-15,0 0 16,24-24-16,-24 0 15,25-26 1,0 1 15,0-25 1,-25-25-17,50 1 1,-26-26-16,26 0 15,-25 1-15,24-26 16,1 26-16,24-1 16,-24 1-16,0-1 15,-1 25 1,-24 25-16,25-25 16,-26 25-1,1 0-15,0-25 0,0 25 16,0 0-1,24 25 17,-49 25-17,25 24-15,-25-24 16,0 0-16,25-1 16,-25-24-16,0 25 15,0-26 1,25-24-1,-1 0 64,1 0-79,-25-49 15,25 49 16,-25-25 1</inkml:trace>
  <inkml:trace contextRef="#ctx0" brushRef="#br0" timeOffset="148728.22">30783 15379 0,'-25'25'15,"0"-25"1,25 25-16,-25 24 16,25 26-16,-25 49 15,25-25-15,0 25 16,0-75-16,0 51 16,0-1-16,0 25 15,0-25 1,0-24-16,0-51 0,0 26 15,0-25-15,0 0 16</inkml:trace>
  <inkml:trace contextRef="#ctx0" brushRef="#br0" timeOffset="149257.22">30361 16247 0,'25'-25'15,"0"25"1,-1-25-16,26 1 16,24 24-16,1-25 15,-1 0-15,-24 25 16,24 0-16,50-25 15,-74 25-15,-1 0 16,1 0 0,24 0-16,-24 0 15,-25 0 1,0 0 0</inkml:trace>
  <inkml:trace contextRef="#ctx0" brushRef="#br0" timeOffset="149815.76">31130 15007 0,'0'0'0,"-25"0"15,-25 0-15,-24 0 16,0 0-16,24 0 16,-24 0-16,24 0 15,25 0-15,-49 0 16,49 0-16,0 0 31,0 0-15,1 0-1,-1 0-15,0 0 16,0 0-16,0 0 31</inkml:trace>
  <inkml:trace contextRef="#ctx0" brushRef="#br0" timeOffset="155152.37">30311 6722 0,'-24'-25'0,"-1"25"15,-50 0 1,1 0-16,-25-49 16,-1 49-16,-48 0 15,73 0-15,-24 0 16,-99 0-16,-1 0 15,-49 0-15,-50 0 16,1 0-16,-26 0 16,-24 0-16,49 0 15,1 0-15,24 0 16,-25 0-16,-49 0 16,49 0-16,25 0 15,1 0-15,-26 0 16,25 0-16,50 0 15,0 0-15,24 0 16,26 0 0,-1 0-16,25 0 15,-25 0-15,1 0 16,-1 0-16,50 0 16,0 0-16,-25 0 15,50 0-15,25 0 16,-26 0-16,76 0 15,-1 0-15,0 0 16,0 0-16,0 0 16,25 24-1,-49-24-15,49 25 16,-25 0-16,-25 25 16,26-50-16,-1 49 15,-25 26-15,-24-1 16,49-24-1,0-25-15,-49 74 16,49-74-16,0 24 0,0 1 16,1 24-16,-1 75 15,-25-25 1,25 0-16,25-50 16,-25 50-16,-24 50 15,-1 25-15,1-1 16,24 25-16,0-74 15,0 25-15,0-25 16,25 24-16,0-49 16,0 75-16,0-1 15,0 1 1,0-1-16,0 0 0,0 1 16,25 24-16,0-74 15,0 25-15,24 49 16,-24-74-16,0 24 15,25 1 1,-1-1-16,-24 1 16,25 0-16,-25 24 15,-1-24-15,1 24 0,0-24 16,25-25 0,-1 24-16,-24 1 15,0-25-15,0-50 16,-1 50-16,-24-75 15,0 25-15,0 26 16,0-26-16,0 0 16,0 25-16,0-25 15,0 0-15,0 25 16,0-24-16,0 24 16,25-25-1,-25 0-15,0-24 0,0-1 16,0 25-1,25-24-15,0-1 0,0 0 16,-25 26-16,24 24 16,-24-50-1,50 0-15,0 51 16,-1-26-16,-24-50 16,25 26-16,-26-26 15,26 1-15,0-25 16,49 49-16,-74-74 15,99 50-15,-25-25 16,50-1-16,-25 1 16,-75-25-16,1 0 15,99 0-15,49 0 16,1 0 0,49 0-16,25 0 0,-25 0 15,24 0-15,26 0 16,0 0-1,-1 0-15,-48 0 16,23 0-16,-48 0 16,24 0-16,-50 0 15,1 0-15,-1 0 0,-24 0 16,-50 0 0,0 0-16,0 25 15,0-25-15,0 25 16,-25-25-16,0 0 15,0 0-15,1 0 16,48 0-16,-48 0 16,-1 0-16,25 0 15,25 0-15,-50 0 16,0 0 0,25 0-16,-25 0 15,25 0-15,-24 0 0,-1 0 16,0 0-1,0 0-15,-24 0 0,24 0 16,-25 0 0,26 0-16,-1 0 15,0 0-15,0 0 16,25 0-16,-49 0 16,-26 0-16,1 0 15,24 0-15,1 0 16,-51 0-16,26 0 15,0-25-15,-25-25 16,24 26-16,1-1 16,-50 0-16,25 25 15,-1-25-15,26-24 16,-25-1-16,24 25 16,-24 0-16,25-24 15,-1-1 1,-24 1-16,50-51 15,-51 76-15,26-76 16,-25 26-16,24 24 16,1-24-16,0-25 15,-1 24-15,-49 50 16,50-49-16,-25 0 16,-25-1-16,24 1 15,-24-1-15,25-24 16,0 0-16,-25 49 15,0-74-15,0 0 16,0 0-16,0 0 16,0-25-16,25 25 15,-25 50 1,0 0-16,0-26 0,25-24 16,0 0-16,-1 0 15,1-49-15,0-1 16,0 0-16,-25 1 15,0 24 1,0-25-16,0-24 16,0-1-16,25 26 15,-25-26-15,0 26 16,0 24-16,0-25 16,0 1-16,0-26 15,-50 1-15,0-1 16,26 26-16,-26-1 15,25 0 1,0 26-16,25 48 0,-25 1 16,25-25-16,0 50 15,-24-26-15,24 26 16,0 0-16,0-1 16,0 26-1,0 24-15,0-50 16,0 26-16,24-1 15,-24 25-15,50-24 16,-50-1-16,0 1 0,75-51 16,-51 75-1,-24-24-15,25 24 16,0 0 0,-25 0-16,25 25 15,-25-24 1,0-26-16,25 50 15,-25-25 1,0 0 15,0 1-15,0-1 15,0 0-31,-25 0 16,-25-24-1,1-1-15,24 25 16,25 0-16,0 1 16,0-1-16,-50-25 15,50-24 1,-25 24-16,-24-24 16,24-25-16,-25 49 15,1-74-15,49 74 16,0 1-16,-75 49 15,75-50-15,0 25 16,-25 0-16,25 1 16,0-26-1,-49 25-15,24-24 32,0-1-32,0 50 15,25-25-15,-24 0 0,-26-24 16,25 49-1,0-25-15,25-49 16,-24 49 0,-26-25-1,25 1-15,0 24 16,25 0 0,-24 25-16,-1-25 15,25-24 1,-25 49-16,25-25 15,-25 25-15,0-25 32,1 0-32,24 0 15,-25 25 32,0-49-31,0 24 15,0 0 16,1 0-47,24 0 16,-50 1 15,25-1 0,0 25-15,0 0-16,1 0 15,-26-25 1,25 25-16,0-25 16,-24 25-16,24 0 31,-25-25-16,26 25 1,-1 0 0,0 0-1,0 0 1,0 0-16,1 0 31,-1 0-15,0 0-1,-49 0 1,49 0-16,0 0 16,0 0-1,0 0 1,1 0 15,-1 0-15,0 0-16,0 0 15,-24 0 17,24 0-17,0 0 17,0 0-32,0 0 15,1 0 1,-1 0-1,0 0-15,0 0 16,0 0 15,0 0-15,1 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5:07:54.703"/>
    </inkml:context>
    <inkml:brush xml:id="br0">
      <inkml:brushProperty name="width" value="0.05292" units="cm"/>
      <inkml:brushProperty name="height" value="0.05292" units="cm"/>
      <inkml:brushProperty name="color" value="#FF0000"/>
    </inkml:brush>
  </inkml:definitions>
  <inkml:trace contextRef="#ctx0" brushRef="#br0">14759 12502 0,'-25'24'78,"25"51"-78,0 49 16,0 0-16,0-50 16,0 25-16,0 1 15,0-26-15,0 1 16,0 24-1,0-50-15,0 1 16,0 24-16,0-49 16,0 50-1,0-26 1,-25-49-16,25 25 16</inkml:trace>
  <inkml:trace contextRef="#ctx0" brushRef="#br0" timeOffset="799.83">14684 12650 0,'25'-24'16,"25"24"-16,-1 0 16,1 0-16,0 0 15,-1 0-15,1 0 16,-25 0-16,-1 0 31,1 0-15,-25 49 15,0 26-15,0-26-16,0 1 15,-25-1 1,-24 1-16,24 0 16,-25-26-16,1 1 15,-26 0-15,51-25 63,48 0-48,1 0 1,50 0 0,-26 0-16,1 0 0,-1 0 15,1 25-15,-25 0 16,24-1-16,-24 1 31,25 0-31,-50 25 31,0-1-15,0 1-16,-50 49 0,1-24 16,-1 49-1,-24-50-15,24-24 16,25-26-16,-49 1 15,49-25 1,0 0 31</inkml:trace>
  <inkml:trace contextRef="#ctx0" brushRef="#br0" timeOffset="2016.42">15726 12700 0,'-25'0'140,"25"99"-140,0 50 16,0-25-16,0-50 15,0 26-15,0 49 16,0-25 0,0-25-16,0 0 15,0-74 32,0-75-31,0-74-1,0 25-15,-24-25 16,-1 0-16,25 49 16,0 26-16,0-50 15,0 49-15,0 0 16,0 1-16,0 24 16,0 0-16,0 0 15,0 1 1,25 24-16,24-25 15,-24 25-15,25 0 16,-26 0-16,1 0 16,0 0-16,0 0 15,-25 25 1,25-25 0,-25 24-1,0 26 1,0-25-16,0 24 15,-25-49 1,25 25-16,0 0 63,0 25-63,25-26 15,-1 1-15,51 0 16,-26 25-16,1-26 15,-50 1 1,0 0-16,0 25 16,0-25-16,0-1 15,0 26-15,0 0 16,0-1 0,-25-24-16,0 0 15,1 0-15,-26-1 16,50 1-16,-50 0 15,26-25-15,-1 0 32,0 0-32</inkml:trace>
  <inkml:trace contextRef="#ctx0" brushRef="#br0" timeOffset="2944.38">17363 12353 0,'-49'0'32,"-1"0"-32,-24 0 15,24 0-15,-24 0 16,-26 25-16,51-1 15,-50 1-15,49 25 16,25-50-16,0 74 16,1-49-16,24 49 15,0-49 1,0 25 0,0-25-16,0 49 15,49-24-15,26-1 16,49 1-16,-25-25 0,25-1 15,-75 1-15,26 0 16,-26 0 0,26 24-16,-26-49 15,-24 25-15,-25 25 16,0-25 0,0 0-16,0 24 15,0 26 1,0-1-16,-74-49 15,24 24-15,-24 1 16,-1-50 0,-49 25-16,100-25 0,-1 25 15,-25-25 17,50-50-17,0-24 1,0-50-16,0 24 15,0-49-15,25 100 16,25-50-16,-1-25 16,-24 0-16,-25 99 15,0-25 1,25 50-16,-25-25 31</inkml:trace>
  <inkml:trace contextRef="#ctx0" brushRef="#br0" timeOffset="3437.18">18008 12477 0,'-25'25'31,"1"-1"-15,-76 51-16,26-1 15,-50 50-15,25 25 16,-1-25-16,100-50 15,-49-24-15,24-25 16,25 0-16,74-25 47,26 0-31,-26 0-1,50-50-15,-99 50 16,49-74-16,-49 49 15,25 0-15,-25 0 0,-25 0 32</inkml:trace>
  <inkml:trace contextRef="#ctx0" brushRef="#br0" timeOffset="3704.54">17983 12874 0,'25'0'31,"0"74"-31,49 50 0,-49-74 16,0 24-1,0 75-15,0-75 16,49 26-16,-74-51 16,25 50-16,0-74 15,-1 99-15,1-74 16,-25-1-16,25-24 16,-25 0-1</inkml:trace>
  <inkml:trace contextRef="#ctx0" brushRef="#br0" timeOffset="4573.5">21828 12303 0,'-25'0'15,"25"75"1,0-1-16,0 0 16,0 26-16,0 24 15,0 49-15,0 1 16,0-50-16,0 0 15,0-50 1,0 1-16,0-50 0,0-1 16</inkml:trace>
  <inkml:trace contextRef="#ctx0" brushRef="#br0" timeOffset="5163.92">22200 12353 0,'0'0'0,"50"0"0,-25 0 15,-1 0 1,1 0 15,-25 49-31,0-24 0,0 0 16,0 0-1,0 0-15,0 24 16,-49 1-16,-75 74 16,74-75-16,0 26 15,-24 24-15,49-25 16,-24 26-16,-1-76 16,50 1 15,25 0-16,0 0-15,-1-25 16,26 0-16,-25 25 31,0 24 1,-25-24-17,0 0-15,0 74 16,-25-24-16,0-1 15,-49 25-15,49-49 16,0-25-16,0-1 16</inkml:trace>
  <inkml:trace contextRef="#ctx0" brushRef="#br0" timeOffset="6021.76">23118 12254 0,'-25'0'0,"-24"0"16,24 0-16,0 24 16,-25-24-16,26 75 15,-26-26 1,-24 1-16,24 0 16,0-1-16,25 1 15,25-1 1,0-24-16,0 25 47,75-50-47,-25 25 15,-1-25-15,26 0 16,-26 0-16,26 0 16,-26-25-16,-24-25 15,-25-24-15,50 24 16,-50 1-16,0 24 15,0 0 1,0 0 0,0 100 77,0-1-93,0 25 16,0 0-16,24 75 16,-24-75-16,0 25 15,0-24-15,0-26 16,0-49-16,0 0 16,0-1-16,0 26 15,-24-50 1,-26 25-16,0-25 15,26 0-15,-26 0 16,0 0-16,26 0 16,-1 0-1</inkml:trace>
  <inkml:trace contextRef="#ctx0" brushRef="#br0" timeOffset="6526.57">24482 12204 0,'-25'0'0,"25"25"0,-49 24 15,-26 1 1,51 24-16,-51 26 16,50-1-16,1 25 15,24 0-15,0-75 16,0 51-16,0-1 15,0 0-15,0-49 16,24-50-16,1 49 16,0-49-1,49 0-15,-49 0 16,0 0-16,25 0 16,-1 0-1,-49-24 1,0-1-16,0 0 15,0-25 1,0 1 0,0 24-16,-25-25 15,1 25-15</inkml:trace>
  <inkml:trace contextRef="#ctx0" brushRef="#br0" timeOffset="7552.92">14833 14089 0,'25'25'16,"25"-25"-1,-26 0 16,1 0-31,25 0 16,-25 0-16,49 0 16,-24 0-16,24-50 0,-49 25 15,0 25-15</inkml:trace>
  <inkml:trace contextRef="#ctx0" brushRef="#br0" timeOffset="7907.39">15627 14015 0,'25'0'16,"0"0"0,-1 0-1,1 0-15,0 0 16,0 0 0,24 0-16,-24 0 15,0 0-15,49 0 16,-24 0-16,0 0 15,24-25-15,-24 25 16,-1 0 0,-24-25-1</inkml:trace>
  <inkml:trace contextRef="#ctx0" brushRef="#br0" timeOffset="12767.87">24408 12650 0,'0'25'16,"0"25"-16,0-1 15,0 26 1,-25-26-16,-49 1 16,24-25-16,-24 0 15,24-1-15,25-24 16,0 0-16,-24 0 31,49-49-15,-25-1-16,25-49 15,0 25-15,0 24 16,0-24-16,0-50 16,74 49-16,-49 1 15,0 49-15,25 0 16,-26 0 0,1 25-1,0 0 1,49 0-1,-74 75-15,25 49 16,-25-75-16,25 51 16,-25 48-1,0 1-15,0 25 16,0 24-16,0-24 16,-50 24-16,-49 26 15,0-51-15,0 1 16,0-75-16,24-24 15,25-26-15,-24-24 16,49-25-16,-49 0 16,24 0-1,25 0-15,-24-25 16,49-24-16,-25-51 16,25 26-16,0 24 15,0 25-15,0-24 16,0 24-1,0 0-15,25 0 16,49 1-16,25 24 16,1 0-16,-1 0 15,25 0-15,0 49 0,25 1 16,24-1 0,1 1-16,-25-25 15,-25-25-15,25 0 16,-25 0-16,-99 0 15,49 0-15,-24 0 16,49-25-16,-74 0 16</inkml:trace>
  <inkml:trace contextRef="#ctx0" brushRef="#br0" timeOffset="20326.87">17810 11881 0,'0'-49'15,"-50"24"-15,1 0 16,24 25-16,-25-49 0,25 49 16,-74-75-1,25 50-15,-26-24 16,-48 24-16,-1-49 16,74 49-16,-49 25 15,-99-25-15,0 25 16,24 0-16,1 0 15,0 0-15,-1 0 16,1 0-16,-1 0 16,26 25-16,24 0 15,25-1-15,-25 1 16,50 25-16,-25-25 16,0 24-16,49 1 15,1 24-15,-25-24 16,24 24-1,-24-24-15,74-1 16,-24 1-16,-1 0 16,0 24-16,1-49 15,-1 25-15,25-1 16,1 1-16,-1 24 16,0 1-16,0 49 15,0-75-15,25 1 16,0 24-16,-24 1 15,24 24-15,0 0 16,0-25-16,0 1 16,0-25-16,0 49 15,24-50-15,26 26 16,-25-26 0,99 26-16,-50-1 15,1-24-15,-1-1 0,-24-49 16,74 75-16,0-50 15,-25 24-15,50 1 16,-100-25 0,51 24-16,48 1 15,1-1-15,25 26 16,-1-26-16,-24-24 16,25 0-16,-50 0 15,50 25-15,-1-26 16,-24-24-16,25 0 15,-25 0-15,24 0 16,1 0-16,-50 0 16,49 0-16,1 0 15,-25 0-15,25-24 16,-26 24-16,1-50 16,-25 25-16,25-25 15,-25 1 1,-25-1-16,25-24 15,-49 49-15,49-25 16,-50 1-16,1-1 16,-26 25-16,-49 1 15,50-26-15,-25 0 16,-1-24-16,-24 49 16,25-24-16,-25-26 15,25 1-15,0-1 16,0 1-16,-25 24 15,0-74-15,0 75 16,0-26-16,0 26 16,0-1-16,0 0 15,0-24-15,0 49 16,0 0 0,0 1-16,0-26 15,0 25-15</inkml:trace>
  <inkml:trace contextRef="#ctx0" brushRef="#br0" timeOffset="34894.68">9128 15553 0,'0'49'63,"0"26"-48,0-1-15,0 0 16,0-24-16,0 49 16,25-24-16,-25-51 15,0 76-15,0-51 0,25 1 16,-25-1-1,0-24 1,0 0 15</inkml:trace>
  <inkml:trace contextRef="#ctx0" brushRef="#br0" timeOffset="35233.75">8706 16024 0,'0'-25'15,"50"0"17,-25 25-17,0 0-15,-1 0 16,1 0-16,25 0 16,-25 0-16,24 0 15,-24 0-15,25 0 16,-25-25-16,24 1 15</inkml:trace>
  <inkml:trace contextRef="#ctx0" brushRef="#br0" timeOffset="35592.14">8434 15453 0,'0'50'16,"0"24"-1,0 26-15,0 24 0,0-75 16,24 26-16,1-1 16,0 25-16,-25-74 15,0 49 1,25-24-16,-25-25 16,0 0-1,0-1-15,25 26 16</inkml:trace>
  <inkml:trace contextRef="#ctx0" brushRef="#br0" timeOffset="36075.65">9500 15751 0,'50'0'15,"-1"25"-15,26 24 16,-1 51-16,-24-76 15,24 100-15,-49-124 16,25 75-16,-26-75 16,-24 49 62,-49-24-78,-1 25 0,-24 24 15,-25 1-15,-25-1 16,49-24-16,26-1 16,-26 1-1,50-25-15,1-25 16</inkml:trace>
  <inkml:trace contextRef="#ctx0" brushRef="#br0" timeOffset="36392.35">10616 16396 0,'0'0'0,"124"0"16,-74 0-1,-25-25-15,0 25 16</inkml:trace>
  <inkml:trace contextRef="#ctx0" brushRef="#br0" timeOffset="36660.14">10170 16173 0,'25'0'15,"24"0"1,1 0-16,-25 0 15,49 0-15,-49 0 16,25 0-16,-1 0 16,-24 0-16,0 0 15,49 0-15</inkml:trace>
  <inkml:trace contextRef="#ctx0" brushRef="#br0" timeOffset="37160.75">11633 15726 0,'25'0'16,"0"-25"-1,-25-24-15,0-75 32,0 74-32,25 1 0,0-26 15,-1 25-15,1-49 16,0 74-16,-25 1 15,25-1 1,0 25 31,-25 49-31,24 51-1,-24-1-15,25-49 16,0 24-16,-25 25 15,0-74-15,0 0 16,0 0-16,0-1 16,0 1-1</inkml:trace>
  <inkml:trace contextRef="#ctx0" brushRef="#br0" timeOffset="37483.53">11658 15999 0,'0'25'15,"25"-25"-15,0 0 16,49 0-16,1 0 16,73 0-16,-98 0 15,0 0-15,-1 0 16,1 0-16,-25 0 16,24-25-16,-24 25 15</inkml:trace>
  <inkml:trace contextRef="#ctx0" brushRef="#br0" timeOffset="38182.32">11559 16594 0,'-25'0'16,"50"75"0,25-1-16,-1 1 15,-24-26-15,25 26 16,-26-75-16,1 49 16,25 1-16,-50-25 15,99 49-15,-74-24 16,0-50-1,-25-124 48,0 24-47,0 26-16,0-50 15,0 50 1,0-1-16,0 26 15,0 24-15,0-25 16,0 25 0,24 25 31,1 0-32,0 0-15,0 0 31</inkml:trace>
  <inkml:trace contextRef="#ctx0" brushRef="#br0" timeOffset="38779.86">12080 16644 0,'25'0'16,"24"0"-1,-24 0-15,0 0 16,-25 25-16,25 0 31,0 24-15,-25-24-1,0 0 1,0 0-16,0 24 16,0-24-1,-50 25-15,0-1 16,1 1-16,-1-1 16,25-24-16,0 0 15,25 0 1,0 0 46,50-50-46,49 25-16,-24-50 16,-26 25-1,1-24-15,0 24 31,-50 0-31,49 25 16,-24 0 0</inkml:trace>
  <inkml:trace contextRef="#ctx0" brushRef="#br0" timeOffset="39247.8">12601 15577 0,'25'0'31,"-25"25"-16,24 74-15,-24 1 16,25-26 0,-25 0-16,0 26 15,0-26-15,0-49 0,0 0 16,0 24-16,50-49 16,-50 25 46</inkml:trace>
  <inkml:trace contextRef="#ctx0" brushRef="#br0" timeOffset="39711.44">13196 15602 0,'0'25'46,"-25"0"-30,-24 99-16,49-75 16,0 1-16,0 0 15,0-1-15,0 1 16,0-25-16,0-1 16,0 1-1,24-25 1,26 0-1,0 0 1,-25 0-16,-1 0 16,1 0-16,-25-49 15,0-1 1,0-24-16,0 49 16,0-25-1,0 1-15,-25-1 16,-24 0-16</inkml:trace>
  <inkml:trace contextRef="#ctx0" brushRef="#br0" timeOffset="40154.31">13345 15453 0,'50'0'0,"24"0"31,0 0-31,1 25 0,-1 25 16,-24-25-16,-25-1 15,-1-24-15,-24 50 63,0 0-48,0 24-15,0 0 16,0 1-16,-24 24 16,-26-25-16,25-24 15,0-25 1,25 0 15</inkml:trace>
  <inkml:trace contextRef="#ctx0" brushRef="#br0" timeOffset="40568.41">14387 15776 0,'25'0'0,"-25"25"16,24-25-16,26 49 15,-25-24-15,24 25 16,-24-50 0,25 0-16,-25 0 15,-1 0 1</inkml:trace>
  <inkml:trace contextRef="#ctx0" brushRef="#br0" timeOffset="40858.75">14536 15627 0,'0'50'16,"0"49"-16,0-25 16,0-24-16,0-25 15,0 24-15,0 1 16,0-25 0,0-1-16,0 1 15</inkml:trace>
  <inkml:trace contextRef="#ctx0" brushRef="#br0" timeOffset="41335.3">15032 15478 0,'49'0'0,"1"-25"16,-25 1-16,-1-1 16,26-50-16,-25 50 15,24-24-15,1-75 16,0 99-16,-1-99 15,-24 74 1,25-49-16,-50 50 16,25 49 62,-25 74-63,0 0 1,24 26-16,1-1 16,0 50-16,0-25 15,-25 0-15,25-50 16,-25-49 0</inkml:trace>
  <inkml:trace contextRef="#ctx0" brushRef="#br0" timeOffset="41660.61">15230 15999 0,'25'0'0,"24"0"16,26 0-16,-50 0 16,24 0-16,26 0 15,-1 0-15,-24-25 16,24 0-1,-24 1-15,-25-26 16,-1 25-16</inkml:trace>
  <inkml:trace contextRef="#ctx0" brushRef="#br0" timeOffset="42283.05">15379 16520 0,'74'0'31,"1"0"-31,-26 0 16,51 0-16,-51 25 16,-24 0 15,0 24-16,-25 1 1,0-1-16,0 26 16,0 49-16,-50-50 15,-99 50-15,50 0 16,-25-25-16,99-74 16,0 0-16,100-25 109,-50 0-109,49 0 16,-24 0-16,-1 0 15,1 0-15,0 0 16,-26 0-16,1-25 15,0 25-15,25-25 32</inkml:trace>
  <inkml:trace contextRef="#ctx0" brushRef="#br0" timeOffset="42796.21">16148 15478 0,'0'50'31,"0"24"-15,49 25-16,-49 1 16,25-26-16,-25 50 15,50 25-15,-25-100 16,-25 26-16,24-1 15,-24-49-15,0 0 16,0 0 0</inkml:trace>
  <inkml:trace contextRef="#ctx0" brushRef="#br0" timeOffset="43203.68">16446 16297 0,'0'0'0,"24"0"16,1 0-16,0-25 0,0 0 15,0-49-15,-25-26 16,24 51-16,1-26 15,50-24-15,-75 0 16,49 25-16,-24 24 16,0 25-16,-25 0 15,0 125 63,0-51-62,25 26 0,-1-1-16,-24-24 15,0-1 1,0-24 0</inkml:trace>
  <inkml:trace contextRef="#ctx0" brushRef="#br0" timeOffset="43685.73">17041 15131 0,'0'0'0,"74"49"16,1 75-16,24-49 0,0-25 16,0 24-16,-24-24 15,-26-50-15,1 49 16,-25-24-16,0-25 78,-25 74-78,0-24 16,-50 0-16,50 24 0,-25 0 15,-49 26-15,24-1 16,25-50-16,0 1 15,25-25 1,-74-25 47</inkml:trace>
  <inkml:trace contextRef="#ctx0" brushRef="#br0" timeOffset="44597.4">9054 17587 0,'-50'0'78,"50"24"-78,0 100 16,0-49-16,-25-1 16,25-24-16,-25-1 15,25 1-15,0-25 16,0 0-16</inkml:trace>
  <inkml:trace contextRef="#ctx0" brushRef="#br0" timeOffset="44940.51">9277 17934 0,'0'0'0,"50"0"16,-26 0-16,51 0 15,-26 0-15,26 0 16,-50 0-16,-1 0 15,1 0 1</inkml:trace>
  <inkml:trace contextRef="#ctx0" brushRef="#br0" timeOffset="45453.42">9723 17512 0,'25'25'0,"0"0"16,0 0-16,0-1 15,24 51-15,26-26 16,-26-49 0,-24 25-16,0 0 15,49 0-15,-74 0 16,25-25-16,0 24 31,0 1-15,-25 0-1,0 25 1,0-1 0,0 1-16,-50 24 15,25 1 1,1-75-16,-1 49 15,25-24 1,-25-25 0,25 25-1</inkml:trace>
  <inkml:trace contextRef="#ctx0" brushRef="#br0" timeOffset="46195.46">10616 18083 0,'0'24'15,"50"1"1,0-25-1,-26 0-15,1 0 16,25 0-16,-25 0 16,-1 0 46</inkml:trace>
  <inkml:trace contextRef="#ctx0" brushRef="#br0" timeOffset="46467.97">10666 17983 0,'50'0'94,"-26"0"-79,1 0 1,50 0-16</inkml:trace>
  <inkml:trace contextRef="#ctx0" brushRef="#br0" timeOffset="47076.31">11733 17760 0,'24'0'16,"1"-25"0,0 1-16,-25-1 15,50-50 1,-26 26-16,-24-1 16,0 25-16,25-24 15,0 24-15,-25 0 16,0 0-16,25 25 0,-25-25 15,25-24 1,-1 24 0,1 25 46,-25 50-62,25 74 16,0-50-16,-25-24 15,0 24 1,0 1-16,0-1 16,0-24-16,0-26 0,0 26 15,25-25 1</inkml:trace>
  <inkml:trace contextRef="#ctx0" brushRef="#br0" timeOffset="47414.28">11832 18083 0,'49'24'15,"1"-24"-15,24 0 16,-49 0-16,25 0 16,-1 0-16,-24 0 15,0-24 1,25 24-16,-50-25 62</inkml:trace>
  <inkml:trace contextRef="#ctx0" brushRef="#br0" timeOffset="48036.08">11609 18529 0,'49'25'15,"-24"0"-15,0-25 16,0 25-16,24-1 16,-49 1-16,25 0 15,0 25-15,0-50 16,-1 24-1,-24-48 64,0-26-64,0 0 1,25-24-16,25-1 15,-50 51 1,25 24-16,-25-25 31,0 0-31,24 25 32,1 0-1,0 0-16,0 0-15,0 0 32</inkml:trace>
  <inkml:trace contextRef="#ctx0" brushRef="#br0" timeOffset="48640.94">12080 18579 0,'0'0'0,"49"0"16,-24 0-16,-25 25 78,0-1-63,0 1-15,0 0 16,0 25 0,0-1-16,50-49 140,0 0-140,-1 0 16,-24-25-16,0 25 16,0-24-16,-1-1 15,26 0-15,24 0 16,-49 25-16,0-25 15,25 1-15,-50-1 32</inkml:trace>
  <inkml:trace contextRef="#ctx0" brushRef="#br0" timeOffset="49018.45">12675 17562 0,'0'25'0,"0"24"16,0 26-16,0-1 16,0 0-16,0 1 15,0-26-15,0 1 16,25 0-16,-25-1 16,0-24-16,0 0 15,0 0-15,0-1 16</inkml:trace>
  <inkml:trace contextRef="#ctx0" brushRef="#br0" timeOffset="49652.17">13097 17686 0,'0'-25'31,"-25"25"0,0 0-15,0 0 0,1 25-16,-26 49 15,50-24-15,0 24 16,0-24-16,0-1 16,0 1-16,25-25 31,24-25-16,1 0 1,-25 0 0,0 0-16,-1-25 15,1 0 1,-25 0-16,0 1 16,0-26-16,0 25 15,0-24-15,0 24 16,0-25-1,0 25 17,-25 25-17</inkml:trace>
  <inkml:trace contextRef="#ctx0" brushRef="#br0" timeOffset="50135.27">13543 17388 0,'0'0'0,"124"74"16,-99-24-16,50-25 16,-51-25-1,26 25-15,0 24 0,-26-49 16,26 0-16,-25 25 16,-25 0 46,0 0-62,0 0 16,-50 24-16,25 1 0,-49 49 15,49-49 1,0 24-16,1 0 16,-1-24-1,0-25 1</inkml:trace>
  <inkml:trace contextRef="#ctx0" brushRef="#br0" timeOffset="50779.4">14461 17711 0,'25'0'109,"25"0"-109,-26 0 16,51 0-16,24 0 15,-25-75 1,1 50-16,49 25 0,-99 0 16,-1 0-1</inkml:trace>
  <inkml:trace contextRef="#ctx0" brushRef="#br0" timeOffset="51663.07">16743 17264 0,'-49'0'31,"49"50"-15,-50-26-16,50 1 15,-50 0-15,75-25 110,25-25-110,-1-49 15,1-25-15,0 24 16,24 26 0,-49-26-16,0 50 15,-1-24-15,-24 74 125,0 24-125</inkml:trace>
  <inkml:trace contextRef="#ctx0" brushRef="#br0" timeOffset="52631.93">17066 16942 0,'24'0'63,"-24"24"-48,0 51-15,0-26 16,50 75-16,-25-49 16,24 49-16,-49-50 15,25 1-15,-25-26 16,0-24 15</inkml:trace>
  <inkml:trace contextRef="#ctx0" brushRef="#br0" timeOffset="53026.78">16768 17909 0,'25'0'0,"24"0"16,1 0-16,49 0 15,-24-25-15,-26 25 16,50-74 0,-49 74-16,49-25 15,-24-25-15,-51 50 16,1 0-16</inkml:trace>
  <inkml:trace contextRef="#ctx0" brushRef="#br0" timeOffset="53758.67">16247 18380 0,'25'25'16,"0"0"-1,-1 49 1,26 1-16,-50-50 16,25-1-16,0 1 15,-25 0 1,0 0 15,0-124 47,0-1-78,0 51 16,25-51-16,-1 26 16,1 0-16,25 49 15,-50 0-15,25 25 16,-1 0-1,1 0 1,25 0-16,-25 0 16,-1 0-1,76 0-15,-51 0 0,26 0 16,-26 0-16,1 0 16,24 0-1,-49 0-15,0 0 16,24-25-1</inkml:trace>
  <inkml:trace contextRef="#ctx0" brushRef="#br0" timeOffset="54360.24">17090 18380 0,'25'0'16,"0"0"-16,0 0 31,0 25 16,-25 0-32,0 0-15,-75-25 16,-74 99 0,125-99-16,-26 50 0,0-26 15,26-24 1,24 25 0,0 0-1,0 25 32,24-26-31,1-24-1,25 0-15,-25 0 16,49 0 0,-24 0-16,-1 0 0,1-24 15,-25 24-15,-1 0 16,1-25-16,-25 0 15</inkml:trace>
  <inkml:trace contextRef="#ctx0" brushRef="#br0" timeOffset="55289.35">15056 16991 0,'25'0'15,"0"50"1,0-25-16,0-1 15,-25 1 1,49 25-16,-49-25 78,0-75-62,0-99-1,0 50-15,0 25 16,0-50-16,0 49 16,0 1-16,0-1 15,0 26-15,0 24 16,0 0-16,0 0 16,0 0-1,0 1-15,0-1 16,0 0-1,50 0 1,24 0-16,26 25 16,-26-24-1,0-1-15,-24 25 16,0 0-16,-26 0 16,1 0-1,0 0 1,25 0 46,-26 0-46</inkml:trace>
  <inkml:trace contextRef="#ctx0" brushRef="#br0" timeOffset="55997.05">17835 17066 0,'0'49'47,"0"1"-31,24 74-16,1-50 15,-25 25-15,25 26 0,25 23 16,-26 1 0,26-50-16,-50-49 0,25-25 15,-25 0 1,0-1 0,0 1-1</inkml:trace>
  <inkml:trace contextRef="#ctx0" brushRef="#br0" timeOffset="56547.03">18455 17611 0,'0'-24'31,"49"-26"-16,-49 0-15,75-24 16,-50-1-16,24 26 16,1-50-16,-50 49 15,25-24-15,-1 49 16,-24 0-16,0 0 16,0 124 93,0-24-109,0 24 16,50 0-16,-50-24 15,25-26-15,-25 26 16,25-50-16,-25-1 15,0 1 1,0 0-16,0 25 31</inkml:trace>
  <inkml:trace contextRef="#ctx0" brushRef="#br0" timeOffset="57262.15">19025 16446 0,'25'0'31,"25"24"-31,24 26 16,0-25 0,1 24-16,49 1 15,-25 24-15,25 1 16,-49-50-16,-51-1 16,1 1-16,0-25 15,0 0 1,0 25-16,-25 0 78,0 24-78,0 51 16,-25-26-16,25 50 15,0-50 1,-25 26-16,0-1 15,25 25-15,-25 25 16,1-50-16,24-49 16,0-26-1,0 1 1</inkml:trace>
  <inkml:trace contextRef="#ctx0" brushRef="#br0" timeOffset="79593.84">22597 8632 0,'-25'-25'16,"-24"-24"-1,-1 49-15,25 0 16,-49-25-1,49 25-15,0 0 16,-24-25 0,24 0-16,-74 25 31,-25-25-31,24 1 16,-48-26-16,98 25 15,-25 0-15,-24 1 16,0 24-1,49 0-15,1 0 0,-1 0 16,25 0-16,-24 0 16,-1 0-16,1 0 15,-1 0 1,25 0 0,-49 0-16,49 49 15,-49-49-15,24 75 16,0-51-16,26 26 15,-26 49-15,0-49 16,1-25-16,-26 49 16,50-49-16,-49 74 15,24-25-15,26-24 16,-1 25-16,0-26 16,-49 75-16,49-74 15,25-1-15,-50 1 16,25 24-16,25 1 15,-24-1-15,-1 1 16,0-51 0,25 26-16,0-25 15,0 49-15,0-24 16,0-25-16,0-1 16,0 26-16,0 25 0,0-1 15,0-49 1,0 24-1,0 1-15,25-50 16,-25 50-16,49-1 16,-49-24-16,25 25 15,25-26-15,24 26 63,-24-50-63,-25 25 0,49 24 15,50-24-15,-124 0 16,25-25 0,49 25-16,26 24 0,24 1 15,-50 0 1,0-26-16,26 26 16,-26 0-16,0-50 15,-24 49-15,0-49 16,49 50-16,-74-50 15,24 25-15,1-25 16,-25 24-16,24-24 16,1 25-16,24-25 15,-49 0 1,0 0-16,0 0 0,49 0 16,25 0-16,1 0 15,-1 0-15,-25 0 16,-24 0-16,24 0 15,-24-25 1,49-24-16,-74 49 16,99-25-16,-74-25 15,-1 26-15,-24-26 16,25 0-16,24 1 16,0-50-16,-49 99 15,0-50-15,0 0 16,24-24-16,-49 49 15,25-24-15,-25-1 16,50 0-16,-50 1 16,0-26-16,0 26 15,25-75-15,-25 49 16,0-24-16,0 49 16,0-49-1,0 50-15,0-51 16,0 51-16,0-50 0,0 49 15,0-24-15,-25 24 16,0 0-16,25-24 16,-25 24-1,0 26-15,25-51 16,-24 50-16,-1-24 16,25 24-16,-50-50 15,50 51-15,-25-1 0,1 0 16,-1-49-1,0 49-15,25 0 16,-25 25-16,0-99 16,-24 74-1,24 0-15,0 25 16,0 0 0,1 0-1,-1-25 1</inkml:trace>
  <inkml:trace contextRef="#ctx0" brushRef="#br0" timeOffset="119337.37">22671 5904 0,'100'0'110,"-26"0"-110,25 0 15,-49 0 1,24 0-16,26 0 0,24 0 16,0 0-16,24 0 15,26 0-15,-25 0 16,25 0-16,-1 0 15,-49 0 1,50 0-16,-1 0 16,1-25-16,-25 25 15,25 0-15,-1 0 0,-49-25 16,50 25 0,-25 0-16,-50-25 15,0 0-15,0 25 16,1 0-16,24 0 15,0 0-15,-25 0 16,50 0-16,-50 0 16,0 0-16,0 0 15,1 0-15,-26 0 16,0 0-16,1 0 16,-1 0-1,1 0-15,24 0 16,-25 0-16,1 0 15,-1 0-15,0 0 0,1 0 16,-50 0-16,24 0 16</inkml:trace>
  <inkml:trace contextRef="#ctx0" brushRef="#br0" timeOffset="119779.43">27831 5556 0,'74'75'0,"-24"-51"16,-1 1-16,-24-25 15,25 50-15,0-50 16,-26 0-1,-24 49 48,-49 51-47,49-75-16,-50 49 15,0-24-15,26-26 16,-26 26-16,0-25 15,1 24 1,24-24 0,0-25-1</inkml:trace>
  <inkml:trace contextRef="#ctx0" brushRef="#br0" timeOffset="120662.39">25871 10244 0,'0'25'31,"25"50"-15,-25-1-16,0 0 15,25 26-15,-25-1 16,0-25-16,0 25 15,0-49-15,-25 0 16,-25 49-16,50-74 31</inkml:trace>
  <inkml:trace contextRef="#ctx0" brushRef="#br0" timeOffset="120981.21">25499 9872 0,'25'0'47,"0"0"-47,0 0 15,-1 0-15,1 0 16,0 0 0,25 0-16,24 0 15,-49-25-15,24 25 16,-24 0-16,0 0 15,25-24-15</inkml:trace>
  <inkml:trace contextRef="#ctx0" brushRef="#br0" timeOffset="121456.04">26243 10964 0,'50'0'16,"0"-50"-1,-26-49-15,1-25 16,25 25-16,24-1 16,-49 26-16,25 24 15,-26 1-15,1-50 16,25 74 0,-50 50 46,0-1-46,0 76-16,0-1 15,0 50 1,0-50-16,-25 25 16,25 0-16,0-50 0,0-24 15,0-1 1</inkml:trace>
  <inkml:trace contextRef="#ctx0" brushRef="#br0" timeOffset="121803.08">26615 11237 0,'124'-25'78,"25"0"-78,-99 0 16,24 25-16,26 0 15,-26 0-15,25 0 16,-74 0-16,25 0 16</inkml:trace>
  <inkml:trace contextRef="#ctx0" brushRef="#br0" timeOffset="122196.75">27533 11013 0,'0'0'0,"0"-25"109</inkml:trace>
  <inkml:trace contextRef="#ctx0" brushRef="#br0" timeOffset="122633.98">27583 10740 0</inkml:trace>
  <inkml:trace contextRef="#ctx0" brushRef="#br0" timeOffset="145644.37">30287 9674 0,'0'25'78,"-50"-1"-78,25 1 16,-49 25-16,-1-1 15,-49 51-15,25-1 16,-50-25-16,25 26 15,25-51-15,-25 26 16,50 24-16,24-99 16,25 0-16,25 25 15,-25-25 1,25 24 0,0 26 124,25-25-140,50 24 16,24-24-16,-74 25 15,49 24-15,0-24 16,1-25-16,24 49 16,-49-74-1,-26 25-15,51 24 0,-50-24 32,24 0-32,-49 0 15,75 0 16</inkml:trace>
  <inkml:trace contextRef="#ctx0" brushRef="#br0" timeOffset="146254.69">30931 10740 0,'0'0'15,"25"0"-15,0 0 16,0-49 0,0-1-16,24-49 15,-24 49-15,0-74 16,24 25-16,1-74 15,25 24-15,-26-25 16,-24 25 0,0 50-16,24 25 0,-49-1 15,25 26-15,25 49 16,-50-25-16,0 50 78,0 99-62,0 0-16,0 24 15,0-73-15,0-1 16,0 25-16,0 1 16,0-26-16,0-24 15,0-25 1,0-1 15</inkml:trace>
  <inkml:trace contextRef="#ctx0" brushRef="#br0" timeOffset="146653.57">32147 10021 0,'0'75'32,"0"49"-32,0-50 15,0 25-15,-50 75 16,1-1-16,-1 26 16,-24-1-1,24-24-15,-24-25 16,49-25-16,25-50 15,-25-49-15,-25 25 16,50-26 15</inkml:trace>
  <inkml:trace contextRef="#ctx0" brushRef="#br0" timeOffset="147213.97">32147 11361 0,'49'0'16,"26"-25"-1,-50 25-15,24 0 16,1-25-16,-25 25 16,0 25 62,-25 74-78,0 0 15,-25-49 1,-50 74-16,1 0 0,24 0 16,-24 0-16,24-50 15,50-49-15,-25-25 16,25 25 0,25-25 30,25-25-30,-1-25-16,76-24 16,-101 49-16,76-49 15,-51 49-15,26-49 16,-26 74-16,-24-75 16,0 75-16,24 0 15,-24-25 1</inkml:trace>
  <inkml:trace contextRef="#ctx0" brushRef="#br0" timeOffset="150023.12">26119 13022 0,'25'50'109,"-25"0"-109,0-1 16,0 26-16,0 24 15,0-25-15,0-24 16,0 24-16,0-24 16,0 24-16,0-24 15,0 0-15,0-26 16,0 26-16,0-25 16,0 0-16,0-1 15</inkml:trace>
  <inkml:trace contextRef="#ctx0" brushRef="#br0" timeOffset="150489.76">26020 12923 0,'0'-25'46,"0"1"-46,0-1 16,25 25-16,74 0 16,-49-25-16,49 25 15,-49-25-15,49 25 16,-50-49-16,26 24 16,-26 25-1,-24 0-15,0-25 0,25 25 16,-26 0-1,1 0 1</inkml:trace>
  <inkml:trace contextRef="#ctx0" brushRef="#br0" timeOffset="151263.94">27161 13767 0,'0'24'31,"-49"-24"-15,24 0 15,-25 0-31,25 0 16,0-24 0,25-26-16,-24 0 15,24 26-15,0-1 16,0 0-1,24 25 17,1 0-17,25 0 32,-50 25-47,0 24 16,0 51-16,0-26 15,0 25-15,0-49 0,-99 74 16,24-50 0,-49 25-16,75-74 15,-51 25-15,1 24 16,-25-49-16,50 25 16,-1-25-16,51-25 15,-1 0 1,25-50 31,0 25-32,25 25-15,-1 0 0,1 0 16,0 0-16,0 0 16,24 0-16,-24 0 15,50 0 1,24 0-1,0 25-15,50 0 16,0 49-16,-100-74 16,26 0-16</inkml:trace>
  <inkml:trace contextRef="#ctx0" brushRef="#br0" timeOffset="156345.81">29319 13742 0,'-25'0'47,"25"-50"-16,0-24-31,50 24 16,-25 25-1,0 1-15,-1-1 16,1 25 0,0-25-16,0 25 15,24 0-15,-24 0 16,25 0-16,-1 0 15,1 0 1,-25 0-16,0 0 16,24 0-16,-24 0 15,0 0-15,24 25 16,-24 0-16,0-25 16,0 24-1,-25 1-15,25-25 0,-1 25 16,-24 25-1,25-50 17,0 0 30,25 0-46,-1 0-1,-24-25 1,-25-25 0,25 50-16</inkml:trace>
  <inkml:trace contextRef="#ctx0" brushRef="#br0" timeOffset="157235.24">31080 13221 0,'25'0'63,"0"-25"-47,-25 0-1,25-24-15,-25-1 16,49 0-16,-24 1 15,0-26-15,0 26 16,0-1-16,-25-24 16,0 24-16,24 25 15,-24-24 1,0 24 0,25 124 62,-25 0-78,0 25 15,25 0-15,-25 0 16,25 1-16,-25-76 16,0 1-16,0-25 15,0-1-15,0 26 16,0-25-1,0 0 1,25-1-16,-25 1 47</inkml:trace>
  <inkml:trace contextRef="#ctx0" brushRef="#br0" timeOffset="158552.19">31874 13444 0,'-50'99'109,"1"1"-93,-1-1-16,25-25 0,-49 1 15,74-51-15,-25-24 16,25 25-16</inkml:trace>
  <inkml:trace contextRef="#ctx0" brushRef="#br0" timeOffset="158963.6">32643 13196 0,'0'0'15,"25"0"-15,0 0 16,-1 0 15,1 50 0</inkml:trace>
  <inkml:trace contextRef="#ctx0" brushRef="#br0" timeOffset="159823.84">32122 13940 0,'0'25'31,"74"-25"-15,-49 0-1,0 0-15,74-25 16,-49 0-16,-25 25 15,0 0-15,-1 0 16,1 0-16,25 0 16,-1 25-1,-49 50 1,50-26-16,-50 75 16,0-74-16,0 74 15,0-25-15,0 50 16,0-25-16,-74-25 15,49 0-15,-74 25 16,24-49-16,26-1 16,24-49-16,-25 25 15,0-26-15,50 26 16,25-50 78,25 0-79,-25-25-15,0 25 16,-1 0-16,1-49 16,0 49-1,0 0-15</inkml:trace>
  <inkml:trace contextRef="#ctx0" brushRef="#br0" timeOffset="179956.73">25276 11534 0</inkml:trace>
  <inkml:trace contextRef="#ctx0" brushRef="#br0" timeOffset="195747.57">18852 8285 0</inkml:trace>
  <inkml:trace contextRef="#ctx0" brushRef="#br0" timeOffset="203717.67">24730 12129 0,'0'-49'63,"-99"-26"-63,25 26 15,24-1-15,-24-24 16,-1-1-16,-49 1 15,50 49-15,-1-24 16,1 24-16,-75 0 16,124 25-1,-49-25-15,-75 0 0,50 25 16,0 0-16,24 0 16,26 0-16,-75 0 15,24 0-15,-48 0 16,-1 25-1,25 25 1,99-25-16,-50-1 16,1 1-16,0 25 0,49-50 15,-74 74-15,24-24 16,26-25 0,-26-1-16,-49 51 15,99-50-15,-49 24 16,24-24-16,-49 49 15,25-24-15,24 0 16,-24-25-16,49 24 16,-25 1-16,1-25 15,-26 74-15,50-74 16,-24 49 0,49-24-16,-50-1 0,25-24 15,25 25-15,-24 49 16,-1-99-16,25 25 15,0-1-15,-25 1 16,0 25 0,25 24-1,0-49-15,0 0 16,0 24-16,0 1 16,0 0-16,0-1 0,0 1 15,0-25 1,0 49-16,0-24 15,25 24-15,-25-49 16,74 74-16,-49-74 16,25 99-16,74-74 15,-75 49-15,51 25 16,-1-50-16,0 1 16,50 49-16,-75-75 15,1-24 1,24 25-16,25-1 15,-25 1-15,25-25 16,-25-25-16,25 49 16,50 1-16,-75-25 0,1 0 15,-26-1 1,50 1-16,-25 0 16,0-25-16,1 25 15,-1-25-15,0 25 16,25-25-16,0 0 15,-49 0-15,-1 0 16,0 0-16,1 0 16,-26 0-16,1 0 15,0 0 1,24 0-16,0 0 0,-49 0 16,50 0-16,24 0 15,-50-25-15,1 0 16,0 0-16,-25 25 15,24-49 1,-24 49-16,0-25 16,0 0-16,24 25 15,1-50-15,-50 26 16,49-1-16,-49 0 16,25-25-16,0 50 15,-25-49-15,25 24 16,49-74-16,-49 74 15,0-25-15,0 1 16,-25-26-16,0 26 16,24-1-16,1 0 15,-25-24-15,25-75 16,-25 124-16,0-49 16,0 0-1,0-26-15,0 51 0,0-1 16,0-49-16,0 0 15,0 24 1,-25 26-16,25-26 0,-25 1 16,25-1-1,-24 1-15,24 0 16,-75 24-16,75-49 16,-25 49-16,-24-49 15,24 49-15,-25-24 16,26-50-16,24 74 15,-25 1-15,0-1 16,0 0-16,25-24 16,-49 74-1,49-25-15,0 0 0</inkml:trace>
  <inkml:trace contextRef="#ctx0" brushRef="#br0" timeOffset="209639">1910 11931 0,'25'0'63,"49"25"-47,1 0-16,24 24 15,50 1-15,-100-25 0,75 24 16,75 51-1,-1-26-15,50 50 16,0-25-16,25 0 16,-25 25-16,25 0 15,49 50-15,-49-25 16,25-25-16,-25 25 16,-25 0-16,0-1 15,0-24-15,-74 0 16,49 0-1,-25-24-15,50 49 0,-24-25 16,-26-25 0,-24 25-16,-26 0 15,1-25-15,0-49 0,25-1 16,-50 1 0,-50-25-16,25 24 15,-49-49-15,0 25 16,24 0-16,-49 0 15,0-25-15,49 24 16,-49 26-16,124 0 16,-125-50-16,76 74 15,-26-49-15,50 25 16,-74-1 0,24-24-16,1 0 15,-26 24-15,-49-24 0,75 0 16,-51 0-16,1 0 15,0-1 1</inkml:trace>
  <inkml:trace contextRef="#ctx0" brushRef="#br0" timeOffset="210672.94">1290 16247 0,'49'0'47,"1"0"-47,99-50 15,-50-24-15,50 0 16,-75 74-16,75-50 16,50 0-1,73-24-15,1 0 16,25-1-16,49-49 16,125 0-16,-26-50 15,25 1-15,-49-1 16,-25 1-16,-75-1 15,50-24-15,-74 49 16,0 49-16,-75-24 16,0 0-16,-74 50 15,25 0 1,-26 24-16,-24 0 0,-24 26 16,-26-1-16,-24 0 15,-25 25-15,24-50 16,-24 50-1,25-24 1,-50-1 0,49 25-1,1-25 1,-25 0-16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5:12:22.211"/>
    </inkml:context>
    <inkml:brush xml:id="br0">
      <inkml:brushProperty name="width" value="0.05292" units="cm"/>
      <inkml:brushProperty name="height" value="0.05292" units="cm"/>
      <inkml:brushProperty name="color" value="#FF0000"/>
    </inkml:brush>
  </inkml:definitions>
  <inkml:trace contextRef="#ctx0" brushRef="#br0">7590 15354 0,'-49'0'31,"24"-25"-31,0 25 16,0-25-16,-24 25 16,24 0-1,0 0-15,0 0 16,0 0-1,1 0-15,-1 0 16,-25 0 0,25 0-1,-49 25 1,24 0 0,50 0-16,-49 0 15,49 0-15,-50 24 16,25 26-1,25-51-15,-24 26 16,24-25-16,0 0 16,0-1-1,0 1-15,0 25 0,0-25 16,0-1 0,0 1-1,0 0-15,0 0 16,24 0-1,1-1-15,25 1 16,-1 0-16,26 0 16,-50-25-16,-1 0 15,26 0-15,0 49 16,-1-49-16,1 0 16,-1 0-1,-24 0-15,25 0 0,-25 0 16,24 0-16,-24-24 15,49-1-15,-24-25 16,24 25 0,-74 1-1,50-1-15,0 0 16,-26 0 0,1 0-16,25 25 0,-50-24 15,0-1 1,25 25-16,-25-25 15,0 0 1,25 0-16,-25-24 16</inkml:trace>
  <inkml:trace contextRef="#ctx0" brushRef="#br0" timeOffset="16894.57">15999 16098 0,'0'0'0,"-74"-25"15,49 25-15,0 0 16,25-24-16,-25 24 15,0 0-15,1 0 16,-1 0 15,0 0-31,0 0 0,0 0 16,1 0 0,-51 0-16,26 0 15,24 49 1,-25 1-16,25-50 15,-24 74-15,-1-24 16,25-25-16,0 99 16,1-75-16,-51 51 15,75-76-15,0 51 16,0 24-16,0-49 16,0-1-16,0-24 15,0 25-15,25 24 16,0-24-16,0-26 15,-1 1-15,1 0 16,-25 0-16,50 0 16,0-1-16,49 1 15,25 74 1,-25-74-16,-49 0 16,24-25-16,0 25 15,75-25-15,-50 0 0,1 0 16,-1 0-16,0 0 15,-24 0 1,-1-25-16,0-25 16,-74 26-16,50-26 15,-50 25-15,25-24 16,-25-1-16,0 25 16,0-24-16,0 24 15,0-25 1,-50 1-1,50-1-15,-49 50 16,49-25-16,-25-24 16,-25 24-16,50 0 15</inkml:trace>
  <inkml:trace contextRef="#ctx0" brushRef="#br0" timeOffset="64572.06">8855 10492 0,'-25'0'172,"25"-49"-157,25 24 1,-25 0-16,25 25 15,0-25 1,24-24-16,-24 49 16,0-25-16,-25 0 15,0 0-15,50 1 16,-50-1-16,25-25 16,-1 25-1,-24 1-15,0-1 16,0-25-1,25 50 17,0 0 61,-25 25-77,0 25-16,0 98 16,0-48-1,99 48-15,-99-24 16,25 0-16,-25-74 0,50 24 16,-50 1-16,0-50 15,0-1 1,0 1 78</inkml:trace>
  <inkml:trace contextRef="#ctx0" brushRef="#br0" timeOffset="64992.65">8979 11435 0,'50'-50'0,"0"50"15,-26-24-15,26-1 16,-25 25-16,99 0 15,-99 0-15,74 0 16,-50 0-16,-24 0 31,50 0-31,-51 0 0,1 0 16</inkml:trace>
  <inkml:trace contextRef="#ctx0" brushRef="#br0" timeOffset="67757.2">17338 6400 0,'-24'0'16,"-1"0"15,0 0-15,0 0 15,-24 49-16,24 1 1,25 49 0,-25-74-16,-25 24 15,50 1-15,0-25 16,0 24-16,-49 26 16,49-50-16,0 0 15,0-1-15,0 26 16,0-25-16,0 24 15,0 1 1,0 24-16,25-24 0,-25-25 16,24 0-16,1 24 15,0-49 1,0 25-16,0 0 0,-1-25 16,1 25-1,50-25-15,-51 0 16,26 0-1,-25 0-15,0 0 16,-1 0-16,26 0 16,-25 0-16,25 0 15,-26 0-15,1 0 16,0 0 0,0 0-1,0 0-15,24 0 16,-24-25-1,25 0 1,-50 0-16,49 0 16,-24 1-1,-25-1 1,25 0-16,0 0 16,-25-24-16,24 24 15,-24 0-15,25 0 16,-25 0-1,0 1-15,0-1 16,0 0-16,25 25 16,-25-50-16,0 26 15,0-1 1,0 0 0,0 0-16,0 0 15,0 0 1,0 1-1,-25-1 1,0-25 15,1 50-31,-1-49 32,0 49-32,0-50 15,0 50-15,1-25 16,-1 0-1,-25-24-15,50 24 32,-49-25-32,-1 26 15,25 24-15,0-25 16,-24 25 0,24 0 30,-25-25-46,25 25 32,1 0-32,-1 0 15,-25 0 1,25 0 0,-24 0 30,24 0-14</inkml:trace>
  <inkml:trace contextRef="#ctx0" brushRef="#br0" timeOffset="85394.46">11237 9475 0,'-25'0'16,"0"0"-1,0 0 1,0 0 0,-24 0-16,-26 0 15,1 0-15,24 0 0,-24 0 16,-25 0-1,-25 0-15,24 0 16,-24 0-16,25 0 16,0 0-16,-25 25 15,0-25-15,25 50 16,-25-50-16,49 25 16,-24-25-16,0 0 15,49 0-15,1 24 16,-51 1-1,26-25-15,0 25 0,-26 0 16,1 24 0,74-24-16,-49-25 0,24 50 15,25-50-15,1 25 16,-1 24 0,0-49-16,0 25 15,0 25-15,1-26 16,-1 1-16,25 25 15,-25-25-15,0 0 16,25 49-16,0-24 16,-25-1-16,1 1 15,-1-1-15,25 26 16,0-26 0,0 51-16,0-26 0,0-49 15,0 74-15,0-49 16,0 24-16,0 0 15,0-49-15,0 74 16,25-24 0,-25-25-16,24-1 15,1 26-15,0-51 0,0 51 16,0-50 0,24-1-16,-24 1 0,-25 0 15,25-25 1,0 25-16,-25 0 15,24-1-15,1-24 16,25 50-16,-25-50 16,74 0-16,-50 0 15,26 0-15,49 25 16,25-25-16,-25 0 16,-50 0-16,25 0 15,25 0 1,25 0-16,25 0 15,-25 0-15,0 0 0,24 0 16,1-25 0,-50-25-16,0 50 0,-25-24 15,50-26 1,-50 25-16,-24-24 16,49-1-16,-50 25 15,0-24-15,26-1 16,-26 25-16,0-24 15,-24 49-15,0-50 16,-1 25-16,1-25 16,24-24-16,-49 24 15,25 1-15,-25-1 16,-1 1-16,1-26 16,25 1-16,-50-1 15,25 51-15,-1-1 16,-24-25-16,0 1 15,0-1 1,0 0-16,0-24 16,0 24-16,0 1 15,0-1 1,0 1-16,0 24 16,0-25-16,0 25 15,-24-49-15,24 49 16,-25-49-1,0 49-15,25 0 16,-25 25-16,0-50 16,1 50-16,24-24 15,-50-1 1,25 25-16,-25-25 16,26 25-16,-1-25 31,0 25-31,0 0 0,-24-25 15,24 1 1,-25-1 0,-24 25-1,24 0 1,25 0 0,1 0-16,-26-25 15,25 25-15,0-25 16,1 25-16,-1 0 15,0 0-15,0 0 16,0 0 0,1 0-16,-26 0 31,25 0-31,-24 0 31,24 0-15,0 0-1,0 0 17,0 0-32,1 0 31,-1 0 0,0 0-15,0 0-1,0 0 48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18:09.088"/>
    </inkml:context>
    <inkml:brush xml:id="br0">
      <inkml:brushProperty name="width" value="0.05292" units="cm"/>
      <inkml:brushProperty name="height" value="0.05292" units="cm"/>
      <inkml:brushProperty name="color" value="#FF0000"/>
    </inkml:brush>
  </inkml:definitions>
  <inkml:trace contextRef="#ctx0" brushRef="#br0">16768 4564 0,'0'-25'16,"0"0"0,0 1-16,-25-1 31,0 0-31,-24 0 15,-1-24-15,25 24 16,-24 25-16,24-50 16,-49 1-1,-1 24-15,-49-25 16,-25 1-16,50 24 16,-50 0-16,100 25 15,-75-25-15,0 25 16,-50 0-16,0 0 15,1 0-15,-26 0 16,1 0-16,-1 0 16,-24 0-16,0 0 15,24 0-15,-49 0 16,25 0-16,0 0 16,-50 0-16,25 0 15,-25 0-15,0 0 16,25 0-1,-49 0-15,49 0 16,-1 0-16,1 0 16,25 0-16,25 0 0,-1 0 15,1 0 1,-25 0-16,24 0 16,-49 0-16,25 0 15,-50 0-15,50 0 16,-50 0-16,50 0 15,-50-25-15,74 25 16,-49-24-16,0-1 16,25 25-16,0 0 15,-50 0-15,0 0 16,50 0 0,0 0-16,49 0 0,0 0 15,1 0-15,74 0 16,24 0-16,1 0 15,-26 0-15,26 0 16,0 0 0,-26 0-16,26 0 15,-25 0-15,24 0 16,-24 0-16,25 0 16,-1 0-16,-24 0 15,0 0-15,25 0 16,-1 0-16,-49 0 15,0 25-15,-25-1 16,0 26-16,50-25 16,-25 24-16,25 1 15,25-50-15,-26 50 16,26 24-16,-25-24 16,24 24-16,-24 0 15,25 26 1,-26-1-16,-24 0 15,75-49-15,-1-1 16,-24 51-16,49-76 0,0 26 16,-49 49-16,74-74 15,-25 25 1,-25-1-16,50 1 16,0-25-16,-25-1 15,1 26-15,24-25 16,0 24-16,-25 1 15,0 49-15,25-24 16,0 24-16,0 0 16,-25 0-16,25 1 15,0-26-15,0 50 16,0-50-16,0 1 16,0-26-16,0 26 15,0 24-15,0 25 16,0 0-16,0-25 15,0 1 1,0-1-16,0 0 16,0-25-16,0 26 15,0 24-15,0-50 16,0 25-16,0 0 0,0 1 16,0-1-1,0 0-15,25-24 16,-25-1-16,25 0 15,-25 1-15,25-1 16,-1 1-16,1 24 16,50 25-16,-26 25 15,-24-75-15,25 25 16,24 25-16,-24-49 16,-25 24-1,49-25 1,-49 1-16,0-26 15,24 26-15,-24-26 0,25-24 16,-26 50-16,-24-51 16,25 1-1,0 25-15,-25-25 16,50 0-16,-26 74 16,1-99-1,0 74-15,25-24 16,-1-25-16,26 24 15,-26-24-15,-24 0 16,25 0-16,-25-1 16,24 1-16,1 25 15,-25-25-15,123 24 16,-98-24-16,24 0 16,26 0-16,24 24 15,-50-24-15,0-25 16,1 25-1,-1 0-15,50-1 16,-49 26-16,-1-50 16,-24 0-16,49 50 15,-49-26-15,-26-24 0,51 0 16,-50 0 0,74 25-16,0 0 15,-74-25-15,0 25 16,49-25-1,25 0-15,-24 25 16,49-25-16,25 49 16,-75-49-16,50 25 15,-25-25-15,25 25 16,-25-25 0,1 0-16,-51 0 0,50 0 15,75 25-15,-50-25 16,25 0-1,-25 0-15,-25 0 0,50 0 16,-50 0 0,25 0-16,-24 0 15,24 0-15,-50 0 16,25 0-16,-24 0 16,24 25-16,0-25 15,0 24-15,50 1 16,-25-25-16,0 0 15,-25 0-15,25 0 16,0 0-16,25 0 16,-25 0-16,25 0 15,49 0-15,-73 0 16,48 0-16,1 0 16,-25 0-16,24 0 15,1 0 1,0 0-16,24 0 15,-49 0-15,49 0 16,1 0-16,-1 0 16,1 0-16,-26 0 0,1 0 15,-1 0 1,-49 0-16,0 0 16,0 0-16,1 0 15,-26 0-15,74 0 16,-49 0-16,25-25 15,0 1-15,-50-1 16,0 25-16,50 0 16,-25-25-16,25 25 15,-25-25 1,50 25-16,-50 0 16,25-25-16,-50 0 0,-25 25 15,1 0 1,-1-24-16,-24 24 0,-1 0 15,1-25 1,49 25-16,-49 0 16,24-25-16,1 25 15,-1-25-15,0 0 16,-49 25-16,50-24 16,-51 24-16,26 0 15,0 0-15,-1 0 16,1 0-16,-25-25 15,24 25-15,1-25 16,-25 25 0,24 0-1,1 0-15,-25 0 16,0 0-16,49-25 16,-49 0-1,0 25 1,-1 0-1,-24-24-15,75-1 16,-50 25-16,24-25 16,-24 25-1,25-25-15,-50 0 16,24 25 0,1-24-16,25 24 15,-1-50-15,-24 25 16,25 0-16,-25 1 15,-1-1 1,1 25-16,0-50 16,25 1-1,-25 49 1,-1-50-16,-24 25 0,25-24 16,0 24-1,-25-25-15,25 25 16,-25-24-1,25 24-15,-1-74 16,1 49-16,25 0 16,24-49-16,-24 0 15,-1 25-15,-24-50 16,50 24-16,-51-48 16,26 98-16,-50-49 15,25-50-15,49 0 16,-74 25-16,0 74 15,0-49 1,0-74-16,0-1 0,0 25 16,0-25-16,0 26 15,0-1-15,0 0 16,0 25 0,0 25-16,-25-50 15,25 75-15,0-26 16,-24-24-16,-1 50 15,0-1-15,25 1 0,-25 0 16,0-26 0,25 26-16,-24 24 15,-1-49-15,25 25 16,-25 24-16,0-24 16,0-1-16,25 1 15,0-1-15,-24 26 16,-1-1-16,25 1 15,0-26-15,-25 26 16,25-1 0,0 0-1,0 26-15,0-1 0,-25-50 16,25 1-16,-25 0 16,25-1-16,0 26 15,-24-51 1,24 26-16,-25 24 15,0 1-15,25-1 16,0-24-16,0 24 16,-25 25-16,25-24 15,-25 24-15,25-25 16,0 25 0,0 1-1</inkml:trace>
  <inkml:trace contextRef="#ctx0" brushRef="#br0" timeOffset="11967.45">16892 11460 0,'0'-25'47,"-25"-25"-31,-24 26-1,24-26 1,0 50-16,-74-25 15,49 0-15,-24 1 0,-1-1 16,-74 0-16,25 25 16,25 0-1,25 0-15,-25 0 16,-50 0-16,0 0 16,-25 0-16,-24 0 15,-1 0-15,-24 0 16,-25 0-16,25 0 15,24 0-15,-24 0 16,25 0-16,-50 0 16,49 0-1,-24 0-15,25 0 0,-1 0 16,1 0-16,-1 0 16,1 0-16,24 0 15,50 0-15,25 0 16,-50 0-1,50 0-15,0 0 16,24 0-16,-24 0 16,0 0-16,0 0 15,-25 0-15,0 0 16,24 0-16,26 0 16,-25 0-16,24 0 15,-24 0-15,0 0 16,25-25-16,-26 25 15,-24 0-15,25 0 16,0 0-16,0 0 16,-1 0-16,1 0 15,-50 0-15,25 0 16,25 0 0,0 0-16,0 0 0,-25 0 15,24 0 1,1 0-16,0 0 0,-25 0 15,-25 0-15,-25 0 16,26 0 0,-26 0-16,0 0 15,26 0-15,-26 0 16,25 0-16,0 0 16,-24 0-16,49 0 15,-50 0-15,25 0 16,0 0-16,-24 0 15,49 0-15,-50 0 16,75 0-16,0 0 16,-25 0-16,49 0 15,1 0-15,-25 0 16,24 0-16,-24 0 16,24 0-16,51 0 15,-1 0 1,-25 0-16,25 0 15,-24 0-15,-26 0 16,26 0 0,24 0-16,-25 0 0,-49 0 15,50 0 1,-1 0-16,-24 0 16,49 0-16,-50 0 15,26 25-15,-26-25 16,51 0-16,-26 25 15,-24-25-15,24 0 16,-74 49-16,99-49 16,-25 50-16,1-50 15,-26 25 1,26 0-16,24-1 16,-25-24-16,1 25 0,24-25 15,0 25-15,-49 0 16,24 0-16,25-1 15,-24 26 1,-1-50-16,25 74 16,1-74-16,-1 25 15,-25 0-15,1 25 16,24-26 0,0 1-1,25 25-15,-50 24 16,25-24-1,1-25-15,24-1 16,-25 1-16,-25 25 16,25-25-1,1 49 1,-1-49 0,25 25-1,-25-50-15,25 24 16,0 26-16,-25-25 15,0 0-15,25 49 16,-24-24-16,24-26 31,0 1-31,0 25 16,0-25 0,0-1-16,0 1 15,0 25-15,0-25 16,0-1-1,0 1 1,0 0 0,0 0-1,0 0-15,24 24 16,1 26-16,0-51 16,-25 1-16,0 0 15,25 0-15,-25 0 16,25 49-1,24 1 1,-49-26-16,25 26 16,0-1-16,-25-49 15,49 0-15,-49 74 16,0-74-16,50 24 16,-50-24-16,0 0 15,50 24-15,-50-24 16,25 25-16,-1-1 15,1-24-15,-25 0 16,50 25-16,-25-26 16,-25 1-1,24 0-15,1-25 16,-25 50 0,25-50-16,-25 24 15,50 26-15,-1 0 31,-24-50-15,0 0 0,24 24-1,-24-24-15,0 0 16,0 0 0,49 50-16,-24-50 15,-1 0-15,-24 0 16,25 0-16,-25 0 15,24 0-15,-24 0 16,25 0 0,-26 0-16,51 0 15,-25 0-15,-1 0 0,1 0 16,49 0-16,-25 0 16,-49 0-16,74 0 15,1 0 1,-26 0-16,0 0 15,-24 0-15,24 0 16,1 0-16,-50 0 16,49 0-16,0 0 15,26 0-15,-26 0 16,-24 0-16,24 25 16,-24-25-16,49 0 15,0 0-15,-24 0 16,49 0-16,0 50 15,-25-50-15,0 0 16,50 0-16,-50 0 16,-24 0-16,-26 0 15,26 0 1,-1 0-16,25 0 16,0 0-16,1 0 15,48 0-15,-23 0 16,-1 0-16,-25 0 0,50 0 15,-50 0 1,0 0-16,50 0 16,-50 0-16,50 0 15,0 0-15,24 0 16,-24 0-16,0 0 16,0 0-16,24 0 15,-24 0-15,-25 0 16,-24 0-16,-1 0 15,50 0-15,-50 0 16,0 0-16,0 0 16,50 0-16,-50 0 15,-24 0-15,-1 0 16,1 0-16,-26 0 16,1 0-1,-1 0-15,-24 0 16,50 0-16,-1 0 15,-24 0-15,-1 0 16,1 0-16,-25 0 16,74 0-16,-50 0 15,1 0-15,24 0 16,-24 0-16,49 0 16,-74 0-16,50 0 15,-1 0-15,25 0 16,-74 0-16,49 0 15,-24 0-15,0 0 16,49 0-16,-25 0 16,-24 0-1,-1 0-15,1 0 16,49 0 0,-49 0-16,24 0 15,50 0-15,0 0 0,-24 0 16,-26 0-1,50 0-15,-74 0 16,24 0-16,0 0 16,1 0-16,49 0 15,-75 0-15,76 0 16,-26 0-16,0 0 16,25 0-16,-74 0 15,74 0-15,-75 0 16,1 0-16,-1 0 15,1 0-15,74 0 16,-74 0 0,24 0-16,25 0 0,-49 0 15,49 0-15,-49 0 16,-1 0 0,1 0-16,24 0 15,-24 0-15,49 0 16,-49 0-16,74 0 15,-75 0-15,1 0 16,0 0-16,-26 0 16,26 0-16,24 0 15,-49 0-15,25 0 16,0 0-16,-1 0 16,1 0-16,24 0 15,1 0-15,-1-25 16,-49 25-16,0 0 15,49 0-15,-24 0 16,49-25 0,-74 25-16,-1 0 15,1 0-15,50-25 16,-51 25-16,1-25 0,25 0 16,24 25-16,-49-49 15,0 49 1,99-25-16,-74-25 15,-26 50-15,51-74 16,-26 49-16,-24 25 16,50-49-16,-26 24 15,1-25-15,-25 50 16,24-49-16,-24 24 16,25-25-1,-1 1-15,-24 49 16,0-25-16,0 0 15,-25 0-15,24 0 16,1 1-16,0-1 16,-25-25-16,50-24 15,-50 49 1,24-25-16,26 26 16,-50-1-16,0-25 15,50-49-15,-50 49 16,0 1-1,0-1 1,0-24-16,0-1 16,0 26-16,0 24 15,0-25-15,0 1 16,0 24-16,0 0 16,0-25-16,0 26 15,0-26-15,0-24 16,-25 49-16,25 0 15,-25-99 1,25 99-16,-25 0 0,25-24 16,0 24-1,-25 0-15,25 0 0,-24 0 16,-1 1-16,25-26 16,-25 0-1,0 1 1,25 24-16,-25 0 15,25 0-15,-49 1 16,49-1 0,-50-25-16,25 50 15,25-49 1,-24 49 0,24-25-1,-50 25 16,50-25-15,-25 0-16,0 25 31,1-25-15,-1 1 0,25-1-16,-50-25 15,50 25 1,0 1-1,-49-26-15,24 25 16,25 0 0,0 1 15,-25-1 31</inkml:trace>
  <inkml:trace contextRef="#ctx0" brushRef="#br0" timeOffset="23578.91">17214 14908 0,'-24'0'110,"24"-25"-110,-25 0 31,-50 25-15,51 0-1,-1-25-15,-25 25 16,-49-25-16,25 25 16,24 0-16,25 0 15,-49-24-15,49 24 16,-49 0-16,-1-25 15,26 25-15,-51 0 16,26 0 0,24 0-16,-49 0 0,0 0 15,24 0 1,-24 0-16,0 0 16,0 0-16,24 0 0,-24 0 15,-25-25 1,0 25-16,0-50 15,74 50-15,-49 0 16,0 0-16,-25 0 16,-50-24-16,1 24 15,-1 0-15,25 0 16,-49 0-16,24 0 16,-24 0-16,-1-25 15,26 25-15,-1-25 16,-24 25-16,-1-25 15,26 25-15,-51-25 16,1 25-16,25 0 16,-50 0-16,49 0 15,-24 0 1,0 0-16,-25 0 16,24 0-16,1 0 15,-25 0-15,0 0 16,-50 0-16,26 0 15,-1 0-15,49 0 16,1 0-16,25 0 16,-50 0-16,49 0 15,1 25-15,24-25 16,1 25-16,-26 0 16,25 0-16,26-1 15,-1-24-15,50 0 16,-1 0-16,1 0 15,25 0 1,-1 0-16,26 0 16,-50 0-16,-1 0 0,26 0 15,-1 0-15,-24 0 16,-25 0-16,50 0 16,-25 0-1,-1 0-15,1 0 16,-25 0-16,25 0 15,0 0-15,-25 0 16,24 0-16,26 0 16,0 0-16,-1 0 15,50 0-15,-74 0 16,50 0-16,-26 0 16,1 0-16,-25 0 15,24 0-15,26 25 16,-1 0-16,-25-25 15,-24 0-15,25 0 16,24 25-16,-24 24 16,-25-24-1,24 0-15,-24 25 16,74-26-16,-49 26 0,-25-25 16,24 0-1,26-1-15,-1 1 16,0 0-16,-24 49 15,49-74-15,-25 25 16,26 0 0,-1 25-16,-25-26 15,50 1-15,-49 25 16,24 0-16,0-1 16,-25 26-16,1-1 15,49-24-15,-25 24 16,0-24-16,25-1 15,-49 50 1,49-24-16,0-26 0,0 1 16,0 24-16,0 1 15,0-26 1,0 1-16,0 0 16,0-1-16,0 51 15,0-51-15,0 26 16,0 49-16,0-75 15,0-24-15,24 25 16,-24-1 0,25-49-16,-25 50 15,0-25-15,25 24 16,0-24-16,-25 25 16,0-26-16,25 1 15,24 25-15,-49-25 16,0-1-16,50 51 15,-50-50 17,49 24-32,-24-24 31,0 25-31,0-25 16,-25-1-16,25-24 15,-1 50-15,26-25 16,-25 24-16,24-24 15,-24 0-15,50 0 16,-26 24-16,-24-24 16,74 25-16,1-25 15,-51 24-15,1-24 16,24-25 0,1 25-16,-26 24 15,26-24 1,-1 25-16,25-1 15,-49 1-15,-25-25 0,74 24 16,-25-24-16,-24 25 16,0-25-16,49 24 15,25-24 1,0 25-16,-50-50 16,50 49-16,25-24 15,-50 0-15,50 0 16,-25-25-16,-74 0 15,49 0-15,50 25 16,74-25-16,-25 0 16,75 0-16,-49 0 15,48 0-15,51 0 16,-50 0-16,24 0 16,-24 0-16,0 0 15,0 0-15,-50 0 16,50 0-16,-25 0 15,0 0 1,-25 0-16,1 0 16,-26 0-16,50-25 0,-49 0 15,73 25-15,-48 0 16,48 0-16,-48 0 16,-26 0-1,25 0-15,-49 0 16,0 0-16,-26 0 15,26 0-15,0 0 16,-50 0-16,-25 0 16,-25 0-16,26 0 15,24 0-15,-50 0 16,0 0-16,26 0 16,-26 0-16,-24 0 15,24 0-15,1 0 16,-26 0-1,1 0-15,24 0 16,1 0-16,-1 0 16,25-25-1,0 25-15,-24 0 16,24 0-16,-25 0 16,1 0-16,-1 0 15,1 0-15,74-25 16,-50 25-16,-25-24 15,25-26-15,50 25 16,25 0-16,24 0 16,-24 1-16,-50-1 15,25 0-15,-124 0 16,49 25-16,0-25 16,-49 25-16,25-24 15,-25 24-15,24 0 16,-24-25-1,0 25-15,0 0 16,-1-50-16,1 25 16,0-24-16,0 49 15,0-50-15,0 25 0,24-24 16,1-1 0,-25 25-16,24-49 15,-49 24-15,75 1 16,-75 24-16,0-25 15,49 1-15,-24-26 16,0 51-16,24-51 16,-24 25-16,0 1 15,0-1-15,24-24 16,-49 49 0,50-25-16,-25 26 0,-25-26 15,25 50 1,-1-25-16,1-24 15,0-1 1,0 25 0,-25 0-16,25-24 15,-25 24-15,24-25 16,1 26-16,0-26 16,0 25-1,-25-24-15,0 24 16,0-25-16,49-49 15,-24-25-15,0 74 16,25-49-16,-50 25 16,0 24-16,24-74 15,-24 74-15,0-24 16,0 0-16,0-1 16,0 1-16,0-1 15,0 26 1,0-1-16,0-24 0,0 24 31,0 0-31,0 26 16,0-1-16,0 0 15,-24 0 1,-1 0 0</inkml:trace>
  <inkml:trace contextRef="#ctx0" brushRef="#br0" timeOffset="39154.92">20166 5804 0,'50'0'125,"-1"0"-109,26 0-1,-1 0-15,25 0 0,-24 0 16,49 0-1,-25 0-15,25 0 16,25 0-16,-75-25 16,1 25-16,-50-24 15,-1 24-15,76-25 16,-76 25-16,26 0 16,0 0-1,-1 0 1,1 0-16,-1 0 15,-24 0-15,0 0 16,0 0 0,0 0-16,0 0 15,-1 0-15,1 0 32,0 0 14</inkml:trace>
  <inkml:trace contextRef="#ctx0" brushRef="#br0" timeOffset="41765.67">19844 7317 0,'25'0'93,"-1"0"-61,1 0-17,0 0-15,0 0 16,0 0-16,24 0 15,1 0-15,-1 0 16,26 0-16,-26 0 16,1 0-16,24 0 15,-24 0-15,49 0 16,-49 0-16,24 0 16,26 0-16,-26 0 15,-24 0-15,24 0 16,-24 0-16,-26 0 15,26 0-15,49 0 16,-49 0 0,-25 0-16,74 0 15,-74 0-15,74 0 16,-25 0-16,-24 0 16,-1 0-16,1-24 0,0 24 15,-25-25 1,24 25-16,-24-25 15,0 25-15,0 0 16,-1 0 15,1 0-15,0 0 0,25 0-16,-26 0 31,1 0-31</inkml:trace>
  <inkml:trace contextRef="#ctx0" brushRef="#br0" timeOffset="43460.55">19893 8012 0,'25'0'93,"0"0"-93,0 0 16,24 0-16,51 0 16,-26 0-16,-24 0 15,24 0 1,-24 0-16,49 0 15,-50 0-15,-24 0 0,50 0 16,-51 0-16,76 0 16,-26 0-16,1 0 15,-26 0 1,1 0 0,24 0-16,-49 0 15,0 0-15,49 0 16,-49 0-16,0 0 15,24 0-15,1 0 16,-25 0-16,0 0 16,-1 0-16,1 0 15,0 0 1,0 0-16,24 0 16,26 0-1,-50 0 1,24 0-16,-24 0 15,0 0 1,0 0-16,0 0 16,-1 0-1,1 0 17,0 0-32,25 0 31,-26 0 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18:58.198"/>
    </inkml:context>
    <inkml:brush xml:id="br0">
      <inkml:brushProperty name="width" value="0.05292" units="cm"/>
      <inkml:brushProperty name="height" value="0.05292" units="cm"/>
      <inkml:brushProperty name="color" value="#FF0000"/>
    </inkml:brush>
  </inkml:definitions>
  <inkml:trace contextRef="#ctx0" brushRef="#br0">2034 7516 0,'0'49'15,"0"-24"1,-25 25-16,0-25 16,1 24-16,-26 1 15,25-1 1,0 26-16,1-1 15,24 1-15,-50 24 0,25 50 16,0-50-16,1 0 16,-1-24-16,25 24 15,0 0 1,-25 0-16,25 25 16,0-49-16,0 24 15,0 25-15,0-25 16,0 25-16,0 25 15,0-25-15,0 50 16,0-50-16,0-25 16,0 50-16,0-50 15,0 0-15,0 0 16,0 1-16,0-1 16,0 0-16,0 50 15,0 25-15,0-26 16,0 26-16,0 24 15,0 1 1,0-1-16,0-24 16,0-50-16,0 25 15,0-50-15,0-25 0,0 1 16,0-1-16,0-24 16,0-1-1,0-24-15,0 0 16,0 0-16,0 0 15,0-1 17,-25 1-1,25 25-31,-50 0 31,26-1-15,24-24-1,-25 25-15,0-1 16,25-24 0,0 0-1,0 24-15,0 1 16,0 24-16,0 26 16,0 48-16,0-24 15,0-74-15,0 49 16,0 50-16,0-25 15,25 25-15,74 25 16,-99-125-16,0 1 16,0 49-16,25-25 15,-25-24-15,0 49 16,25 50-16,0 25 16,-1-25-16,1 24 15,0 1-15,0 24 16,0 26-1,24-26-15,-24-24 16,0-50-16,0 24 16,-1-48-16,-24-26 0,25 25 15,-25 25 1,25-24-16,-25-26 16,25-24-16,0-1 15,-25-24-15,49 25 31,-49-26-15,25-24 93</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20:14.739"/>
    </inkml:context>
    <inkml:brush xml:id="br0">
      <inkml:brushProperty name="width" value="0.05292" units="cm"/>
      <inkml:brushProperty name="height" value="0.05292" units="cm"/>
      <inkml:brushProperty name="color" value="#FF0000"/>
    </inkml:brush>
  </inkml:definitions>
  <inkml:trace contextRef="#ctx0" brushRef="#br0">27533 4911 0,'-25'0'16,"1"0"-1,-1 0 1,0 0-16,-74-24 15,0-1 1,-50 25-16,74 0 16,-49 0-16,0-25 15,75 25-15,-26 0 16,-74-25-16,1 25 16,-26 0-16,-49 0 15,-25 0-15,24-25 16,-24 25-16,25 0 15,-25 0 1,-25 0-16,0 0 16,25 0-16,-25 0 0,50 0 15,-25 0-15,0 0 16,0 0-16,0 0 16,0 0-1,25 0-15,24 0 16,-24 0-16,25 0 15,-50 0-15,49 0 16,-24 0-16,24 0 16,1 0-16,24 0 15,26 0-15,-51 0 16,26 0-16,-1 0 16,0 0-16,50 0 15,0 0 1,-25 0-16,25 0 0,50 0 15,0 0-15,-1 0 16,50 0-16,-24 0 16,24 25-1,0-25-15,0 0 16,0 0-16,1 25 31,-1 25-31,25-26 31,-50 1-31,50 0 16,0 49-16,0-24 16,0-25-16,0 49 15,0-49-15,0 0 16,0 24 0,0 1-1,0 0 1,0-26-1,0 26-15,25-25 16,-25 0-16,25-25 0,-25 24 16,74 26-16,-49-25 31,-25 0-15,25-25-16,24 49 15,-24-24 1,25 0-16,49 0 15,-74-25-15,49 49 16,1-24-16,-1-25 16,25 25-16,-24-25 15,-1 0-15,1 0 16,49 25-16,-25-25 16,0 0-16,50 0 15,-25 0-15,-25 25 16,50-25-16,-75 24 15,26 1-15,-51-25 16,26 0 0,24 0-16,-25 25 15,50-25-15,0 0 0,-24 0 16,-51 0-16,50 0 16,1 0-1,-1 0-15,25 0 16,-25 0-16,0 0 15,0 0-15,1 0 16,-1 0-16,50 0 16,-25 0-16,49 0 15,-24 0-15,0 0 16,-25 0-16,25 0 16,-25 0-16,50 0 15,-50 0-15,24 0 16,1 0-16,0 0 15,-25 0-15,25 0 16,-25 0-16,0-25 16,-25 25-16,0 0 15,-24 0 1,49 0-16,25-25 16,-50 1-16,0-1 15,25 0-15,-25 0 16,-24 25-16,-26-25 15,26 25-15,-26-25 16,26 1-16,-26 24 16,1 0-16,-25-50 15,49 50-15,-49 0 16,0 0-16,24-25 16,1-24-16,-25 49 15,0-25-15,0 0 16,24 0-16,-24 0 15,0 25 1,0 0-16,-25-74 16,24 49-16,1 25 0,-25-25 15,25 25-15,-25-24 16,25-1 0,0 0 15,-25 0 16,0-24-32,0 24 1,0 0 0,0 0-16,0 0 15,0-24 1,0-1-1,-25 1 1,-25 24 0,50 0-1,-25-25-15,1 26 16,-51-26-16,50 25 16,25 0-1,-24 25 1,-1-25-16,0 25 15,0 0 17,-25 0-1,26 0-15,-1 0-1,0 0-15,-25 0 16,1 0-16,-1 0 31,25 0 0</inkml:trace>
  <inkml:trace contextRef="#ctx0" brushRef="#br0" timeOffset="8692.51">24854 9277 0,'-25'-50'16,"1"50"-16,-1-49 15,0 24-15,-25 0 16,1 0-16,-1-24 15,1 49-15,24-25 16,0 0-16,-25 0 16,1 0-16,-1 1 15,1-1 1,-26-25-16,1 50 0,24-25 16,-24 1-16,-25 24 15,-1-25-15,26 25 16,24-25-16,-24 25 15,-1-25 1,51 25-16,-26 0 16,-24 0-16,-26 0 15,26 0-15,0 0 16,-1 0-16,-49 0 16,50 0-16,-1 0 15,26 0-15,-26 0 16,-24 25-16,74-25 15,-24 25-15,-1 24 16,0-49-16,26 25 16,-26 0-16,25 25 15,0-1 1,25-24-16,-24 0 16,-1 0-1,25 0-15,-25 49 16,0-24-16,25-26 15,-25 26-15,25 0 16,0-26-16,-24 76 0,-1-76 16,25 26-1,0 24-15,0-24 16,0 0-16,0 24 16,0-49-16,-25 24 15,25 26-15,0-1 16,25 1-1,-25-50-15,25-1 16,-25 1-16,49 0 16,-49 0-1,50 0-15,-50-1 16,49 1-16,-49 25 0,75-25 16,-75-1-16,25-24 15,74 50-15,-25-25 16,-24-25-1,74 0-15,-25 25 16,-24-25-16,24 0 16,25 0-16,25 0 15,-1 0-15,-48 0 16,24 0-16,24 0 16,-23 0-16,-26 0 15,0 0-15,0 0 16,-24 0-16,-1 0 15,-24 0-15,-26 0 16,1 0 0,0-25-16,0 25 15,0-25-15,24 25 32,26-74-32,-51 74 15,1-25-15,0 0 0,25 0 16,-26 0-1,1 1-15,50-1 16,-50 0 0,-1 25-16,26-50 15,-25 26 1,0-1-16,-25-25 16,24 50-16,-24-25 15,0 0-15,0-24 16,0 24-16,0-25 15,0 26-15,0-1 16,0 0-16,0-49 16,0 49-16,0 0 15,0 0-15,-24 0 16,-1 1-16,25-1 16,-50 0 30</inkml:trace>
  <inkml:trace contextRef="#ctx0" brushRef="#br0" timeOffset="11399.84">15131 9401 0,'0'-25'31,"-25"0"-15,0 1 15,0 24-15,1-25-1,-1 0 1,0 0 15,0 0-31,0 25 16,-24-24 0,24 24-1,25-25 1,-25 25-16,-24 0 15,-1-25-15,25 0 16,-49 25-16,49 0 16,0 0-16,-24-25 15,-1 25-15,25 0 16,-24-24-16,-1 24 16,0 0-16,-24-25 15,24 0-15,1 25 16,-1 0-16,-24 0 15,24 0-15,-24-25 16,-1 0-16,1 25 16,-1-25-16,26 25 15,-1 0 1,-24 0-16,-50-24 16,49-1-16,1 0 15,-1 25-15,-24 0 0,25 0 16,-1 0-16,-24 0 15,0 0 1,0 0-16,24 0 16,-24 0-16,-25 0 15,50 0-15,-26 0 16,-24 0-16,75 0 16,-26 0-16,51 0 15,-26 0-15,0 0 16,26 0-16,-1 0 15,-25 0-15,25 0 16,-24 0-16,-1 0 16,25 25-1,-49 0-15,49-1 0,-24 1 16,49 0-16,-25-25 16,25 25-1,-50 0-15,50 0 16,-49-1-16,49 1 15,0 50-15,-50-26 16,50-24-16,0 0 16,-25 49-16,25-49 15,0 49 1,0-49-16,0 0 16,0 25-16,0-1 15,0 1 1,0-25-1,0-1 1,25 1 15,-25 0 1,25 0-32,0 0 15,-25-1-15,24-24 16,1 0-1,25 50-15,-1-50 16,1 25 0,0 0-16,-1-25 15,1 49-15,-1-24 16,51 0-16,-26 0 16,25 0-16,-74-25 15,49 24-15,50 1 16,-99-25-1,25 0-15,24 25 0,26 25 16,-26-26 0,0-24-16,-24 0 0,0 25 15,-1-25-15,1 0 16,24 0 0,1 0-16,-51 25 15,1-25-15,50 0 16,-1 25-16,-24-25 15,-1 0-15,-24 0 16,25 0-16,-1 0 16,26 0-16,-26 0 15,26 0-15,-26 0 16,1 0 0,24 0-16,-24 0 0,0 0 15,24 0-15,-24-25 16,24 0-16,-24 0 15,-1 1-15,1-1 16,24 0 0,-49 0-16,99-24 15,-74-1-15,49 25 16,-49 0-16,24 0 16,0 1-16,1 24 0,-50-25 15,24 0 1,-24 25-16,25 0 15,-50-25-15,24 0 16,1 25-16,-25-24 16,25-1-1,-25 0-15,25 25 16,-25-25 46,0 0-46,0 1 15,0-1-15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20:57.662"/>
    </inkml:context>
    <inkml:brush xml:id="br0">
      <inkml:brushProperty name="width" value="0.05292" units="cm"/>
      <inkml:brushProperty name="height" value="0.05292" units="cm"/>
      <inkml:brushProperty name="color" value="#FF0000"/>
    </inkml:brush>
  </inkml:definitions>
  <inkml:trace contextRef="#ctx0" brushRef="#br0">3200 6350 0,'74'0'94,"1"0"-94,-1 0 15,50 0-15,25 25 16,-25-25-1,25 25-15,-50-25 0,0 0 16,75 0 0,-1 24-16,26 1 0,-1-25 15,26 0-15,-51 0 16,26 0 0,-26 0-16,-24 0 15,0 0-15,-25 0 16,25 0-16,-50 0 15,25 25-15,-25-25 16,0 0-16,25 0 16,-24 0-16,-1 0 15,25 0-15,25 0 16,-25 0-16,25 0 16,-25 0-16,0 0 15,0 0-15,0 0 16,-25 0-16,0 0 15,-24 0-15,-1 0 16,-24 0 0,24 0-16,0 0 15,-24 0-15,0 0 16,-26 0-16,1 0 16,50 0-16,-26 0 0,-24 0 15,25 0 1,-26 0-16,26 0 15,25 0-15,-26 0 16,1 0-16,-25 0 16,-1 0-16,26 0 15,0 0-15,24 0 16,-24 0-16,-1 0 16,-24 0-16,25 0 15,-1 0 1,1-25-16,-1 25 0,-24 0 15,25 0-15,-25-25 16,24 25-16,1 0 16,-1 0-16,1 0 15,0 0 1,-1 0-16,1 0 16,24-24-16,-24 24 15,-25 0 1,49-25-16,-49 25 15,0-50 17,0 50-1,-25-25-15,24 25-1,-24-24 1,0-1 15,0 0 0,0 0 1,0 0-17,0 1 1,0-1-1,0-25 1,0 25 0,0 1 15,0-1-15,0 0-1,0 0 1,0 0-1,0 1-15,0-1 16,0-25 0,-24 50-1,-1-25-15,25 0 32,-25-24-32,0 49 15,0-25-15,1-25 31,-26 26-31,25-26 16,-24 0 0,24 50-16,0-24 15,25-1-15,-50 0 16,26 0-16,-1-24 16,-75 24-16,76 0 15,-51-49-15,-24-1 16,-50 1-1,100 49-15,-51 0 0,-48 0 16,-26-24-16,-25 24 16,-24-25-1,-50 26-15,1-26 0,-1 25 16,49 0 0,-24 0-16,0 1 15,0-1-15,0 25 16,-25 0-16,1 0 15,24 0-15,-1 0 16,51 0-16,49 0 16,0 0-16,25 0 15,-24 0-15,48 0 16,26 0-16,-1 0 16,26 0-16,24 0 15,0 0-15,-24 0 16,-1 0-16,25 0 15,-49 0-15,24 0 16,-24 0 0,-1 25-16,26-1 15,-1 1-15,25-25 16,-24 0-16,24 25 16,-25 0-16,1-25 0,24 0 15,0 50 1,-24-26-16,-26-24 15,25 50-15,26-50 16,-26 50-16,0-26 16,-24 26-16,24 0 15,1-1-15,24 26 16,-25-51-16,1 26 16,24 0-16,-25 24 15,26 0 1,-1-24-16,25 24 0,-25 50 15,25-99-15,-25 25 16,25-25-16,0 24 16,0-24 15,-25-25-31,25 25 16,0 0 15,0 0-16,0-1 1,0 26 0,0-25-1,25 0-15,-25-1 16,0 1 0,25 0-16,0 0 15,0 0 32,-25-1-16</inkml:trace>
  <inkml:trace contextRef="#ctx0" brushRef="#br0" timeOffset="19731.89">10145 9227 0,'25'0'125,"25"0"-109,-26 0-16,51 0 15,-26 0-15,-24 0 16,25 0-16,-25 0 16,-1 0-16,26 0 15,24 0-15,-24 0 16,0 0-16,74 0 15,-50 0-15,50 0 16,-74 0-16,74-24 16,0 24-16,-75-25 15,26 25-15,-26 0 16,1-25 0,24 25-1,-49 0-15,0 0 16,0 0-16,0 0 0,-1 0 15,1 0-15,25 0 16,-25 0 0,-1 0-1,26 0-15,0 0 16,-1 0-16,1 0 16,-1 0-16,26 0 15,-50 0-15,74 25 16,-25 0-16,26 24 15,-51-49-15,1 0 16,-25 25-16,24 0 16,-24-25 109,-25 25-110,0-1 95,25-48-48,24-1-62,-49 0 16,25 0-16,0 25 15,0-49-15,0 49 16,-1-50-16,1 50 16,25 0-16,-1 0 15,-24 0 1,0 0-16,0 0 16,0 0-1,-1 0-15,1 0 16,0 0-16,50 0 15,-26 0-15,1 0 16,-1 0 0,1 0-16,0 0 15,24 0-15,0 25 0,-49 0 16,99-25-16,0 49 16,-49-24-16,-1-25 15,-24 0 1,-1 25-16,26-25 15,-1 0-15,1 0 16,-26 0-16,-24 0 16,0 0-16,0 0 15,-1 0 1,1 0 125</inkml:trace>
  <inkml:trace contextRef="#ctx0" brushRef="#br0" timeOffset="32578.49">2729 13345 0,'24'0'16,"1"0"-1,0 0 1,-25 25-1,25 0 1,0-25 0,-1 0-16,1 0 15,0 24-15,25 1 16,-1-25-16,1 0 0,-1 25 16,26 0-1,-26-25-15,26 25 16,-1-25-16,1 24 15,-1-24-15,25 0 16,1 0-16,-26 0 16,25 0-16,0 0 15,1 0-15,-1 0 16,50 25-16,-50-25 16,-25 0-16,50 25 15,-25-25 1,1 0-16,-1 0 0,0 0 15,-24 0 1,-1 0-16,25 0 0,25 0 16,0 0-16,25 0 15,-25 0 1,25 0-16,-50 0 16,0 0-16,-24 0 15,24 0-15,-25 0 16,1 0-16,-1 0 15,25 0-15,-24 0 16,-1 0-16,1 0 16,-26 0-16,26 0 15,-26 0-15,1 0 16,0 0-16,24 0 16,0 0-16,1 0 15,-1 0-15,1 0 16,24 0-16,-25 0 15,-24 0 1,24 0-16,25 0 16,26 0-16,-51 0 15,25 0-15,0 0 0,-24 0 16,24 0-16,-25 0 16,1 0-1,-26 0-15,1 0 16,0 0-16,24 0 15,25 0-15,-24 0 16,-1 0-16,25 0 16,-24 0-16,-26 0 15,1 0-15,0 0 16,24 0-16,-24 0 16,-26 0-1,1 0-15,0 0 0,0-25 16,24 25-1,-24-25-15,0 25 16,25-24-16,-26-1 16,1 25-1,0-25-15,0 0 16,0-49-16,-1 49 16,1 0-16,0-24 15,-25-1-15,0 25 16,0 0-16,0 0 15,0-24-15,0-1 16,0 25 0,0 1-16,0-1 15,0 0-15,0-25 16,0 1 15,0-1-15,0 25-1,-50-24 1,1 24 0,49 0-16,-75 0 15,51-24-15,-26-1 0,0 25 16,26 1 0,-51-1-16,50 0 15,-49 25-15,24-25 16,1 25-16,-1-25 15,-24 25-15,-1 0 16,26-24-16,-50 24 16,24 0-16,25 0 15,-24 0-15,0 0 16,-1 0 0,1 0-16,-1 0 0,-24 0 15,0 0-15,-50 0 16,75 0-16,-1 0 15,1 0-15,24 0 16,-24 0 0,-1 0-16,-24 0 15,0-25-15,0 0 16,-25 0-16,-25-24 16,124 49-16,-74 0 15,49 0-15,-24 0 16,0-25-16,-1 25 15,1-50-15,-1 25 16,50 25-16,-24 0 16,-50-49-16,24 49 15,1 0-15,24 0 16,-74-25-16,75 0 16,-1 25-16,-24-25 15,-1 25 1,1 0-16,-1 0 15,1 0-15,24 0 16,1 0-16,-51 0 16,1 0-16,25 0 0,-1 0 15,1 0 1,-50 0-16,50 0 16,-1 0-16,-24 0 15,49 0-15,-49 0 16,49 0-16,-49 0 15,0 0-15,49 0 16,1 0-16,-1 0 16,-49 0-16,49 0 15,1 0 1,24 0 0,-25 0-16,26 0 15,-1 0 1,-25 0-1,1 0 1,-1 0 0,25 0-1,0 0-15,-24 0 16,-1 0 0,25 0-1,0 0-15,1 0 16,-1 0-16,0 0 15,0 0-15,0 25 16,-24 0 0,-1-25-1,25 25-15,1-1 16,-26 1 0,50 0-1,-25-25-15,25 25 16,-49 25-16,-1-50 0,50 24 15,-50 1 1,26-25 0,-1 25-1,0-25 1,0 25 0,25 0-16,-25-25 15,1 0-15,-1 24 16,0-24-1,25 25 1,-50-25 0,50 25-1,-24 0 1,24 0-16,-25-25 0,25 24 31,-25 1-31,0 0 31,25 0-15,0 0-16,0-1 16,0 1-16,0 0 15,0 25-15,0-26 0,0 1 16,0 25 0,0-25 15,0-1-31,0 26 15,0-25 1,25 24 0,-25-24 15,25-25-15,-25 25-16,49 0 15,-49 0-15,25-25 0,-25 24 31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57:00.854"/>
    </inkml:context>
    <inkml:brush xml:id="br0">
      <inkml:brushProperty name="width" value="0.05292" units="cm"/>
      <inkml:brushProperty name="height" value="0.05292" units="cm"/>
      <inkml:brushProperty name="color" value="#FF0000"/>
    </inkml:brush>
  </inkml:definitions>
  <inkml:trace contextRef="#ctx0" brushRef="#br0">17462 9029 0,'75'0'110,"-50"0"-110,74-50 15,50 50-15,-25 0 16,-75 0-16,51 0 0,24 0 16,24 0-1,-48 0-15,-1 0 16,-25 0-16,1 0 16,-50 0-16,-1 0 15,1 0 1,0 0-1,-25-25 17</inkml:trace>
  <inkml:trace contextRef="#ctx0" brushRef="#br0" timeOffset="1120.33">15478 10096 0,'50'24'47,"-25"-24"-32,24 25 1,1-25 0,24 0-16,-24 0 15,74 0-15,-25 0 16,0 0-16,50 0 16,-50 0-16,1 0 15,24 0-15,0 0 16,-75 0-16,26 0 15,24 0-15,-25 0 16,-49 0 0,25 0-16,-26 0 15,26 0-15,-25 0 16,0 0-16,-1 0 16,26 0-16,-25 0 15,24 0 1,-24 0-1,50 0 1,-51 0 0</inkml:trace>
  <inkml:trace contextRef="#ctx0" brushRef="#br0" timeOffset="42170.09">18207 10170 0,'24'0'47,"1"0"-32,0 0 1,-25 25 31,50-25-47,24 0 15,-74 25 1,50-25-16,-1 24 16,1-24-16,0 0 0,49 25 15,-74-25 1,24 0-16,1 0 15,24 25-15,-24-25 16,24 0-16,25 0 16,-49 0-16,24 50 15,26-50-15,-26 0 16,0 24-16,1-24 16,24 0-16,-24 0 15,-26 0 1,50 0-16,25 0 0,-74 0 15,74 0-15,-50 0 16,50 0-16,0 0 16,-24 0-16,49 0 15,-50 0 1,25 0-16,-25 0 16,-25 0-16,1 0 15,-1 0-15,25 0 16,1 25-16,-51 0 0,1-25 15,-25 0 1,49 25-16,-24-25 16,24 25-16,-24-1 15,-25 1 1,49-25 0,-49 0-16,24 50 15,1-25-15,-25-25 16,0 49-16,24-49 15,-24 0 1,25 0-16,-26 0 94,1 0-63,0-25-31,0 1 16,0 24-16,24 0 15,26-25-15,-26 25 16,50-25-16,1 0 16,-75 0-1,99 1-15,-50-1 16,0 25-16,75-25 15,-99 25-15,24-25 16,1 25-16,-26 0 16,50 0-1,-24 0-15,-1 0 16,1 0-16,-1 0 16,1 0-16,-1 0 15,0-25-15,-49 25 16,74 0-16,-24 0 15,-26 0-15,1 0 16,49 0-16,0 0 16,-49 0-16,0 0 15,-1 0-15,1 0 16,49 0-16,-74 0 16,25 0-16,-1 0 15,1 0-15,-1 0 16,1 0-1,0 0-15,-1 0 16,26 0-16,-1 0 0,-24 0 16,-1 0-1,50 0-15,-49 0 0,49 0 16,-49 0 0,-25 0-16,49 0 15,-24 0-15,74 0 16,-25 0-16,-25 0 15,-24 0-15,74 0 16,-74 0-16,-26 0 16,1 0-16,25 0 15,-25 0 1,-1 0-16,1 0 16,0 0 312,0 0-313,-25-24 17,25 24-17,-25-25 1,0 0-1,0 0 1,24 25-16,-24-25 16,25 25-1,0-24 32,0-1 0</inkml:trace>
  <inkml:trace contextRef="#ctx0" brushRef="#br0" timeOffset="104181.92">8905 10071 0,'99'49'109,"0"-49"-109,-24 0 16,24 0-16,25 0 15,50 0-15,-26 0 16,51 0-16,24 0 16,-74 0-16,49 0 15,1 0-15,-1 0 16,1 0-16,49 0 16,-50 0-1,1 0-15,-51 0 16,1 0-16,-25 25 0,0-25 15,-49 0 1,-1 25-16,1-25 16,-1 0-16,-49 0 15,0 25-15,49-25 16,-24 0-16,-26 0 16,51 0-16,-26 0 15,26 0-15,-1 0 16,-24 0-16,-1 0 15,51 0-15,-26 0 16,1 0-16,-1 0 16,-49 0-16,0 0 15,-1 0 1,1 0-16,25 0 31,-25 0-31,-1 0 31,1-25-31,0 0 16,25 0 0,-50 1-16,0-26 15,0 0-15,24 25 16,-24-24-16,0-1 16,0 25-1,0-24-15,0 24 16,0-25-1,0 26-15,0-1 16,0 0-16,0 0 16,0 0-16,0 1 15,0-1 1,-49 0 0,49 0-16,-25-24 15,0 24-15,-24-25 16,24 1-16,-25-1 0,25 50 15,-49-74-15,24 74 16,-49-100 0,50 76-16,-51-26 15,1 0-15,-50-24 16,75 49-16,-50 0 16,49-49-16,-73 49 15,73 25-15,-49-25 16,0 25-16,50-25 15,-26 25-15,26 0 16,-25 0-16,0 0 16,49 0-16,-49 0 15,-25 0-15,25 0 16,-25 0-16,-1 0 16,26 0-16,0 0 15,0 0 1,-50 0-16,50 0 15,-25 25-15,25-25 16,49 0-16,-24 25 16,24-25-16,-24 0 15,-1 0-15,50 0 16,-49 0-16,-1 0 16,26 0-16,-50 0 15,-25 0-15,74 25 16,-49 0-16,24-25 15,26 0-15,24 0 16,-25 0-16,-24 0 16,49 0-16,0 0 15,1 0-15,-26 24 32,25 1-32,0-25 0,-49 50 15,-25-1-15,74-24 16,0 0-16,-25 50 15,26-75 1,-1 24-16,0 1 16,-25 0-16,26 0 15,-1 0-15,0-1 16,25 1 0,-25 0-16,0-25 15,25 50 1,-24-26-1,24 1-15,0 0 16,0 25 0,0-26-1,0 1-15,0 0 16,0 0 15,0 0-15,24-1-16,-24 1 15,50 0-15,-25 0 16,24 0 0,-49-1-16,25 1 15,25-25-15,-1 25 16,-24 25-16,50-50 16,-51 74-16,51-74 15,-26 25-15,1 0 16,0-25-16,-1 24 15,-24-24-15,50 25 16,-1 0-16,-49-25 16,0 0-1,24 25-15,26-25 16,-26 0-16,1 25 0,-1-25 16,26 25-16,-26-25 15,51 0-15,-51 0 16,50 0-1,-49 0-15,25 0 16,-1 0-16,25 0 16,0 0-16,1 0 15,24 0-15,0 0 16,-25 0-16,0 0 16,0 0-16,0 0 15,1 0-15,-26 0 16,25 0-16,1 0 15,-26 0-15,0 0 16,1 0-16,-1 0 16,-24 0-16,24 0 15,1 0-15,24 0 16,-25 0 0,1 0-16,-1 0 15,-24 0-15,-1 0 16,-24 0-16,0 0 0,25 0 15,-26 0 1,1 0 0,0 0-16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4:57:58.215"/>
    </inkml:context>
    <inkml:brush xml:id="br0">
      <inkml:brushProperty name="width" value="0.05292" units="cm"/>
      <inkml:brushProperty name="height" value="0.05292" units="cm"/>
      <inkml:brushProperty name="color" value="#FF0000"/>
    </inkml:brush>
  </inkml:definitions>
  <inkml:trace contextRef="#ctx0" brushRef="#br0">15032 10641 0,'-50'-25'15,"25"1"17,0-1-17,1 25 1,-26-25 0,0 25-1,26 0 16,-1 0 1,-25 0-17,25 0 1,1 0-16,-26 0 16,-24 0-16,49 0 15,-25 0-15,25 0 16,-49 25-16,24-25 31,-24 0-31,49 25 16,25-1-1,-25-24-15,0 25 32,1 0-32,-1 0 15,0 0 1,0-1-1,25 1-15,-25-25 16,1 25-16,-1 0 16,25 0-16,-25-1 15,0 26-15,0 0 16,25-26-16,-24 1 16,24 0-16,0 0 15,0 24 1,0 1-1,-25-25-15,25 0 16,0 0 0,0-1-1,0 26 1,0-25-16,0 24 0,0 51 16,0-76-16,0 26 15,0 0 1,0 24-16,25 0 15,-1 1-15,-24-1 16,25 1-16,50 24 16,-75 25-16,0-25 15,24-49-15,1 24 16,-25 1-16,0-51 16,0 51-16,25-1 15,-25-24-15,0 24 16,25 1-16,-25-26 15,25 26-15,-25-26 16,24 26-16,-24-26 16,0 26-16,0-50 31,0 24-31,0 26 16,0-26-16,0-24 15,0 0-15,0 24 16,0-24-16,0 0 15,0 0-15,0 24 16,0-24 0,0 0-16,0 0 15,0 24 1,0-24 15,0 0-15,25-25 93,0 0-93,25 0-16,74-50 15,-75 50-15,26-49 16,-26 24-16,26 0 16,24-49-16,-49 49 15,-26 0-15,26 0 16,-25-24-16,24 24 16,26 0-16,-75 0 15,49 1-15,-24-1 16,0-25-16,0 1 15,0 24 1,-1-25-16,-24 25 16,0 0-1,0 1-15,0-26 16,0 0-16,0 26 16,25-1-16,-25-50 15,25 1-15,-25-25 16,0 24-16,25 26 15,-25-1-15,0-24 16,25-50-16,-25 74 16,0-49-16,0 24 15,0-24-15,-25-25 16,25 75-16,-25-1 16,0-24-16,0-1 15,1 1-15,24 49 31,-25 25-15,0-25-16,25 0 16,0 1-16,-25-26 15,0 25-15,1 0 16,24 1 0,-50 24-1,50-50 16,-25 50-15,25-25 0,0 0-1,-25 1-15,1-1 32,24 0-32,0 0 15,0 0 16,0 0 1,0 1-17,-25-1 17,25 0-17,0 0 1,0 0-16,0-24 15,0 24 1,0 0 0</inkml:trace>
  <inkml:trace contextRef="#ctx0" brushRef="#br0" timeOffset="4643.89">13543 10616 0,'-24'-24'31,"-1"24"-31,0 0 31,0-25-15,0 25-1,1 0 1,-1 0 0,0 0-1,0 0-15,0 0 16,1 0 0,-26 0-1,50 25-15,-25-25 16,0 24-16,0-24 15,1 0-15,24 25 16,-25 0-16,0-25 16,25 25-16,-25 0 15,0-1 1,-24 51-16,24-75 16,0 25-16,0-1 15,25 1-15,-49 0 0,49 0 16,0 0-16,-50-1 31,50 1-31,0 25 16,0-1-16,-25 1 15,1 0-15,-26 24 16,50 1-16,-25 49 16,25-50-16,-25 50 15,25-50-15,-24 26 16,-1-1-16,25 50 15,0-25 1,0 25-16,0-75 0,0 0 16,0 26-16,0-1 15,0 0-15,0 0 16,0 0-16,0-24 16,0 24-1,0 50-15,0-50 16,0 0-16,0 25 15,0-24-15,0-26 16,0 25-16,0-49 16,0-1-16,0 1 15,0 0-15,0 49 16,0-25-16,0 1 16,0-1-16,0 25 15,-25-24-15,25-50 16,-25 49-16,25 0 15,0 26-15,0-51 16,0 26-16,0 24 16,-25-25-1,25 1-15,0-1 0,0 25 16,0 1 0,0-51-16,0 1 0,0-1 15,25 1-15,-25 49 16,0-49-1,0-1-15,0 1 16,25-25-16,-25 49 16,25-24-16,-25-1 15,25 1 1,-25 24-16,0-49 16,0 0-16,0 25 15,0-1-15,0-24 16,0 0-16,0 25 15,24-26 1,-24 1 0,0 0-16,0 25 15,0-26-15,25-24 16,0 25 0,-25 0-1,25 0 1,24 0-16,1-1 47,-25-24-47,49 25 15,-49-25 1,25 0-16,-1 25 16,75-25-16,-99 0 15,0 0-15,25 0 16,-1 0-1,-24 0 1,25 0 0,-26-25-16,1-24 0,25-1 15,-50 25 1,74-124-16,-49 100 0,-25-26 16,25 1-16,-25-25 15,49 24 1,-49 26-16,50-51 15,-25 26-15,-25 24 16,0-24-16,25 24 16,-1-24-16,1 0 15,-25 24-15,0 0 16,0 26-16,0-26 16,0-24-16,0-1 15,0 1 1,0 24-16,0-24 0,0-1 15,0 1-15,0-25 16,0 49-16,0-74 16,0 50-16,0-50 15,0 49 1,25-49-16,0 25 16,-25 24-16,0 1 15,0 0-15,0 24 16,0-49-16,0-25 0,0 25 15,0-25 1,0 24-16,0 26 16,0 0-16,0-1 15,0 25-15,0-24 16,0 49-16,0-24 16,0-1-16,0 0 15,0-24-15,0 24 16,-25-24-16,25 24 15,-25 26 1,0-51-16,25 26 0,0-1 16,-49 25-16,24-49 15,25 24 1,-25 25-16,25-49 0,0 24 16,-25 25-1,1-74-15,-1 50 16,25-26-1,0 50-15,0-24 16,0-1-16,0 25 16,-25 1-16,25-26 15,0-24-15,0 24 16,0 25-16,0 0 16,0-49-16,0 24 15,0 1-15,-25-1 16,0 1-16,25-1 15,0 25 1,-24-25-16,24 26 31,0-26-31,0 25 16,0 0 0,0 1-1,0-26-15,0 25 31,0 0-15,0-24 0,0 24 46</inkml:trace>
  <inkml:trace contextRef="#ctx0" brushRef="#br0" timeOffset="6325.26">19000 10641 0,'-24'0'15</inkml:trace>
  <inkml:trace contextRef="#ctx0" brushRef="#br0" timeOffset="9112.32">18827 10641 0,'-25'0'78,"0"0"-63,0-25-15,-24 25 16,-26 0-16,26 0 16,24 0-1,-25 0-15,25 0 16,-49 0-16,24 0 15,1 0-15,-1 0 16,1 0-16,24 25 16,0 0-1,-25 0-15,50 24 16,-24 26 0,24-26-16,0 26 15,0-26-15,0 26 16,-25 49-16,25-50 15,0 1-15,0 49 16,0 0-16,0-50 16,0 75-1,0-75-15,0 1 16,0 24-16,0 0 0,-25 25 16,25-24-16,-25 24 15,25 0-15,0-25 16,0-25-1,0 50-15,0-49 16,0-26-16,0 26 16,0-1-16,0-24 15,0-1-15,0 1 16,0-25 0,25 24 30,25 1-30,-1-25 15,-24-25-31,0 0 16,74 25 0,-49-25-16,49 0 15,25 0-15,-25 0 16,0 0-16,-74 0 15,25-25-15,-1-25 0,1 25 16,0-24 0,24 24-16,-49 0 15,0 0-15,-1 1 16,1-1-16,0 0 16,0-25-16,0 50 15,-25-25-15,0 1 16,24-26-16,-24 25 15,0-24 1,0-26-16,0 1 16,0 24-16,0 25 15,0-24-15,0-26 16,-49-49-16,24 75 16,0-50-16,0 74 15,-24-99 1,24 49-16,25 50 15,0-24-15,-50-50 16,26 74-16,24-50 16,0 26-16,-25-1 15,25 1-15,0-26 16,-25 1-16,0 24 16,0-24-16,25 49 15,-24-25-15,-1-49 16,0 74-16,25-24 15,-25 24-15,0 0 16,25 0-16,-24 0 16,-1 1-1,25-1 17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5:00:28.264"/>
    </inkml:context>
    <inkml:brush xml:id="br0">
      <inkml:brushProperty name="width" value="0.05292" units="cm"/>
      <inkml:brushProperty name="height" value="0.05292" units="cm"/>
      <inkml:brushProperty name="color" value="#FF0000"/>
    </inkml:brush>
  </inkml:definitions>
  <inkml:trace contextRef="#ctx0" brushRef="#br0">21630 18331 0,'0'49'31,"24"-49"0,1 0-31,25 0 16,24 0-16,-24 0 15,24 0-15,26 0 16,73 0-16,-24 0 16,124-25-16,0-24 15,24 24-15,1 0 16,24 0-16,26 1 15,-26-1 1,-24 25-16,24-25 16,-49 0-16,0 0 0,-50 25 15,1 0-15,-26-24 16,25-1-16,-74 0 16,25 25-1,24 0-15,-24 0 16,-1 0-16,26 0 15,-1 0-15,-49 0 16,25 0-16,-1 0 0,26-25 16,-1 0-1,50 1-15,-49-1 16,-1 0-16,25-25 16,1 26-16,-1-1 15,-50 0-15,26 0 16,-25 0-16,-50 25 15,49-24-15,-24 24 16,25-25-16,-50 25 16,0 0-1,49 0-15,-73 0 16,-1 0-16,-25 0 0,25 0 16,-24 0-1,-1 0-15,1 0 0,-1 0 16,1 0-1,-1 0-15,-24-25 16,-26 0 47</inkml:trace>
  <inkml:trace contextRef="#ctx0" brushRef="#br0" timeOffset="1970.29">2877 11633 0,'25'0'15,"0"0"1,0 0 0,0 0-1,24 0-15,1 0 16,-1 25-1,-24-25 1,50 0-16,-26 0 16,75 50-16,0-50 0,-25 25 15,-24-25-15,24 0 16,75 0 0,-1 24-16,26-24 15,24 0-15,25 0 16,-25 0-16,1 0 15,-26 0-15,0 0 16,1 0-16,-1 0 16,-24 0-16,-25 0 15,-50 0-15,0 0 16,0 25-16,1-25 16,49 0-16,-50 0 15,0 0-15,0 0 16,25 25-16,-49 0 15,24-25-15,0 25 16,-25-25 0,1 0-16,-1 0 15,1 0-15,-26 0 16,1 0-16,24 0 16,1 0-16,-1 0 15,-24 0-15,-25 0 16,-1 24-16,76 1 15,-76-25-15,51 25 16,-50 0-16,24-25 16,1 0-16,-1 25 15,1-1-15,0 1 16,24-25-16,25 0 16,-24 0-16,49 25 15,-25 0 1,0-25-16,50 0 15,-50 0-15,-24 0 16,-1 0-16,25 0 0,-49 0 16,-25 0-16,-1 0 15,26 0 1,-25 0 0,0 0-1,0 0 1</inkml:trace>
  <inkml:trace contextRef="#ctx0" brushRef="#br0" timeOffset="4741.12">9599 12477 0,'0'0'0,"-24"-25"0,-1 25 15,-99-25-15,49 0 16,-49 1-16,0 24 16,50 0-16,-50 0 15,74 0 1,-24 0-16,-1 0 15,1 0-15,-50 0 16,25 0-16,-25 0 16,-50 0-16,0 0 0,-24 0 15,0 0 1,-26 0-16,51 0 16,-26 0-16,26 49 15,-1 1-15,25-1 16,25 51-16,50-26 15,49-74-15,0 74 16,-49 1-16,74-1 16,0 25-16,0 50 15,0-25 1,0-49-16,25 74 16,-1-50-16,51 25 15,-50-75-15,24 26 16,1-26-16,74 51 0,-75-26 15,1-74 1,0 50-16,-1-26 16,75 1-16,-24 0 15,-1 0-15,-25-25 16,1 0-16,49 0 16,49 0-16,-49 0 15,75 0-15,-1 0 16,1 0-16,49 0 15,-50 0-15,0-25 16,51 0-16,-26-24 16,25 24-16,-50-25 15,1 1-15,-26-1 16,1 25-16,-25-24 16,-50 24-1,-25-25-15,-49 50 16,0-25-16,0 1 31,0-1-31,-25 0 31,0 0-15,0 0 0,0 1-16,49-26 15,-49 0 1,0 1-16,0 24 15,0 0-15,0 0 16,0-24-16,0 24 31,0 0-31,0-24 16,-25 24-16,1 0 16,24 0-16,-50-49 15,0 24 16,50 25-15,-49 0 0,49 1-1,0-1 1,-25 0-16,0 25 16,0-25-16,25 0 31,-24-24 16,-1 49 328,25-25-360,0 0-15,0-24 16,-25 24-16,0 25 16,25-50-16,0 1 15,-25 49-15,25-50 16,-24 25 15,-1 25-31,0 0 94,0 0-79,0 0 1,1 0-16,-1 0 16,0 0-1,0 0-15,0 0 16,1 0 0,-26 0-1,0 0 1,25 0-1,1 0-15,-1 0 16,0 0 0</inkml:trace>
  <inkml:trace contextRef="#ctx0" brushRef="#br0" timeOffset="9629.62">2406 5085 0,'-25'25'31,"25"0"-15,0-1-16,-25 1 16,-24 25-1,49-25 1,0-1-16,-50 1 15,50 25-15,-25-1 16,1 1-16,-1 0 16,-25-1-16,25 100 15,25-99-15,-24 24 16,-1 25-16,0 25 16,0 0-16,0 0 15,1-24-15,24-1 16,0 0-16,-25 25 15,0-50-15,25 26 16,0-1-16,0 0 16,0 0-16,0 1 15,0 24-15,0-50 16,0 0 0,0-24-16,0 0 15,0 24-15,0 0 16,0-24-16,0 24 15,0-24-15,0 0 16,0-1-16,0 26 16,0-26-1,0 1-15,0 49 16,0-74 0,-25 0-16,0 0 15,1-25-15,-1 24 16,-25-24-1,25 0 17,1 0-32,-1 0 31,25 25 78,0 0-93,25-25 0,49 50-16,-24-26 15,24 76 1,-49-100-16,24 49 0,-24 1 15,0-25-15,49 49 16,-24 25-16,-25-24 16,24-1-16,-24 1 15,0 24 1,0-50-16,0 26 16,-25-26-16,49 26 15,-49-26-15,0 26 0,75-26 16,-75-24-1,0 25-15,24 24 16,-24 1-16,25-26 16,0 1-16,-25-25 15,25 24-15,0 75 16,-25-74-16,0 0 16,24 24-16,-24-24 15,0 74-15,0-50 16,0 0-16,0 26 15,0 48 1,0-98-16,0 74 0,0-25 16,0-49-1,25 49-15,-25-49 0,0-1 16,25 51-16,-25-76 16,25 26-1,-25-25 1,0 0-16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27T15:02:26.714"/>
    </inkml:context>
    <inkml:brush xml:id="br0">
      <inkml:brushProperty name="width" value="0.05292" units="cm"/>
      <inkml:brushProperty name="height" value="0.05292" units="cm"/>
      <inkml:brushProperty name="color" value="#FF0000"/>
    </inkml:brush>
  </inkml:definitions>
  <inkml:trace contextRef="#ctx0" brushRef="#br0">27831 2952 0,'0'0'0,"-124"0"15,0 0-15,0 0 16,0 0-16,25 0 16,49 25-16,-99-25 15,99 0-15,1 0 16,-50 0-16,-25 0 16,-50 0-16,0 0 15,-24 0-15,-25 0 16,-1 0-1,-24 0-15,0 0 0,0 0 16,25-25-16,-25 0 16,0 0-16,-25-24 15,-25 24-15,26 0 16,24 25 0,0 0-16,-1 0 15,-48 0-15,-1 0 16,1 0-16,-26 0 15,-99 0-15,25 0 16,-99 25-16,0 24 16,0 1-16,0-25 15,74 0-15,-74 24 16,124-24-16,50 0 16,24 24-16,25-24 15,0 0-15,1 0 16,24 0-16,49-1 15,-49 1-15,74 0 16,-24 25 0,24-26-16,26 1 15,24 25-15,-25-25 0,0 24 16,50-24 0,-50 25-16,50-26 0,-50 26 15,0 0 1,25-1-16,-25-24 15,25 25-15,0-25 16,0 24-16,25 1 16,-25-1-16,25-24 15,-25 25-15,49-1 16,-49 1-16,50 0 16,-26-1-16,76-24 15,-51 49-15,1-49 16,24 50-16,1-26 15,-51 26-15,26-1 16,-25 25-16,49-49 16,1 24-16,-1 26 15,-24 24 1,24-50-16,0 25 16,25 0-16,-24 1 15,24 24-15,25 0 16,0 49-16,0-49 0,0 50 15,0 0 1,0 24-16,0 0 16,0 1-16,0-1 15,0 1-15,25-1 16,0-49-16,24-25 16,1 50-16,0-25 15,-1 24-15,26-24 16,24 74-16,-25-49 15,25 24-15,1-24 16,24 0 0,-25-26-16,-25-48 0,25 24 15,-24 0 1,24 0-16,-24-50 0,24 50 16,25-25-1,25 25-15,49 0 16,-24 0-16,74 50 15,-50-50-15,100 25 16,-25 0-16,24-25 16,51 0-16,48-50 15,1 25-15,50 1 16,24-1-16,-49 25 16,49 25-16,-74-75 15,-25 1 1,99 24-16,-99-50 0,-49 1 15,24 24-15,-49-49 16,-1 0-16,1-25 16,25 0-1,24 0-15,25 0 16,0 0-16,-25 0 16,25 0-16,-49 0 15,-1 0-15,1 0 16,-26 0-16,1 0 15,0 0-15,-26 0 16,-48 0-16,-1 0 16,-25 0-16,1 0 15,-26 0-15,26 0 16,-25 0-16,-1 0 16,-49 0-16,0 0 15,25 0-15,25 0 16,-75 0-1,75-25-15,-1-49 16,1 24-16,-75 1 16,50-1-16,0-24 0,0-1 15,-1-49-15,26 25 16,0-25 0,-1-50-16,1 50 15,0-25-15,-50-74 16,0 49-16,-50 26 15,0-26-15,1-24 16,-1-26-16,-49 26 16,74-1-16,-49-24 15,-1 25-15,1-1 16,-25 26-16,0-1 16,-25-24-16,0 24 15,0 25-15,0-24 16,0-1-16,0 0 15,0 25-15,0-24 16,0-1 0,0 1-16,0 24 15,0-25-15,0 0 0,0 26 16,0-1-16,0-25 16,0 25-16,0-24 15,0-1 1,0 50-16,0-25 15,0 25-15,-50 0 16,25 0-16,0 50 16,1-50-16,24 49 15,-25 1-15,-25-25 16,1-1-16,49 26 16,-50 0-16,0-1 15,50 26-15,-74-1 16,49 0-16,0-24 15,-24 24-15,-1 1 16,50 24-16,-49-25 16,-1 1-1,25 49 1,0-25-16,-24-49 16,24 24-1,0 25-15,0 0 16,-24-24-16,24 49 15,-25-25-15,25 0 16,1 25-16,-1 0 16,-25-25-1,1 25 1,24-25-16,0 25 16,-25 0-16,1 0 15,24-24-15,0 24 16,0 0-16,1-25 15,-1 25 1,0 0-16,0-25 16,-24 25-16,-1-25 15,25 0-15,-24 25 0,24-24 16,-25 24-16,50-25 16,-49 25-1,24-25-15,0 0 16,-25 25-1,26-49-15,-1 24 16,0 0 0,0 25-16,0-50 15,0 50 1,1-24 31,-1-1-32,0 25 64</inkml:trace>
  <inkml:trace contextRef="#ctx0" brushRef="#br0" timeOffset="12225.73">24234 17810 0,'-25'-25'46,"1"25"-30,-26 0-16,0 0 16,-49 0-16,0 0 15,24 0-15,-49 0 16,-24 0-16,-125 0 16,-99 0-16,24 0 15,-98 0-15,-249-25 16,125-24-1,-50-26-15,49 1 16,-74-1-16,0 1 16,-74-50-16,25 49 15,-26 1-15,26-50 0,49 50 16,-75-1 0,76-49-16,73 75 15,125-26-15,-1 1 16,1 24-16,-26-99 15,26 50-15,-75 0 16,-25 0-16,75-25 16,-75-75-16,50 26 15,74-26-15,26-24 16,48-50-16,51 99 16,24-74-16,50 25 15,-1 49-15,1-49 16,74 50-16,25-26 15,0 26-15,25 24 16,25-25 0,-26 0-16,51 1 15,-1 24-15,1 0 16,-1-25-16,0 1 16,1-26-16,-1 26 15,0-50-15,50 49 16,-24 25-16,24-25 15,-25 26-15,25 24 16,0-50-16,0 50 16,0-50-16,0 50 15,0-25-15,0-24 16,0 74-16,0-1 16,0-24-16,0 25 15,0 25 1,0-1-16,0 1 15,0-25-15,0 74 16,0-50-16,25 51 0,-25-26 16,0-24-16,0 49 15,0 0 1,0 0 0,24 25-1</inkml:trace>
  <inkml:trace contextRef="#ctx0" brushRef="#br0" timeOffset="12757.46">3870 8756 0,'24'0'31,"51"-74"-31,24 24 16,0 25-16,0 0 15,-24-49-15,-1 74 16,1 0-16,49-25 15,-100 25 1,1 0-16,50 0 16,-26 0-16,26 0 15,-1 25-15,50 99 16,0 25-16,-49-50 0,24 0 16,-25 25-1,50 50-15,-25-100 16,-49-24-16,-25-25 15,0 24-15</inkml:trace>
  <inkml:trace contextRef="#ctx0" brushRef="#br0" timeOffset="15303.91">8111 4465 0,'0'0'15,"-298"-75"1,199 1-16,25 49 0,-1 0 15,-49-24 1,-24-1-16,-26 1 16,0-1-16,-74-24 15,0-1-15,25 26 16,-50-1-16,-25 25 16,26-24-16,-26 24 15,25 0-15,25 25 16,-25 0-16,50 0 15,0 0-15,-25 0 16,24 0-16,1 0 16,25 0-16,-25 0 15,74 25-15,-25 0 16,0 24-16,1-24 16,24 25-1,0-1-15,-25 26 16,1-1-16,-1 50 0,-24 0 15,49-25 1,0 0-16,0 25 16,25-24-16,-25-26 15,50 1-15,0-1 16,25 25-16,24-24 16,50 24-16,0 25 15,0-25-15,0 25 16,0 0-16,0 25 15,0-25-15,0-25 16,0 25-16,0-49 16,0 24-1,0 0-15,0 50 16,0-25-16,0 50 0,0-1 16,0 26-16,0-1 15,0-49-15,0 24 16,0 1-1,0-75-15,25 50 16,24 0-16,-24-50 16,25 75-16,24-25 15,1 24-15,24 1 16,0-25-16,0 0 16,1-1-16,-1 1 15,0 0-15,0-25 16,0 25-16,-24-25 15,49 0-15,0 25 16,0 24-16,50-24 16,-50 50-16,0-50 15,24-1-15,1 1 16,0-25 0,25 25-16,-25 0 15,-25-25-15,0-50 0,-25 26 16,25-26-1,0 25-15,-25-24 16,0-51-16,0 26 16,26-25-16,-26 0 15,0-25-15,50 0 16,-25 0-16,49 0 16,-24 0-16,25 0 15,24 0-15,-49 0 16,25-25-16,-1-25 15,1 1-15,24-1 16,-24 0-16,25 1 16,49-1-16,-50 1 15,25-26-15,1-24 16,-51 24-16,50 1 16,-74 0-16,0-1 15,0-49 1,-50 25-16,25 0 15,0 24-15,0-49 0,-25 0 16,25 0 0,0-25-16,-24 1 15,-1-26-15,0 25 16,-24-74-16,-26 24 16,1 1-16,-1-25 15,26 0-15,-26-25 16,-24 24-16,0-24 15,-25 25-15,25 25 16,0-1-16,-25 1 16,0-1-16,0 1 15,0-25 1,0 24-16,0 1 16,0 49-16,0-25 0,0 50 15,0-49 1,-25 24-16,-50 0 0,1 0 15,-25 0 1,24 0-16,-24 1 16,25 48-16,49 51 15,-25-1-15,1-49 16,24 49-16,0 1 16,-25 24-16,50 0 15,-49 0-15,-26-24 16,26-26-16,24 75 15,-25-25-15,1 25 16,-1-24-16,25 24 16,1-25-16,-26 25 15,25-25-15,0 25 16,-24 0-16,24 0 16,0 0-1</inkml:trace>
  <inkml:trace contextRef="#ctx0" brushRef="#br0" timeOffset="29892.14">14188 11187 0,'0'0'0,"-74"-25"15,49 25 1,0 0 0,0 0-1,1 0 1,-1 0 0,0 0-16,-25 0 15,1 0-15,-1 0 16,1 0-1,-1 25-15,-24 74 0,-26-24 16,26-26 0,0 1-16,-1 49 0,26 0 15,-26 25-15,1 0 16,24-49 0,25-26-16,25 50 15,-25 26-15,25 23 16,0 1-16,0 50 15,0-26-15,0 26 16,0-26-16,0-49 16,0 25-16,0-50 15,0 25-15,0 25 16,0-25-16,0 0 16,0 25-16,0-25 15,0 50-15,0-25 16,25-25-16,-25 24 15,0-48-15,0-1 16,0 0 0,0 0-16,25 25 15,0-49-15,0-1 16,-1 25-16,-24-24 16,50 24-16,-25-25 15,0 1-15,-25-26 16,25 1-16,-1 24 15,1 51-15,-25-51 16,0 0-16,0 1 16,25 24-16,-25 0 15,25-24-15,0 24 16,-1 25-16,1-25 16,-25-25-16,0 26 15,0-26 1,25-24-16,0-1 0,-25 1 15,0 24-15,25-24 16,-25 0-16,24 24 16,-24-24-16,25 24 15,0-49 1,-25 24 0,0-24-16,0 0 15,25 0 1,0 0-16,-25-1 15,49 26 1,1-25 0,-1-25-16,26 25 15,-26-25 1,75 0-16,0 0 0,25 0 16,-74 0-16,49 0 15,49 0-15,26 0 16,24 0-16,-25 0 15,26 0 1,24 0-16,0 0 16,0 0-16,0 0 15,0 0-15,-25 0 16,-24 0-16,-26 0 0,26 0 16,-1 0-1,-49 0-15,0 0 16,24 0-16,-24 24 15,25 1-15,-25 0 16,-25-25-16,49 0 16,26 25-16,-1-25 15,1 25-15,24-1 16,-74-24-16,49 25 16,-24-25-16,-1 25 15,26-25 1,-25 25-16,-1-25 0,-24 0 15,0 0-15,24 0 16,26 0-16,-1 0 16,-49 0-1,50 0-15,-26 0 16,-24 0-16,0 0 16,-50 0-16,25 0 15,0 0-15,-25 0 16,1 0-16,48 0 15,-48 0-15,-26 0 16,25 0-16,-24 0 16,-1 0-16,25 0 15,1-25-15,-26 0 16,0 25-16,1 0 16,-26-25-16,-24 1 15,0-26-15,25 25 16,-1 0-1,1 1-15,24-1 16,-49 0-16,25 0 0,-26 0 16,1-24-16,25 49 15,-25-50 1,-1 25 0,-24 1-16,25 24 15,0-25-15,-25 0 16,0 0-1,0 0 1,0 1-16,0-1 16,0 0-1,0 0 1,-25 0-16,25-24 16,-25 24-1,1 0-15,24 0 0,-50 1 16,0-26-1,50 25-15,-74-49 16,49 74 0,-74-50-16,74 25 15,-49-24-15,-1 24 16,1 0-16,0-25 16,-1 50-16,1-49 15,-1 49-15,-24-50 16,-25 25-16,-25 1 15,25 24-15,75 0 16,-51 0-16,-73 0 16,24 0-16,25 0 15,0 0-15,0 0 16,25 0-16,24 0 16,-24 0-16,0 0 15,0-25 1,-50 25-16,25-25 15,-50 25-15,-24 0 16,-1 0-16,26 0 0,24 0 16,-50 0-16,26 0 15,-26 0 1,26 0-16,49 0 16,-50 0-16,0 0 15,1 0-15,24 0 16,-25 0-16,1 0 15,24 0-15,-74-25 16,99 25-16,-50 0 16,25 0-16,0 0 15,25 0-15,25 0 16,-50 0-16,50 0 16,0 0-16,24 0 15,1 0-15,24 0 16,-24 0-16,49 0 15,-25 0 1,26 0-16,-26-25 16,0 25-16,1 0 0,-26 0 15,1 0 1,24 0-16,1 0 16,-1 0-16,-24 0 15,24 0-15,-24 0 16,24 0-16,-49 0 15,49 0-15,-24 0 16,24 0-16,25 0 16,-24 0-16,-1 0 15,1 0-15,-1 0 16,25 0-16,-24 0 16,24 0-1,-25-24-15,1-1 16,24 0-16,-25 0 15,25 0-15,-24-24 16,24 24-16,-25 0 16,-49-24-1,74-1-15,1 50 16,-26-50-16,25 1 16,-25-26-16,1 1 15,-26-25-15,51 24 16,-51-49-16,26 25 15,-26-25-15,50 74 16,25-24-16,-49-25 16,-1 24-16,1-73 15,24 48 1,0 1-16,-25-25 0,26 25 16,-1 24-16,25-24 15,-25 0-15,0 25 16,0-1-1,1 1-15,-1-1 16,-25-49-16,25 50 16,1 24-16,24 1 15,-25-75-15,0 74 16,0 0-16,25 1 16,-50-50-16,50 49 15,-24-49-15,24 49 16,0-24-16,-25-1 15,25 1-15,0 0 16,0 49-16,0-74 16,0 74-16,0-25 15,0 0-15,0 1 16,0-1 0,0-24-16,0 49 15,0-25-15,25 50 0,-25-24 16,0-26-1,0 0 1,0 26 0,24-26-16,-24 25 15,0 0-15,25-24 16,-25-1 0,25 25-16,-25 1 15,25-26-15,-25 0 16,0 26-1,25 24-15,-25-50 16,25 0 0,-1 26-1,1-26-15,-25 0 16,0 1 0,25-1-16,0 0 31,-25 26-16,0-1-15,0 0 16,0 0-16,0 0 16,0 1-1,0-1 1,0 0-16,0 0 16,0-24-1,0 24 1,0 0-16,25 25 15,-25-50 1,0 1 0,0 24-1,0-25 1,0 26 0,-25-1-1,25 0-15,-50 0 16,25-24-1,1 24 1,-1 0 15,0 0 1,0 25-1,25-25 0,-25 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21FE-2E2E-42FA-B51C-112076C503A2}" type="datetimeFigureOut">
              <a:rPr lang="en-US" smtClean="0"/>
              <a:t>9/25/2021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A8EB9-2BA2-44D5-82C9-5C7C35262192}" type="slidenum">
              <a:rPr lang="en-US" smtClean="0"/>
              <a:t>‹#›</a:t>
            </a:fld>
            <a:endParaRPr lang="en-US"/>
          </a:p>
        </p:txBody>
      </p:sp>
    </p:spTree>
    <p:extLst>
      <p:ext uri="{BB962C8B-B14F-4D97-AF65-F5344CB8AC3E}">
        <p14:creationId xmlns:p14="http://schemas.microsoft.com/office/powerpoint/2010/main" val="2880776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Quantum_programming" TargetMode="External"/><Relationship Id="rId13" Type="http://schemas.openxmlformats.org/officeDocument/2006/relationships/hyperlink" Target="https://en.wikipedia.org/wiki/Data_type" TargetMode="External"/><Relationship Id="rId18" Type="http://schemas.openxmlformats.org/officeDocument/2006/relationships/hyperlink" Target="https://en.wikipedia.org/wiki/Quantum_programming#cite_note-41" TargetMode="External"/><Relationship Id="rId26" Type="http://schemas.openxmlformats.org/officeDocument/2006/relationships/hyperlink" Target="https://en.wikipedia.org/wiki/Quantum_programming#cite_note-50" TargetMode="External"/><Relationship Id="rId3" Type="http://schemas.openxmlformats.org/officeDocument/2006/relationships/hyperlink" Target="https://en.wikipedia.org/wiki/Quantum_programming#cite_note-8" TargetMode="External"/><Relationship Id="rId21" Type="http://schemas.openxmlformats.org/officeDocument/2006/relationships/hyperlink" Target="https://en.wikipedia.org/wiki/Operational_semantics" TargetMode="External"/><Relationship Id="rId7" Type="http://schemas.openxmlformats.org/officeDocument/2006/relationships/hyperlink" Target="https://en.wikipedia.org/wiki/TUDelft" TargetMode="External"/><Relationship Id="rId12" Type="http://schemas.openxmlformats.org/officeDocument/2006/relationships/hyperlink" Target="https://en.wikipedia.org/wiki/C_programming_language" TargetMode="External"/><Relationship Id="rId17" Type="http://schemas.openxmlformats.org/officeDocument/2006/relationships/hyperlink" Target="https://en.wikipedia.org/wiki/Haskell_(programming_language)" TargetMode="External"/><Relationship Id="rId25" Type="http://schemas.openxmlformats.org/officeDocument/2006/relationships/hyperlink" Target="https://en.wikipedia.org/wiki/Quantum_programming#cite_note-42" TargetMode="External"/><Relationship Id="rId2" Type="http://schemas.openxmlformats.org/officeDocument/2006/relationships/slide" Target="../slides/slide40.xml"/><Relationship Id="rId16" Type="http://schemas.openxmlformats.org/officeDocument/2006/relationships/hyperlink" Target="https://en.wikipedia.org/wiki/Quantum_programming#cite_note-25" TargetMode="External"/><Relationship Id="rId20" Type="http://schemas.openxmlformats.org/officeDocument/2006/relationships/hyperlink" Target="https://en.wikipedia.org/wiki/No_cloning_theorem" TargetMode="External"/><Relationship Id="rId1" Type="http://schemas.openxmlformats.org/officeDocument/2006/relationships/notesMaster" Target="../notesMasters/notesMaster1.xml"/><Relationship Id="rId6" Type="http://schemas.openxmlformats.org/officeDocument/2006/relationships/hyperlink" Target="https://en.wikipedia.org/wiki/Quantum_programming#cite_note-2" TargetMode="External"/><Relationship Id="rId11" Type="http://schemas.openxmlformats.org/officeDocument/2006/relationships/hyperlink" Target="https://en.wikipedia.org/wiki/Syntax" TargetMode="External"/><Relationship Id="rId24" Type="http://schemas.openxmlformats.org/officeDocument/2006/relationships/hyperlink" Target="https://en.wikipedia.org/wiki/Superoperator" TargetMode="External"/><Relationship Id="rId5" Type="http://schemas.openxmlformats.org/officeDocument/2006/relationships/hyperlink" Target="https://en.wikipedia.org/wiki/Continuous-variable_quantum_information" TargetMode="External"/><Relationship Id="rId15" Type="http://schemas.openxmlformats.org/officeDocument/2006/relationships/hyperlink" Target="https://en.wikipedia.org/wiki/Quantum_programming#Quantum_Development_Kit" TargetMode="External"/><Relationship Id="rId23" Type="http://schemas.openxmlformats.org/officeDocument/2006/relationships/hyperlink" Target="https://en.wikipedia.org/wiki/Denotational_semantics" TargetMode="External"/><Relationship Id="rId28" Type="http://schemas.openxmlformats.org/officeDocument/2006/relationships/hyperlink" Target="https://en.wikipedia.org/wiki/Quantum_programming#cite_note-52" TargetMode="External"/><Relationship Id="rId10" Type="http://schemas.openxmlformats.org/officeDocument/2006/relationships/hyperlink" Target="https://en.wikipedia.org/wiki/Quantum_Computation_Language#cite_note-1" TargetMode="External"/><Relationship Id="rId19" Type="http://schemas.openxmlformats.org/officeDocument/2006/relationships/hyperlink" Target="https://en.wikipedia.org/wiki/Quantum_programming#cite_note-qml1-36" TargetMode="External"/><Relationship Id="rId4" Type="http://schemas.openxmlformats.org/officeDocument/2006/relationships/hyperlink" Target="https://en.wikipedia.org/wiki/Quantum_programming#cite_note-9" TargetMode="External"/><Relationship Id="rId9" Type="http://schemas.openxmlformats.org/officeDocument/2006/relationships/hyperlink" Target="https://en.wikipedia.org/wiki/Programming_languages" TargetMode="External"/><Relationship Id="rId14" Type="http://schemas.openxmlformats.org/officeDocument/2006/relationships/hyperlink" Target="https://en.wikipedia.org/wiki/Microsoft" TargetMode="External"/><Relationship Id="rId22" Type="http://schemas.openxmlformats.org/officeDocument/2006/relationships/hyperlink" Target="https://en.wikipedia.org/wiki/Quantum_circuit" TargetMode="External"/><Relationship Id="rId27" Type="http://schemas.openxmlformats.org/officeDocument/2006/relationships/hyperlink" Target="https://en.wikipedia.org/wiki/Quantum_programming#cite_note-51"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Quantum_programming" TargetMode="External"/><Relationship Id="rId13" Type="http://schemas.openxmlformats.org/officeDocument/2006/relationships/hyperlink" Target="https://en.wikipedia.org/wiki/Data_type" TargetMode="External"/><Relationship Id="rId3" Type="http://schemas.openxmlformats.org/officeDocument/2006/relationships/hyperlink" Target="https://en.wikipedia.org/wiki/Quantum_programming#cite_note-8" TargetMode="External"/><Relationship Id="rId7" Type="http://schemas.openxmlformats.org/officeDocument/2006/relationships/hyperlink" Target="https://en.wikipedia.org/wiki/TUDelft" TargetMode="External"/><Relationship Id="rId12" Type="http://schemas.openxmlformats.org/officeDocument/2006/relationships/hyperlink" Target="https://en.wikipedia.org/wiki/C_programming_language" TargetMode="External"/><Relationship Id="rId2" Type="http://schemas.openxmlformats.org/officeDocument/2006/relationships/slide" Target="../slides/slide41.xml"/><Relationship Id="rId16" Type="http://schemas.openxmlformats.org/officeDocument/2006/relationships/hyperlink" Target="https://en.wikipedia.org/wiki/Quantum_programming#cite_note-25" TargetMode="External"/><Relationship Id="rId1" Type="http://schemas.openxmlformats.org/officeDocument/2006/relationships/notesMaster" Target="../notesMasters/notesMaster1.xml"/><Relationship Id="rId6" Type="http://schemas.openxmlformats.org/officeDocument/2006/relationships/hyperlink" Target="https://en.wikipedia.org/wiki/Quantum_programming#cite_note-2" TargetMode="External"/><Relationship Id="rId11" Type="http://schemas.openxmlformats.org/officeDocument/2006/relationships/hyperlink" Target="https://en.wikipedia.org/wiki/Syntax" TargetMode="External"/><Relationship Id="rId5" Type="http://schemas.openxmlformats.org/officeDocument/2006/relationships/hyperlink" Target="https://en.wikipedia.org/wiki/Continuous-variable_quantum_information" TargetMode="External"/><Relationship Id="rId15" Type="http://schemas.openxmlformats.org/officeDocument/2006/relationships/hyperlink" Target="https://en.wikipedia.org/wiki/Quantum_programming#Quantum_Development_Kit" TargetMode="External"/><Relationship Id="rId10" Type="http://schemas.openxmlformats.org/officeDocument/2006/relationships/hyperlink" Target="https://en.wikipedia.org/wiki/Quantum_Computation_Language#cite_note-1" TargetMode="External"/><Relationship Id="rId4" Type="http://schemas.openxmlformats.org/officeDocument/2006/relationships/hyperlink" Target="https://en.wikipedia.org/wiki/Quantum_programming#cite_note-9" TargetMode="External"/><Relationship Id="rId9" Type="http://schemas.openxmlformats.org/officeDocument/2006/relationships/hyperlink" Target="https://en.wikipedia.org/wiki/Programming_languages" TargetMode="External"/><Relationship Id="rId14" Type="http://schemas.openxmlformats.org/officeDocument/2006/relationships/hyperlink" Target="https://en.wikipedia.org/wiki/Microsof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Q x xichma x {L, R} is a function</a:t>
            </a:r>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23</a:t>
            </a:fld>
            <a:endParaRPr lang="en-US"/>
          </a:p>
        </p:txBody>
      </p:sp>
    </p:spTree>
    <p:extLst>
      <p:ext uri="{BB962C8B-B14F-4D97-AF65-F5344CB8AC3E}">
        <p14:creationId xmlns:p14="http://schemas.microsoft.com/office/powerpoint/2010/main" val="419340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Q x xichma x {L, R} is a function</a:t>
            </a:r>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24</a:t>
            </a:fld>
            <a:endParaRPr lang="en-US"/>
          </a:p>
        </p:txBody>
      </p:sp>
    </p:spTree>
    <p:extLst>
      <p:ext uri="{BB962C8B-B14F-4D97-AF65-F5344CB8AC3E}">
        <p14:creationId xmlns:p14="http://schemas.microsoft.com/office/powerpoint/2010/main" val="154288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Q x xichma x {L, R} is a function</a:t>
            </a:r>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27</a:t>
            </a:fld>
            <a:endParaRPr lang="en-US"/>
          </a:p>
        </p:txBody>
      </p:sp>
    </p:spTree>
    <p:extLst>
      <p:ext uri="{BB962C8B-B14F-4D97-AF65-F5344CB8AC3E}">
        <p14:creationId xmlns:p14="http://schemas.microsoft.com/office/powerpoint/2010/main" val="113852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Q x xichma x {L, R} is a function</a:t>
            </a:r>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36</a:t>
            </a:fld>
            <a:endParaRPr lang="en-US"/>
          </a:p>
        </p:txBody>
      </p:sp>
    </p:spTree>
    <p:extLst>
      <p:ext uri="{BB962C8B-B14F-4D97-AF65-F5344CB8AC3E}">
        <p14:creationId xmlns:p14="http://schemas.microsoft.com/office/powerpoint/2010/main" val="168383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0" i="0">
                <a:solidFill>
                  <a:srgbClr val="202122"/>
                </a:solidFill>
                <a:effectLst/>
                <a:latin typeface="Arial" panose="020B0604020202020204" pitchFamily="34" charset="0"/>
              </a:rPr>
              <a:t>Blackbird</a:t>
            </a:r>
            <a:r>
              <a:rPr lang="en-US" b="0" i="0" u="none" strike="noStrike" baseline="30000">
                <a:solidFill>
                  <a:srgbClr val="0B0080"/>
                </a:solidFill>
                <a:effectLst/>
                <a:latin typeface="Arial" panose="020B0604020202020204" pitchFamily="34" charset="0"/>
                <a:hlinkClick r:id="rId3"/>
              </a:rPr>
              <a:t>[8]</a:t>
            </a:r>
            <a:r>
              <a:rPr lang="en-US" b="0" i="0" u="none" strike="noStrike" baseline="30000">
                <a:solidFill>
                  <a:srgbClr val="0B0080"/>
                </a:solidFill>
                <a:effectLst/>
                <a:latin typeface="Arial" panose="020B0604020202020204" pitchFamily="34" charset="0"/>
                <a:hlinkClick r:id="rId4"/>
              </a:rPr>
              <a:t>[9]</a:t>
            </a:r>
            <a:r>
              <a:rPr lang="en-US" b="0" i="0">
                <a:solidFill>
                  <a:srgbClr val="202122"/>
                </a:solidFill>
                <a:effectLst/>
                <a:latin typeface="Arial" panose="020B0604020202020204" pitchFamily="34" charset="0"/>
              </a:rPr>
              <a:t> is a quantum instruction set and intermediate representation used by Xanadu and Strawberry Fields. It is designed to represent </a:t>
            </a:r>
            <a:r>
              <a:rPr lang="en-US" b="0" i="0" u="none" strike="noStrike">
                <a:solidFill>
                  <a:srgbClr val="0B0080"/>
                </a:solidFill>
                <a:effectLst/>
                <a:latin typeface="Arial" panose="020B0604020202020204" pitchFamily="34" charset="0"/>
                <a:hlinkClick r:id="rId5" tooltip="Continuous-variable quantum information"/>
              </a:rPr>
              <a:t>continuous-variable</a:t>
            </a:r>
            <a:r>
              <a:rPr lang="en-US" b="0" i="0">
                <a:solidFill>
                  <a:srgbClr val="202122"/>
                </a:solidFill>
                <a:effectLst/>
                <a:latin typeface="Arial" panose="020B0604020202020204" pitchFamily="34" charset="0"/>
              </a:rPr>
              <a:t> quantum programs that can run on photonic quantum hardware.</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cQASM,</a:t>
            </a:r>
            <a:r>
              <a:rPr lang="en-US" b="0" i="0" u="none" strike="noStrike" baseline="30000">
                <a:solidFill>
                  <a:srgbClr val="0B0080"/>
                </a:solidFill>
                <a:effectLst/>
                <a:latin typeface="Arial" panose="020B0604020202020204" pitchFamily="34" charset="0"/>
                <a:hlinkClick r:id="rId6"/>
              </a:rPr>
              <a:t>[2]</a:t>
            </a:r>
            <a:r>
              <a:rPr lang="en-US" b="0" i="0">
                <a:solidFill>
                  <a:srgbClr val="202122"/>
                </a:solidFill>
                <a:effectLst/>
                <a:latin typeface="Arial" panose="020B0604020202020204" pitchFamily="34" charset="0"/>
              </a:rPr>
              <a:t> also known as common QASM, is a hardware-agnostic QASM which guarantees the interoperability between all the quantum compilation and simulation tools. It was introduced by the QCA Lab at </a:t>
            </a:r>
            <a:r>
              <a:rPr lang="en-US" b="0" i="0" u="none" strike="noStrike">
                <a:solidFill>
                  <a:srgbClr val="0B0080"/>
                </a:solidFill>
                <a:effectLst/>
                <a:latin typeface="Arial" panose="020B0604020202020204" pitchFamily="34" charset="0"/>
                <a:hlinkClick r:id="rId7" tooltip="TUDelft"/>
              </a:rPr>
              <a:t>TUDelft</a:t>
            </a:r>
            <a:r>
              <a:rPr lang="en-US" b="0" i="0">
                <a:solidFill>
                  <a:srgbClr val="202122"/>
                </a:solidFill>
                <a:effectLst/>
                <a:latin typeface="Arial" panose="020B0604020202020204" pitchFamily="34" charset="0"/>
              </a:rPr>
              <a:t>.</a:t>
            </a:r>
          </a:p>
          <a:p>
            <a:endParaRPr lang="en-US" b="0" i="0">
              <a:solidFill>
                <a:srgbClr val="202122"/>
              </a:solidFill>
              <a:effectLst/>
              <a:latin typeface="Arial" panose="020B0604020202020204" pitchFamily="34" charset="0"/>
            </a:endParaRPr>
          </a:p>
          <a:p>
            <a:r>
              <a:rPr lang="en-US" b="1" i="0">
                <a:solidFill>
                  <a:srgbClr val="202122"/>
                </a:solidFill>
                <a:effectLst/>
                <a:latin typeface="Arial" panose="020B0604020202020204" pitchFamily="34" charset="0"/>
              </a:rPr>
              <a:t>Quantum Computation Language</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QCL</a:t>
            </a:r>
            <a:r>
              <a:rPr lang="en-US" b="0" i="0">
                <a:solidFill>
                  <a:srgbClr val="202122"/>
                </a:solidFill>
                <a:effectLst/>
                <a:latin typeface="Arial" panose="020B0604020202020204" pitchFamily="34" charset="0"/>
              </a:rPr>
              <a:t>) is one of the first implemented </a:t>
            </a:r>
            <a:r>
              <a:rPr lang="en-US" b="0" i="0" u="none" strike="noStrike">
                <a:solidFill>
                  <a:srgbClr val="0B0080"/>
                </a:solidFill>
                <a:effectLst/>
                <a:latin typeface="Arial" panose="020B0604020202020204" pitchFamily="34" charset="0"/>
                <a:hlinkClick r:id="rId8" tooltip="Quantum programming"/>
              </a:rPr>
              <a:t>quantum programming</a:t>
            </a:r>
            <a:r>
              <a:rPr lang="en-US" b="0" i="0">
                <a:solidFill>
                  <a:srgbClr val="202122"/>
                </a:solidFill>
                <a:effectLst/>
                <a:latin typeface="Arial" panose="020B0604020202020204" pitchFamily="34" charset="0"/>
              </a:rPr>
              <a:t> </a:t>
            </a:r>
            <a:r>
              <a:rPr lang="en-US" b="0" i="0" u="none" strike="noStrike">
                <a:solidFill>
                  <a:srgbClr val="0B0080"/>
                </a:solidFill>
                <a:effectLst/>
                <a:latin typeface="Arial" panose="020B0604020202020204" pitchFamily="34" charset="0"/>
                <a:hlinkClick r:id="rId9" tooltip="Programming languages"/>
              </a:rPr>
              <a:t>languages</a:t>
            </a:r>
            <a:r>
              <a:rPr lang="en-US" b="0" i="0">
                <a:solidFill>
                  <a:srgbClr val="202122"/>
                </a:solidFill>
                <a:effectLst/>
                <a:latin typeface="Arial" panose="020B0604020202020204" pitchFamily="34" charset="0"/>
              </a:rPr>
              <a:t>.</a:t>
            </a:r>
            <a:r>
              <a:rPr lang="en-US" b="0" i="0" u="none" strike="noStrike" baseline="30000">
                <a:solidFill>
                  <a:srgbClr val="0B0080"/>
                </a:solidFill>
                <a:effectLst/>
                <a:latin typeface="Arial" panose="020B0604020202020204" pitchFamily="34" charset="0"/>
                <a:hlinkClick r:id="rId10"/>
              </a:rPr>
              <a:t>[1]</a:t>
            </a:r>
            <a:r>
              <a:rPr lang="en-US" b="0" i="0">
                <a:solidFill>
                  <a:srgbClr val="202122"/>
                </a:solidFill>
                <a:effectLst/>
                <a:latin typeface="Arial" panose="020B0604020202020204" pitchFamily="34" charset="0"/>
              </a:rPr>
              <a:t> The most important feature of QCL is the support for user-defined operators and functions. Its </a:t>
            </a:r>
            <a:r>
              <a:rPr lang="en-US" b="0" i="0" u="none" strike="noStrike">
                <a:solidFill>
                  <a:srgbClr val="0B0080"/>
                </a:solidFill>
                <a:effectLst/>
                <a:latin typeface="Arial" panose="020B0604020202020204" pitchFamily="34" charset="0"/>
                <a:hlinkClick r:id="rId11" tooltip="Syntax"/>
              </a:rPr>
              <a:t>syntax</a:t>
            </a:r>
            <a:r>
              <a:rPr lang="en-US" b="0" i="0">
                <a:solidFill>
                  <a:srgbClr val="202122"/>
                </a:solidFill>
                <a:effectLst/>
                <a:latin typeface="Arial" panose="020B0604020202020204" pitchFamily="34" charset="0"/>
              </a:rPr>
              <a:t> resembles the syntax of the </a:t>
            </a:r>
            <a:r>
              <a:rPr lang="en-US" b="0" i="0" u="none" strike="noStrike">
                <a:solidFill>
                  <a:srgbClr val="0B0080"/>
                </a:solidFill>
                <a:effectLst/>
                <a:latin typeface="Arial" panose="020B0604020202020204" pitchFamily="34" charset="0"/>
                <a:hlinkClick r:id="rId12" tooltip="C programming language"/>
              </a:rPr>
              <a:t>C programming language</a:t>
            </a:r>
            <a:r>
              <a:rPr lang="en-US" b="0" i="0">
                <a:solidFill>
                  <a:srgbClr val="202122"/>
                </a:solidFill>
                <a:effectLst/>
                <a:latin typeface="Arial" panose="020B0604020202020204" pitchFamily="34" charset="0"/>
              </a:rPr>
              <a:t> and its classical </a:t>
            </a:r>
            <a:r>
              <a:rPr lang="en-US" b="0" i="0" u="none" strike="noStrike">
                <a:solidFill>
                  <a:srgbClr val="0B0080"/>
                </a:solidFill>
                <a:effectLst/>
                <a:latin typeface="Arial" panose="020B0604020202020204" pitchFamily="34" charset="0"/>
                <a:hlinkClick r:id="rId13" tooltip="Data type"/>
              </a:rPr>
              <a:t>data types</a:t>
            </a:r>
            <a:r>
              <a:rPr lang="en-US" b="0" i="0">
                <a:solidFill>
                  <a:srgbClr val="202122"/>
                </a:solidFill>
                <a:effectLst/>
                <a:latin typeface="Arial" panose="020B0604020202020204" pitchFamily="34" charset="0"/>
              </a:rPr>
              <a:t> are similar to primitive data types in C. One can combine classical code and quantum code in the same program.</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A language developed by </a:t>
            </a:r>
            <a:r>
              <a:rPr lang="en-US" b="0" i="0" u="none" strike="noStrike">
                <a:solidFill>
                  <a:srgbClr val="0B0080"/>
                </a:solidFill>
                <a:effectLst/>
                <a:latin typeface="Arial" panose="020B0604020202020204" pitchFamily="34" charset="0"/>
                <a:hlinkClick r:id="rId14" tooltip="Microsoft"/>
              </a:rPr>
              <a:t>Microsoft</a:t>
            </a:r>
            <a:r>
              <a:rPr lang="en-US" b="0" i="0">
                <a:solidFill>
                  <a:srgbClr val="202122"/>
                </a:solidFill>
                <a:effectLst/>
                <a:latin typeface="Arial" panose="020B0604020202020204" pitchFamily="34" charset="0"/>
              </a:rPr>
              <a:t> to be used with the </a:t>
            </a:r>
            <a:r>
              <a:rPr lang="en-US" b="0" i="0" u="none" strike="noStrike">
                <a:solidFill>
                  <a:srgbClr val="0B0080"/>
                </a:solidFill>
                <a:effectLst/>
                <a:latin typeface="Arial" panose="020B0604020202020204" pitchFamily="34" charset="0"/>
                <a:hlinkClick r:id="rId15" tooltip="Quantum programming"/>
              </a:rPr>
              <a:t>Quantum Development Kit</a:t>
            </a:r>
            <a:r>
              <a:rPr lang="en-US" b="0" i="0">
                <a:solidFill>
                  <a:srgbClr val="202122"/>
                </a:solidFill>
                <a:effectLst/>
                <a:latin typeface="Arial" panose="020B0604020202020204" pitchFamily="34" charset="0"/>
              </a:rPr>
              <a:t>.</a:t>
            </a:r>
            <a:r>
              <a:rPr lang="en-US" b="0" i="0" u="none" strike="noStrike" baseline="30000">
                <a:solidFill>
                  <a:srgbClr val="0B0080"/>
                </a:solidFill>
                <a:effectLst/>
                <a:latin typeface="Arial" panose="020B0604020202020204" pitchFamily="34" charset="0"/>
                <a:hlinkClick r:id="rId16"/>
              </a:rPr>
              <a:t>[25]</a:t>
            </a:r>
            <a:endParaRPr lang="en-US" b="0" i="0" u="none" strike="noStrike" baseline="30000">
              <a:solidFill>
                <a:srgbClr val="0B0080"/>
              </a:solidFill>
              <a:effectLst/>
              <a:latin typeface="Arial" panose="020B0604020202020204" pitchFamily="34" charset="0"/>
            </a:endParaRPr>
          </a:p>
          <a:p>
            <a:endParaRPr lang="en-US" b="0" i="0" u="none" strike="noStrike" baseline="30000">
              <a:solidFill>
                <a:srgbClr val="0B0080"/>
              </a:solidFill>
              <a:effectLst/>
              <a:latin typeface="Arial" panose="020B0604020202020204" pitchFamily="34" charset="0"/>
            </a:endParaRPr>
          </a:p>
          <a:p>
            <a:endParaRPr lang="en-US" b="0" i="0" u="none" strike="noStrike" baseline="30000">
              <a:solidFill>
                <a:srgbClr val="0B0080"/>
              </a:solidFill>
              <a:effectLst/>
              <a:latin typeface="Arial" panose="020B0604020202020204" pitchFamily="34" charset="0"/>
            </a:endParaRPr>
          </a:p>
          <a:p>
            <a:pPr algn="l"/>
            <a:r>
              <a:rPr lang="en-US" b="0" i="0">
                <a:solidFill>
                  <a:srgbClr val="202122"/>
                </a:solidFill>
                <a:effectLst/>
                <a:latin typeface="Arial" panose="020B0604020202020204" pitchFamily="34" charset="0"/>
              </a:rPr>
              <a:t>QML is a </a:t>
            </a:r>
            <a:r>
              <a:rPr lang="en-US" b="0" i="0" u="none" strike="noStrike">
                <a:solidFill>
                  <a:srgbClr val="0B0080"/>
                </a:solidFill>
                <a:effectLst/>
                <a:latin typeface="Arial" panose="020B0604020202020204" pitchFamily="34" charset="0"/>
                <a:hlinkClick r:id="rId17" tooltip="Haskell (programming language)"/>
              </a:rPr>
              <a:t>Haskell</a:t>
            </a:r>
            <a:r>
              <a:rPr lang="en-US" b="0" i="0">
                <a:solidFill>
                  <a:srgbClr val="202122"/>
                </a:solidFill>
                <a:effectLst/>
                <a:latin typeface="Arial" panose="020B0604020202020204" pitchFamily="34" charset="0"/>
              </a:rPr>
              <a:t>-like quantum programming language by Altenkirch and Grattage.</a:t>
            </a:r>
            <a:r>
              <a:rPr lang="en-US" b="0" i="0" u="none" strike="noStrike" baseline="30000">
                <a:solidFill>
                  <a:srgbClr val="0B0080"/>
                </a:solidFill>
                <a:effectLst/>
                <a:latin typeface="Arial" panose="020B0604020202020204" pitchFamily="34" charset="0"/>
                <a:hlinkClick r:id="rId18"/>
              </a:rPr>
              <a:t>[41]</a:t>
            </a:r>
            <a:r>
              <a:rPr lang="en-US" b="0" i="0" u="none" strike="noStrike" baseline="30000">
                <a:solidFill>
                  <a:srgbClr val="0B0080"/>
                </a:solidFill>
                <a:effectLst/>
                <a:latin typeface="Arial" panose="020B0604020202020204" pitchFamily="34" charset="0"/>
                <a:hlinkClick r:id="rId19"/>
              </a:rPr>
              <a:t>[36]</a:t>
            </a:r>
            <a:r>
              <a:rPr lang="en-US" b="0" i="0">
                <a:solidFill>
                  <a:srgbClr val="202122"/>
                </a:solidFill>
                <a:effectLst/>
                <a:latin typeface="Arial" panose="020B0604020202020204" pitchFamily="34" charset="0"/>
              </a:rPr>
              <a:t> Unlike Selinger's QPL, this language takes duplication, rather than discarding, of quantum information as a primitive operation. Duplication in this context is understood to be the operation that maps {\displaystyle |\phi \rangle } to {\displaystyle |\phi \rangle \otimes |\phi \rangle }, and is not to be confused with the impossible operation of </a:t>
            </a:r>
            <a:r>
              <a:rPr lang="en-US" b="0" i="0" u="none" strike="noStrike">
                <a:solidFill>
                  <a:srgbClr val="0B0080"/>
                </a:solidFill>
                <a:effectLst/>
                <a:latin typeface="Arial" panose="020B0604020202020204" pitchFamily="34" charset="0"/>
                <a:hlinkClick r:id="rId20" tooltip="No cloning theorem"/>
              </a:rPr>
              <a:t>cloning</a:t>
            </a:r>
            <a:r>
              <a:rPr lang="en-US" b="0" i="0">
                <a:solidFill>
                  <a:srgbClr val="202122"/>
                </a:solidFill>
                <a:effectLst/>
                <a:latin typeface="Arial" panose="020B0604020202020204" pitchFamily="34" charset="0"/>
              </a:rPr>
              <a:t>; the authors claim it is akin to how sharing is modeled in classical languages. QML also introduces both classical and quantum control operators, whereas most other languages rely on classical control.</a:t>
            </a:r>
          </a:p>
          <a:p>
            <a:pPr algn="l"/>
            <a:r>
              <a:rPr lang="en-US" b="0" i="0">
                <a:solidFill>
                  <a:srgbClr val="202122"/>
                </a:solidFill>
                <a:effectLst/>
                <a:latin typeface="Arial" panose="020B0604020202020204" pitchFamily="34" charset="0"/>
              </a:rPr>
              <a:t>An </a:t>
            </a:r>
            <a:r>
              <a:rPr lang="en-US" b="0" i="0" u="none" strike="noStrike">
                <a:solidFill>
                  <a:srgbClr val="0B0080"/>
                </a:solidFill>
                <a:effectLst/>
                <a:latin typeface="Arial" panose="020B0604020202020204" pitchFamily="34" charset="0"/>
                <a:hlinkClick r:id="rId21" tooltip="Operational semantics"/>
              </a:rPr>
              <a:t>operational semantics</a:t>
            </a:r>
            <a:r>
              <a:rPr lang="en-US" b="0" i="0">
                <a:solidFill>
                  <a:srgbClr val="202122"/>
                </a:solidFill>
                <a:effectLst/>
                <a:latin typeface="Arial" panose="020B0604020202020204" pitchFamily="34" charset="0"/>
              </a:rPr>
              <a:t> for QML is given in terms of </a:t>
            </a:r>
            <a:r>
              <a:rPr lang="en-US" b="0" i="0" u="none" strike="noStrike">
                <a:solidFill>
                  <a:srgbClr val="0B0080"/>
                </a:solidFill>
                <a:effectLst/>
                <a:latin typeface="Arial" panose="020B0604020202020204" pitchFamily="34" charset="0"/>
                <a:hlinkClick r:id="rId22" tooltip="Quantum circuit"/>
              </a:rPr>
              <a:t>quantum circuits</a:t>
            </a:r>
            <a:r>
              <a:rPr lang="en-US" b="0" i="0">
                <a:solidFill>
                  <a:srgbClr val="202122"/>
                </a:solidFill>
                <a:effectLst/>
                <a:latin typeface="Arial" panose="020B0604020202020204" pitchFamily="34" charset="0"/>
              </a:rPr>
              <a:t>, while a </a:t>
            </a:r>
            <a:r>
              <a:rPr lang="en-US" b="0" i="0" u="none" strike="noStrike">
                <a:solidFill>
                  <a:srgbClr val="0B0080"/>
                </a:solidFill>
                <a:effectLst/>
                <a:latin typeface="Arial" panose="020B0604020202020204" pitchFamily="34" charset="0"/>
                <a:hlinkClick r:id="rId23" tooltip="Denotational semantics"/>
              </a:rPr>
              <a:t>denotational semantics</a:t>
            </a:r>
            <a:r>
              <a:rPr lang="en-US" b="0" i="0">
                <a:solidFill>
                  <a:srgbClr val="202122"/>
                </a:solidFill>
                <a:effectLst/>
                <a:latin typeface="Arial" panose="020B0604020202020204" pitchFamily="34" charset="0"/>
              </a:rPr>
              <a:t> is presented in terms of </a:t>
            </a:r>
            <a:r>
              <a:rPr lang="en-US" b="0" i="0" u="none" strike="noStrike">
                <a:solidFill>
                  <a:srgbClr val="0B0080"/>
                </a:solidFill>
                <a:effectLst/>
                <a:latin typeface="Arial" panose="020B0604020202020204" pitchFamily="34" charset="0"/>
                <a:hlinkClick r:id="rId24" tooltip="Superoperator"/>
              </a:rPr>
              <a:t>superoperators</a:t>
            </a:r>
            <a:r>
              <a:rPr lang="en-US" b="0" i="0">
                <a:solidFill>
                  <a:srgbClr val="202122"/>
                </a:solidFill>
                <a:effectLst/>
                <a:latin typeface="Arial" panose="020B0604020202020204" pitchFamily="34" charset="0"/>
              </a:rPr>
              <a:t>, and these are shown to agree. Both the operational and denotational semantics have been implemented (classically) in Haskell.</a:t>
            </a:r>
            <a:r>
              <a:rPr lang="en-US" b="0" i="0" u="none" strike="noStrike" baseline="30000">
                <a:solidFill>
                  <a:srgbClr val="0B0080"/>
                </a:solidFill>
                <a:effectLst/>
                <a:latin typeface="Arial" panose="020B0604020202020204" pitchFamily="34" charset="0"/>
                <a:hlinkClick r:id="rId25"/>
              </a:rPr>
              <a:t>[42]</a:t>
            </a:r>
            <a:endParaRPr lang="en-US" b="0" i="0">
              <a:solidFill>
                <a:srgbClr val="202122"/>
              </a:solidFill>
              <a:effectLst/>
              <a:latin typeface="Arial" panose="020B0604020202020204" pitchFamily="34" charset="0"/>
            </a:endParaRPr>
          </a:p>
          <a:p>
            <a:endParaRPr lang="en-US" b="0" i="0" u="none" strike="noStrike" baseline="3000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Quipper was published in 2013.</a:t>
            </a:r>
            <a:r>
              <a:rPr lang="en-US" b="0" i="0" u="none" strike="noStrike" baseline="30000">
                <a:solidFill>
                  <a:srgbClr val="0B0080"/>
                </a:solidFill>
                <a:effectLst/>
                <a:latin typeface="Arial" panose="020B0604020202020204" pitchFamily="34" charset="0"/>
                <a:hlinkClick r:id="rId26"/>
              </a:rPr>
              <a:t>[50]</a:t>
            </a:r>
            <a:r>
              <a:rPr lang="en-US" b="0" i="0" u="none" strike="noStrike" baseline="30000">
                <a:solidFill>
                  <a:srgbClr val="0B0080"/>
                </a:solidFill>
                <a:effectLst/>
                <a:latin typeface="Arial" panose="020B0604020202020204" pitchFamily="34" charset="0"/>
                <a:hlinkClick r:id="rId27"/>
              </a:rPr>
              <a:t>[51]</a:t>
            </a:r>
            <a:r>
              <a:rPr lang="en-US" b="0" i="0">
                <a:solidFill>
                  <a:srgbClr val="202122"/>
                </a:solidFill>
                <a:effectLst/>
                <a:latin typeface="Arial" panose="020B0604020202020204" pitchFamily="34" charset="0"/>
              </a:rPr>
              <a:t> It is implemented as an embedded language, using </a:t>
            </a:r>
            <a:r>
              <a:rPr lang="en-US" b="0" i="0" u="none" strike="noStrike">
                <a:solidFill>
                  <a:srgbClr val="0B0080"/>
                </a:solidFill>
                <a:effectLst/>
                <a:latin typeface="Arial" panose="020B0604020202020204" pitchFamily="34" charset="0"/>
                <a:hlinkClick r:id="rId17" tooltip="Haskell (programming language)"/>
              </a:rPr>
              <a:t>Haskell</a:t>
            </a:r>
            <a:r>
              <a:rPr lang="en-US" b="0" i="0">
                <a:solidFill>
                  <a:srgbClr val="202122"/>
                </a:solidFill>
                <a:effectLst/>
                <a:latin typeface="Arial" panose="020B0604020202020204" pitchFamily="34" charset="0"/>
              </a:rPr>
              <a:t> as the host language.</a:t>
            </a:r>
            <a:r>
              <a:rPr lang="en-US" b="0" i="0" u="none" strike="noStrike" baseline="30000">
                <a:solidFill>
                  <a:srgbClr val="0B0080"/>
                </a:solidFill>
                <a:effectLst/>
                <a:latin typeface="Arial" panose="020B0604020202020204" pitchFamily="34" charset="0"/>
                <a:hlinkClick r:id="rId28"/>
              </a:rPr>
              <a:t>[52]</a:t>
            </a:r>
            <a:r>
              <a:rPr lang="en-US" b="0" i="0">
                <a:solidFill>
                  <a:srgbClr val="202122"/>
                </a:solidFill>
                <a:effectLst/>
                <a:latin typeface="Arial" panose="020B0604020202020204" pitchFamily="34" charset="0"/>
              </a:rPr>
              <a:t> For this reason, quantum programs written in Quipper are written in </a:t>
            </a:r>
            <a:r>
              <a:rPr lang="en-US" b="0" i="0" u="none" strike="noStrike">
                <a:solidFill>
                  <a:srgbClr val="0B0080"/>
                </a:solidFill>
                <a:effectLst/>
                <a:latin typeface="Arial" panose="020B0604020202020204" pitchFamily="34" charset="0"/>
                <a:hlinkClick r:id="rId17" tooltip="Haskell (programming language)"/>
              </a:rPr>
              <a:t>Haskell</a:t>
            </a:r>
            <a:r>
              <a:rPr lang="en-US" b="0" i="0">
                <a:solidFill>
                  <a:srgbClr val="202122"/>
                </a:solidFill>
                <a:effectLst/>
                <a:latin typeface="Arial" panose="020B0604020202020204" pitchFamily="34" charset="0"/>
              </a:rPr>
              <a:t> using provided libraries. For example, the following code implements preparation of a superposition</a:t>
            </a:r>
            <a:endParaRPr lang="en-US" b="0" i="0" u="none" strike="noStrike" baseline="30000">
              <a:solidFill>
                <a:srgbClr val="202122"/>
              </a:solidFill>
              <a:effectLst/>
              <a:latin typeface="Arial" panose="020B0604020202020204" pitchFamily="34" charset="0"/>
            </a:endParaRPr>
          </a:p>
          <a:p>
            <a:endParaRPr lang="en-US" b="0" i="0" u="none" strike="noStrike" baseline="30000">
              <a:solidFill>
                <a:srgbClr val="202122"/>
              </a:solidFill>
              <a:effectLst/>
              <a:latin typeface="Arial" panose="020B0604020202020204" pitchFamily="34" charset="0"/>
            </a:endParaRPr>
          </a:p>
          <a:p>
            <a:endParaRPr lang="en-US" b="0" i="0" u="none" strike="noStrike" baseline="3000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QFC and QPL are two closely related quantum programming languages defined by Peter Selinger. They differ only in their syntax: QFC uses a flow chart syntax, whereas QPL uses a textual syntax. These languages have classical control flow but can operate on quantum or classical data. Selinger gives a denotational semantics for these languages in a category of </a:t>
            </a:r>
            <a:r>
              <a:rPr lang="en-US" b="0" i="0" u="none" strike="noStrike">
                <a:solidFill>
                  <a:srgbClr val="0B0080"/>
                </a:solidFill>
                <a:effectLst/>
                <a:latin typeface="Arial" panose="020B0604020202020204" pitchFamily="34" charset="0"/>
                <a:hlinkClick r:id="rId24" tooltip="Superoperator"/>
              </a:rPr>
              <a:t>superoperators</a:t>
            </a:r>
            <a:r>
              <a:rPr lang="en-US" b="0" i="0">
                <a:solidFill>
                  <a:srgbClr val="202122"/>
                </a:solidFill>
                <a:effectLst/>
                <a:latin typeface="Arial" panose="020B0604020202020204" pitchFamily="34" charset="0"/>
              </a:rPr>
              <a:t>.</a:t>
            </a:r>
            <a:endParaRPr lang="en-US" b="0" i="0" u="none" strike="noStrike" baseline="30000">
              <a:solidFill>
                <a:srgbClr val="202122"/>
              </a:solidFill>
              <a:effectLst/>
              <a:latin typeface="Arial" panose="020B0604020202020204" pitchFamily="34" charset="0"/>
            </a:endParaRPr>
          </a:p>
          <a:p>
            <a:endParaRPr lang="en-US" b="0" i="0" u="none" strike="noStrike" baseline="30000">
              <a:solidFill>
                <a:srgbClr val="202122"/>
              </a:solidFill>
              <a:effectLst/>
              <a:latin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40</a:t>
            </a:fld>
            <a:endParaRPr lang="en-US"/>
          </a:p>
        </p:txBody>
      </p:sp>
    </p:spTree>
    <p:extLst>
      <p:ext uri="{BB962C8B-B14F-4D97-AF65-F5344CB8AC3E}">
        <p14:creationId xmlns:p14="http://schemas.microsoft.com/office/powerpoint/2010/main" val="509424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0" i="0">
                <a:solidFill>
                  <a:srgbClr val="202122"/>
                </a:solidFill>
                <a:effectLst/>
                <a:latin typeface="Arial" panose="020B0604020202020204" pitchFamily="34" charset="0"/>
              </a:rPr>
              <a:t>Blackbird</a:t>
            </a:r>
            <a:r>
              <a:rPr lang="en-US" b="0" i="0" u="none" strike="noStrike" baseline="30000">
                <a:solidFill>
                  <a:srgbClr val="0B0080"/>
                </a:solidFill>
                <a:effectLst/>
                <a:latin typeface="Arial" panose="020B0604020202020204" pitchFamily="34" charset="0"/>
                <a:hlinkClick r:id="rId3"/>
              </a:rPr>
              <a:t>[8]</a:t>
            </a:r>
            <a:r>
              <a:rPr lang="en-US" b="0" i="0" u="none" strike="noStrike" baseline="30000">
                <a:solidFill>
                  <a:srgbClr val="0B0080"/>
                </a:solidFill>
                <a:effectLst/>
                <a:latin typeface="Arial" panose="020B0604020202020204" pitchFamily="34" charset="0"/>
                <a:hlinkClick r:id="rId4"/>
              </a:rPr>
              <a:t>[9]</a:t>
            </a:r>
            <a:r>
              <a:rPr lang="en-US" b="0" i="0">
                <a:solidFill>
                  <a:srgbClr val="202122"/>
                </a:solidFill>
                <a:effectLst/>
                <a:latin typeface="Arial" panose="020B0604020202020204" pitchFamily="34" charset="0"/>
              </a:rPr>
              <a:t> is a quantum instruction set and intermediate representation used by Xanadu and Strawberry Fields. It is designed to represent </a:t>
            </a:r>
            <a:r>
              <a:rPr lang="en-US" b="0" i="0" u="none" strike="noStrike">
                <a:solidFill>
                  <a:srgbClr val="0B0080"/>
                </a:solidFill>
                <a:effectLst/>
                <a:latin typeface="Arial" panose="020B0604020202020204" pitchFamily="34" charset="0"/>
                <a:hlinkClick r:id="rId5" tooltip="Continuous-variable quantum information"/>
              </a:rPr>
              <a:t>continuous-variable</a:t>
            </a:r>
            <a:r>
              <a:rPr lang="en-US" b="0" i="0">
                <a:solidFill>
                  <a:srgbClr val="202122"/>
                </a:solidFill>
                <a:effectLst/>
                <a:latin typeface="Arial" panose="020B0604020202020204" pitchFamily="34" charset="0"/>
              </a:rPr>
              <a:t> quantum programs that can run on photonic quantum hardware.</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cQASM,</a:t>
            </a:r>
            <a:r>
              <a:rPr lang="en-US" b="0" i="0" u="none" strike="noStrike" baseline="30000">
                <a:solidFill>
                  <a:srgbClr val="0B0080"/>
                </a:solidFill>
                <a:effectLst/>
                <a:latin typeface="Arial" panose="020B0604020202020204" pitchFamily="34" charset="0"/>
                <a:hlinkClick r:id="rId6"/>
              </a:rPr>
              <a:t>[2]</a:t>
            </a:r>
            <a:r>
              <a:rPr lang="en-US" b="0" i="0">
                <a:solidFill>
                  <a:srgbClr val="202122"/>
                </a:solidFill>
                <a:effectLst/>
                <a:latin typeface="Arial" panose="020B0604020202020204" pitchFamily="34" charset="0"/>
              </a:rPr>
              <a:t> also known as common QASM, is a hardware-agnostic QASM which guarantees the interoperability between all the quantum compilation and simulation tools. It was introduced by the QCA Lab at </a:t>
            </a:r>
            <a:r>
              <a:rPr lang="en-US" b="0" i="0" u="none" strike="noStrike">
                <a:solidFill>
                  <a:srgbClr val="0B0080"/>
                </a:solidFill>
                <a:effectLst/>
                <a:latin typeface="Arial" panose="020B0604020202020204" pitchFamily="34" charset="0"/>
                <a:hlinkClick r:id="rId7" tooltip="TUDelft"/>
              </a:rPr>
              <a:t>TUDelft</a:t>
            </a:r>
            <a:r>
              <a:rPr lang="en-US" b="0" i="0">
                <a:solidFill>
                  <a:srgbClr val="202122"/>
                </a:solidFill>
                <a:effectLst/>
                <a:latin typeface="Arial" panose="020B0604020202020204" pitchFamily="34" charset="0"/>
              </a:rPr>
              <a:t>.</a:t>
            </a:r>
          </a:p>
          <a:p>
            <a:endParaRPr lang="en-US" b="0" i="0">
              <a:solidFill>
                <a:srgbClr val="202122"/>
              </a:solidFill>
              <a:effectLst/>
              <a:latin typeface="Arial" panose="020B0604020202020204" pitchFamily="34" charset="0"/>
            </a:endParaRPr>
          </a:p>
          <a:p>
            <a:r>
              <a:rPr lang="en-US" b="1" i="0">
                <a:solidFill>
                  <a:srgbClr val="202122"/>
                </a:solidFill>
                <a:effectLst/>
                <a:latin typeface="Arial" panose="020B0604020202020204" pitchFamily="34" charset="0"/>
              </a:rPr>
              <a:t>Quantum Computation Language</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QCL</a:t>
            </a:r>
            <a:r>
              <a:rPr lang="en-US" b="0" i="0">
                <a:solidFill>
                  <a:srgbClr val="202122"/>
                </a:solidFill>
                <a:effectLst/>
                <a:latin typeface="Arial" panose="020B0604020202020204" pitchFamily="34" charset="0"/>
              </a:rPr>
              <a:t>) is one of the first implemented </a:t>
            </a:r>
            <a:r>
              <a:rPr lang="en-US" b="0" i="0" u="none" strike="noStrike">
                <a:solidFill>
                  <a:srgbClr val="0B0080"/>
                </a:solidFill>
                <a:effectLst/>
                <a:latin typeface="Arial" panose="020B0604020202020204" pitchFamily="34" charset="0"/>
                <a:hlinkClick r:id="rId8" tooltip="Quantum programming"/>
              </a:rPr>
              <a:t>quantum programming</a:t>
            </a:r>
            <a:r>
              <a:rPr lang="en-US" b="0" i="0">
                <a:solidFill>
                  <a:srgbClr val="202122"/>
                </a:solidFill>
                <a:effectLst/>
                <a:latin typeface="Arial" panose="020B0604020202020204" pitchFamily="34" charset="0"/>
              </a:rPr>
              <a:t> </a:t>
            </a:r>
            <a:r>
              <a:rPr lang="en-US" b="0" i="0" u="none" strike="noStrike">
                <a:solidFill>
                  <a:srgbClr val="0B0080"/>
                </a:solidFill>
                <a:effectLst/>
                <a:latin typeface="Arial" panose="020B0604020202020204" pitchFamily="34" charset="0"/>
                <a:hlinkClick r:id="rId9" tooltip="Programming languages"/>
              </a:rPr>
              <a:t>languages</a:t>
            </a:r>
            <a:r>
              <a:rPr lang="en-US" b="0" i="0">
                <a:solidFill>
                  <a:srgbClr val="202122"/>
                </a:solidFill>
                <a:effectLst/>
                <a:latin typeface="Arial" panose="020B0604020202020204" pitchFamily="34" charset="0"/>
              </a:rPr>
              <a:t>.</a:t>
            </a:r>
            <a:r>
              <a:rPr lang="en-US" b="0" i="0" u="none" strike="noStrike" baseline="30000">
                <a:solidFill>
                  <a:srgbClr val="0B0080"/>
                </a:solidFill>
                <a:effectLst/>
                <a:latin typeface="Arial" panose="020B0604020202020204" pitchFamily="34" charset="0"/>
                <a:hlinkClick r:id="rId10"/>
              </a:rPr>
              <a:t>[1]</a:t>
            </a:r>
            <a:r>
              <a:rPr lang="en-US" b="0" i="0">
                <a:solidFill>
                  <a:srgbClr val="202122"/>
                </a:solidFill>
                <a:effectLst/>
                <a:latin typeface="Arial" panose="020B0604020202020204" pitchFamily="34" charset="0"/>
              </a:rPr>
              <a:t> The most important feature of QCL is the support for user-defined operators and functions. Its </a:t>
            </a:r>
            <a:r>
              <a:rPr lang="en-US" b="0" i="0" u="none" strike="noStrike">
                <a:solidFill>
                  <a:srgbClr val="0B0080"/>
                </a:solidFill>
                <a:effectLst/>
                <a:latin typeface="Arial" panose="020B0604020202020204" pitchFamily="34" charset="0"/>
                <a:hlinkClick r:id="rId11" tooltip="Syntax"/>
              </a:rPr>
              <a:t>syntax</a:t>
            </a:r>
            <a:r>
              <a:rPr lang="en-US" b="0" i="0">
                <a:solidFill>
                  <a:srgbClr val="202122"/>
                </a:solidFill>
                <a:effectLst/>
                <a:latin typeface="Arial" panose="020B0604020202020204" pitchFamily="34" charset="0"/>
              </a:rPr>
              <a:t> resembles the syntax of the </a:t>
            </a:r>
            <a:r>
              <a:rPr lang="en-US" b="0" i="0" u="none" strike="noStrike">
                <a:solidFill>
                  <a:srgbClr val="0B0080"/>
                </a:solidFill>
                <a:effectLst/>
                <a:latin typeface="Arial" panose="020B0604020202020204" pitchFamily="34" charset="0"/>
                <a:hlinkClick r:id="rId12" tooltip="C programming language"/>
              </a:rPr>
              <a:t>C programming language</a:t>
            </a:r>
            <a:r>
              <a:rPr lang="en-US" b="0" i="0">
                <a:solidFill>
                  <a:srgbClr val="202122"/>
                </a:solidFill>
                <a:effectLst/>
                <a:latin typeface="Arial" panose="020B0604020202020204" pitchFamily="34" charset="0"/>
              </a:rPr>
              <a:t> and its classical </a:t>
            </a:r>
            <a:r>
              <a:rPr lang="en-US" b="0" i="0" u="none" strike="noStrike">
                <a:solidFill>
                  <a:srgbClr val="0B0080"/>
                </a:solidFill>
                <a:effectLst/>
                <a:latin typeface="Arial" panose="020B0604020202020204" pitchFamily="34" charset="0"/>
                <a:hlinkClick r:id="rId13" tooltip="Data type"/>
              </a:rPr>
              <a:t>data types</a:t>
            </a:r>
            <a:r>
              <a:rPr lang="en-US" b="0" i="0">
                <a:solidFill>
                  <a:srgbClr val="202122"/>
                </a:solidFill>
                <a:effectLst/>
                <a:latin typeface="Arial" panose="020B0604020202020204" pitchFamily="34" charset="0"/>
              </a:rPr>
              <a:t> are similar to primitive data types in C. One can combine classical code and quantum code in the same program.</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A language developed by </a:t>
            </a:r>
            <a:r>
              <a:rPr lang="en-US" b="0" i="0" u="none" strike="noStrike">
                <a:solidFill>
                  <a:srgbClr val="0B0080"/>
                </a:solidFill>
                <a:effectLst/>
                <a:latin typeface="Arial" panose="020B0604020202020204" pitchFamily="34" charset="0"/>
                <a:hlinkClick r:id="rId14" tooltip="Microsoft"/>
              </a:rPr>
              <a:t>Microsoft</a:t>
            </a:r>
            <a:r>
              <a:rPr lang="en-US" b="0" i="0">
                <a:solidFill>
                  <a:srgbClr val="202122"/>
                </a:solidFill>
                <a:effectLst/>
                <a:latin typeface="Arial" panose="020B0604020202020204" pitchFamily="34" charset="0"/>
              </a:rPr>
              <a:t> to be used with the </a:t>
            </a:r>
            <a:r>
              <a:rPr lang="en-US" b="0" i="0" u="none" strike="noStrike">
                <a:solidFill>
                  <a:srgbClr val="0B0080"/>
                </a:solidFill>
                <a:effectLst/>
                <a:latin typeface="Arial" panose="020B0604020202020204" pitchFamily="34" charset="0"/>
                <a:hlinkClick r:id="rId15" tooltip="Quantum programming"/>
              </a:rPr>
              <a:t>Quantum Development Kit</a:t>
            </a:r>
            <a:r>
              <a:rPr lang="en-US" b="0" i="0">
                <a:solidFill>
                  <a:srgbClr val="202122"/>
                </a:solidFill>
                <a:effectLst/>
                <a:latin typeface="Arial" panose="020B0604020202020204" pitchFamily="34" charset="0"/>
              </a:rPr>
              <a:t>.</a:t>
            </a:r>
            <a:r>
              <a:rPr lang="en-US" b="0" i="0" u="none" strike="noStrike" baseline="30000">
                <a:solidFill>
                  <a:srgbClr val="0B0080"/>
                </a:solidFill>
                <a:effectLst/>
                <a:latin typeface="Arial" panose="020B0604020202020204" pitchFamily="34" charset="0"/>
                <a:hlinkClick r:id="rId16"/>
              </a:rPr>
              <a:t>[25]</a:t>
            </a:r>
            <a:endParaRPr lang="en-US" b="0" i="0" u="none" strike="noStrike" baseline="30000">
              <a:solidFill>
                <a:srgbClr val="202122"/>
              </a:solidFill>
              <a:effectLst/>
              <a:latin typeface="Arial" panose="020B0604020202020204" pitchFamily="34" charset="0"/>
            </a:endParaRPr>
          </a:p>
          <a:p>
            <a:endParaRPr lang="en-US" b="0" i="0" u="none" strike="noStrike" baseline="30000">
              <a:solidFill>
                <a:srgbClr val="202122"/>
              </a:solidFill>
              <a:effectLst/>
              <a:latin typeface="Arial" panose="020B0604020202020204" pitchFamily="34" charset="0"/>
            </a:endParaRPr>
          </a:p>
          <a:p>
            <a:endParaRPr lang="en-US"/>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41</a:t>
            </a:fld>
            <a:endParaRPr lang="en-US"/>
          </a:p>
        </p:txBody>
      </p:sp>
    </p:spTree>
    <p:extLst>
      <p:ext uri="{BB962C8B-B14F-4D97-AF65-F5344CB8AC3E}">
        <p14:creationId xmlns:p14="http://schemas.microsoft.com/office/powerpoint/2010/main" val="33604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46</a:t>
            </a:fld>
            <a:endParaRPr lang="en-US"/>
          </a:p>
        </p:txBody>
      </p:sp>
    </p:spTree>
    <p:extLst>
      <p:ext uri="{BB962C8B-B14F-4D97-AF65-F5344CB8AC3E}">
        <p14:creationId xmlns:p14="http://schemas.microsoft.com/office/powerpoint/2010/main" val="150607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0C0A8EB9-2BA2-44D5-82C9-5C7C35262192}" type="slidenum">
              <a:rPr lang="en-US" smtClean="0"/>
              <a:t>47</a:t>
            </a:fld>
            <a:endParaRPr lang="en-US"/>
          </a:p>
        </p:txBody>
      </p:sp>
    </p:spTree>
    <p:extLst>
      <p:ext uri="{BB962C8B-B14F-4D97-AF65-F5344CB8AC3E}">
        <p14:creationId xmlns:p14="http://schemas.microsoft.com/office/powerpoint/2010/main" val="20149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9724E6-18A2-4961-9006-A2C32E539916}"/>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BFE5E087-ECFD-44ED-BDD5-CA8BBC055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319D8BE2-D092-4F26-9005-074D626CCA09}"/>
              </a:ext>
            </a:extLst>
          </p:cNvPr>
          <p:cNvSpPr>
            <a:spLocks noGrp="1"/>
          </p:cNvSpPr>
          <p:nvPr>
            <p:ph type="dt" sz="half" idx="10"/>
          </p:nvPr>
        </p:nvSpPr>
        <p:spPr/>
        <p:txBody>
          <a:bodyPr/>
          <a:lstStyle/>
          <a:p>
            <a:fld id="{4DFE5936-AE98-49C0-B15B-1553EA398F7E}" type="datetime1">
              <a:rPr lang="en-US" smtClean="0"/>
              <a:t>9/25/2021</a:t>
            </a:fld>
            <a:endParaRPr lang="en-US"/>
          </a:p>
        </p:txBody>
      </p:sp>
      <p:sp>
        <p:nvSpPr>
          <p:cNvPr id="5" name="Chỗ dành sẵn cho Chân trang 4">
            <a:extLst>
              <a:ext uri="{FF2B5EF4-FFF2-40B4-BE49-F238E27FC236}">
                <a16:creationId xmlns:a16="http://schemas.microsoft.com/office/drawing/2014/main" id="{220F04AA-AB6C-4096-924F-D93C7E74AF2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376CEC8-3044-4457-A55C-19CC233DB23B}"/>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302763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F8C54D-A0AC-4246-88DA-7FFC78C81FC3}"/>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4A5E805-10B4-422B-8C14-20523A05254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02135E8-E376-46F0-8506-51858317D7D8}"/>
              </a:ext>
            </a:extLst>
          </p:cNvPr>
          <p:cNvSpPr>
            <a:spLocks noGrp="1"/>
          </p:cNvSpPr>
          <p:nvPr>
            <p:ph type="dt" sz="half" idx="10"/>
          </p:nvPr>
        </p:nvSpPr>
        <p:spPr/>
        <p:txBody>
          <a:bodyPr/>
          <a:lstStyle/>
          <a:p>
            <a:fld id="{9F2C6EF5-1F0C-4565-BD04-78C1C21BB9B9}" type="datetime1">
              <a:rPr lang="en-US" smtClean="0"/>
              <a:t>9/25/2021</a:t>
            </a:fld>
            <a:endParaRPr lang="en-US"/>
          </a:p>
        </p:txBody>
      </p:sp>
      <p:sp>
        <p:nvSpPr>
          <p:cNvPr id="5" name="Chỗ dành sẵn cho Chân trang 4">
            <a:extLst>
              <a:ext uri="{FF2B5EF4-FFF2-40B4-BE49-F238E27FC236}">
                <a16:creationId xmlns:a16="http://schemas.microsoft.com/office/drawing/2014/main" id="{57D58C26-98C3-4188-8FCE-96D892674DE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BF7F994-C443-4127-8C52-F29D01D3D009}"/>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217095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23389312-51FC-4873-A4BD-5500385D7030}"/>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3200B678-9715-4783-9426-44CC130145DC}"/>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A0C2E1E-C0AA-4049-BE7F-BEB619E94CB7}"/>
              </a:ext>
            </a:extLst>
          </p:cNvPr>
          <p:cNvSpPr>
            <a:spLocks noGrp="1"/>
          </p:cNvSpPr>
          <p:nvPr>
            <p:ph type="dt" sz="half" idx="10"/>
          </p:nvPr>
        </p:nvSpPr>
        <p:spPr/>
        <p:txBody>
          <a:bodyPr/>
          <a:lstStyle/>
          <a:p>
            <a:fld id="{D4ACC55A-F746-4056-91A1-3D6C852922C2}" type="datetime1">
              <a:rPr lang="en-US" smtClean="0"/>
              <a:t>9/25/2021</a:t>
            </a:fld>
            <a:endParaRPr lang="en-US"/>
          </a:p>
        </p:txBody>
      </p:sp>
      <p:sp>
        <p:nvSpPr>
          <p:cNvPr id="5" name="Chỗ dành sẵn cho Chân trang 4">
            <a:extLst>
              <a:ext uri="{FF2B5EF4-FFF2-40B4-BE49-F238E27FC236}">
                <a16:creationId xmlns:a16="http://schemas.microsoft.com/office/drawing/2014/main" id="{37D80CA5-D3CD-4AE8-AA16-9807C9A6F10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FE9B9D1-88A6-4B86-9DA2-BE660A2F9CE6}"/>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57759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1041016-8CA6-42D4-B255-8626F6DF52AD}"/>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A6E80E9-FE1B-4309-89A8-70BD0C1668E9}"/>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2FAAB69-8A64-42F3-A946-502024EEC8B6}"/>
              </a:ext>
            </a:extLst>
          </p:cNvPr>
          <p:cNvSpPr>
            <a:spLocks noGrp="1"/>
          </p:cNvSpPr>
          <p:nvPr>
            <p:ph type="dt" sz="half" idx="10"/>
          </p:nvPr>
        </p:nvSpPr>
        <p:spPr/>
        <p:txBody>
          <a:bodyPr/>
          <a:lstStyle/>
          <a:p>
            <a:fld id="{52EFF584-6FE4-45D0-8550-B8F6D4FB3EE5}" type="datetime1">
              <a:rPr lang="en-US" smtClean="0"/>
              <a:t>9/25/2021</a:t>
            </a:fld>
            <a:endParaRPr lang="en-US"/>
          </a:p>
        </p:txBody>
      </p:sp>
      <p:sp>
        <p:nvSpPr>
          <p:cNvPr id="5" name="Chỗ dành sẵn cho Chân trang 4">
            <a:extLst>
              <a:ext uri="{FF2B5EF4-FFF2-40B4-BE49-F238E27FC236}">
                <a16:creationId xmlns:a16="http://schemas.microsoft.com/office/drawing/2014/main" id="{DA98DCD0-9F85-405A-A06D-F83A77EE441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DDC223F-7D55-4CD1-A600-09840DE8781B}"/>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417773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9932AEE-DDE3-4163-84AA-E4EDC2CC3D88}"/>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6A7E280-F8F7-43CF-8D91-B861F128F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5EF8A046-C161-4184-9E79-BF7709E8D0CA}"/>
              </a:ext>
            </a:extLst>
          </p:cNvPr>
          <p:cNvSpPr>
            <a:spLocks noGrp="1"/>
          </p:cNvSpPr>
          <p:nvPr>
            <p:ph type="dt" sz="half" idx="10"/>
          </p:nvPr>
        </p:nvSpPr>
        <p:spPr/>
        <p:txBody>
          <a:bodyPr/>
          <a:lstStyle/>
          <a:p>
            <a:fld id="{F6CA2209-2921-416D-8D3A-FDE628B46983}" type="datetime1">
              <a:rPr lang="en-US" smtClean="0"/>
              <a:t>9/25/2021</a:t>
            </a:fld>
            <a:endParaRPr lang="en-US"/>
          </a:p>
        </p:txBody>
      </p:sp>
      <p:sp>
        <p:nvSpPr>
          <p:cNvPr id="5" name="Chỗ dành sẵn cho Chân trang 4">
            <a:extLst>
              <a:ext uri="{FF2B5EF4-FFF2-40B4-BE49-F238E27FC236}">
                <a16:creationId xmlns:a16="http://schemas.microsoft.com/office/drawing/2014/main" id="{DB1EF7EF-D72E-4F71-84A9-6901BB9BE23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59A8A16-6E76-47C8-AD1F-882312EEF999}"/>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75370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F94440-C022-42A2-B56D-52C025F7A1F0}"/>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3512840-1FD5-4261-9879-F752E891E0EC}"/>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B4D09CCC-F55A-41D6-9642-F8B3BABA83B1}"/>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A3628542-17E7-40D2-B32F-93C03EC5E8F8}"/>
              </a:ext>
            </a:extLst>
          </p:cNvPr>
          <p:cNvSpPr>
            <a:spLocks noGrp="1"/>
          </p:cNvSpPr>
          <p:nvPr>
            <p:ph type="dt" sz="half" idx="10"/>
          </p:nvPr>
        </p:nvSpPr>
        <p:spPr/>
        <p:txBody>
          <a:bodyPr/>
          <a:lstStyle/>
          <a:p>
            <a:fld id="{FF847FFE-FE9C-4B1D-87F7-DF934010805A}" type="datetime1">
              <a:rPr lang="en-US" smtClean="0"/>
              <a:t>9/25/2021</a:t>
            </a:fld>
            <a:endParaRPr lang="en-US"/>
          </a:p>
        </p:txBody>
      </p:sp>
      <p:sp>
        <p:nvSpPr>
          <p:cNvPr id="6" name="Chỗ dành sẵn cho Chân trang 5">
            <a:extLst>
              <a:ext uri="{FF2B5EF4-FFF2-40B4-BE49-F238E27FC236}">
                <a16:creationId xmlns:a16="http://schemas.microsoft.com/office/drawing/2014/main" id="{6AB47619-57A2-499D-ACBC-F5AD32B42DC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47D3A98D-4332-4B96-8B48-75677BAB69D6}"/>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289424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9E0BF6-2061-4D34-90F2-AD65471D9CDB}"/>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6B921C8-A876-42C4-9781-F67D2AFD0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6B271DB-C9C8-4B24-8B6F-864A02EA70DB}"/>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8E7CC6C1-FE74-4073-A106-5383A09DF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E9869749-325C-483C-8D5B-8A117A241D8A}"/>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B0003A9B-21B5-406F-8AA3-EA2D460467C3}"/>
              </a:ext>
            </a:extLst>
          </p:cNvPr>
          <p:cNvSpPr>
            <a:spLocks noGrp="1"/>
          </p:cNvSpPr>
          <p:nvPr>
            <p:ph type="dt" sz="half" idx="10"/>
          </p:nvPr>
        </p:nvSpPr>
        <p:spPr/>
        <p:txBody>
          <a:bodyPr/>
          <a:lstStyle/>
          <a:p>
            <a:fld id="{714EAE52-5B18-46F3-971D-4394AC7579F4}" type="datetime1">
              <a:rPr lang="en-US" smtClean="0"/>
              <a:t>9/25/2021</a:t>
            </a:fld>
            <a:endParaRPr lang="en-US"/>
          </a:p>
        </p:txBody>
      </p:sp>
      <p:sp>
        <p:nvSpPr>
          <p:cNvPr id="8" name="Chỗ dành sẵn cho Chân trang 7">
            <a:extLst>
              <a:ext uri="{FF2B5EF4-FFF2-40B4-BE49-F238E27FC236}">
                <a16:creationId xmlns:a16="http://schemas.microsoft.com/office/drawing/2014/main" id="{3DFF061E-CCB5-40CE-A3DF-38FF9A131957}"/>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E91E4392-A054-4B8D-8F37-E4736CBD715B}"/>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365511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5A7130-0D2E-4616-AE5E-B41322F253D4}"/>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CC20099-0BAC-4779-9D4B-EF82BE7A2D14}"/>
              </a:ext>
            </a:extLst>
          </p:cNvPr>
          <p:cNvSpPr>
            <a:spLocks noGrp="1"/>
          </p:cNvSpPr>
          <p:nvPr>
            <p:ph type="dt" sz="half" idx="10"/>
          </p:nvPr>
        </p:nvSpPr>
        <p:spPr/>
        <p:txBody>
          <a:bodyPr/>
          <a:lstStyle/>
          <a:p>
            <a:fld id="{CBD499E7-4EF3-4AFE-9FD8-1402FCEC2EDE}" type="datetime1">
              <a:rPr lang="en-US" smtClean="0"/>
              <a:t>9/25/2021</a:t>
            </a:fld>
            <a:endParaRPr lang="en-US"/>
          </a:p>
        </p:txBody>
      </p:sp>
      <p:sp>
        <p:nvSpPr>
          <p:cNvPr id="4" name="Chỗ dành sẵn cho Chân trang 3">
            <a:extLst>
              <a:ext uri="{FF2B5EF4-FFF2-40B4-BE49-F238E27FC236}">
                <a16:creationId xmlns:a16="http://schemas.microsoft.com/office/drawing/2014/main" id="{46225706-BE7A-4C17-9661-D4014D9D6F4E}"/>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094876A8-D3C0-435F-B659-7BC91E19C8EC}"/>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311770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A1474DD9-A523-414E-A000-77671F74DA2C}"/>
              </a:ext>
            </a:extLst>
          </p:cNvPr>
          <p:cNvSpPr>
            <a:spLocks noGrp="1"/>
          </p:cNvSpPr>
          <p:nvPr>
            <p:ph type="dt" sz="half" idx="10"/>
          </p:nvPr>
        </p:nvSpPr>
        <p:spPr/>
        <p:txBody>
          <a:bodyPr/>
          <a:lstStyle/>
          <a:p>
            <a:fld id="{B49AFE0C-C504-4ED6-8D59-E27A060065E2}" type="datetime1">
              <a:rPr lang="en-US" smtClean="0"/>
              <a:t>9/25/2021</a:t>
            </a:fld>
            <a:endParaRPr lang="en-US"/>
          </a:p>
        </p:txBody>
      </p:sp>
      <p:sp>
        <p:nvSpPr>
          <p:cNvPr id="3" name="Chỗ dành sẵn cho Chân trang 2">
            <a:extLst>
              <a:ext uri="{FF2B5EF4-FFF2-40B4-BE49-F238E27FC236}">
                <a16:creationId xmlns:a16="http://schemas.microsoft.com/office/drawing/2014/main" id="{7AF549F3-65FD-4E91-99B8-FB5EAEA0605C}"/>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5AC3836-2EF0-49B9-92AA-CF8F9132B3F9}"/>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394320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F48E3B-1DD8-41FB-8EDF-6A2EE8C6C0A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901CF88-27BF-4A89-8F29-9F434A8BA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D370C612-0317-4D87-A4F2-613484492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5C1F90B-6009-4F84-81E9-D7DEC91CE2C1}"/>
              </a:ext>
            </a:extLst>
          </p:cNvPr>
          <p:cNvSpPr>
            <a:spLocks noGrp="1"/>
          </p:cNvSpPr>
          <p:nvPr>
            <p:ph type="dt" sz="half" idx="10"/>
          </p:nvPr>
        </p:nvSpPr>
        <p:spPr/>
        <p:txBody>
          <a:bodyPr/>
          <a:lstStyle/>
          <a:p>
            <a:fld id="{01EE564A-3230-4845-9621-94E8E1B74016}" type="datetime1">
              <a:rPr lang="en-US" smtClean="0"/>
              <a:t>9/25/2021</a:t>
            </a:fld>
            <a:endParaRPr lang="en-US"/>
          </a:p>
        </p:txBody>
      </p:sp>
      <p:sp>
        <p:nvSpPr>
          <p:cNvPr id="6" name="Chỗ dành sẵn cho Chân trang 5">
            <a:extLst>
              <a:ext uri="{FF2B5EF4-FFF2-40B4-BE49-F238E27FC236}">
                <a16:creationId xmlns:a16="http://schemas.microsoft.com/office/drawing/2014/main" id="{0F0B96DF-8995-475B-869B-A5F8E9BFC7C1}"/>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680F9EFD-1F44-4C93-9B05-B329E5E70C1D}"/>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284234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9C5279-5EBF-4EA0-88A6-A4288BC606CA}"/>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E6FF3856-D144-49CD-B3FE-A3ABCC2F2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720D353A-9132-4FD0-8CD5-927A03C9F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5811D91-4A5F-4873-B359-9DDDE55EDC88}"/>
              </a:ext>
            </a:extLst>
          </p:cNvPr>
          <p:cNvSpPr>
            <a:spLocks noGrp="1"/>
          </p:cNvSpPr>
          <p:nvPr>
            <p:ph type="dt" sz="half" idx="10"/>
          </p:nvPr>
        </p:nvSpPr>
        <p:spPr/>
        <p:txBody>
          <a:bodyPr/>
          <a:lstStyle/>
          <a:p>
            <a:fld id="{B7323F7A-2672-44FD-8324-9596BBB8A8C3}" type="datetime1">
              <a:rPr lang="en-US" smtClean="0"/>
              <a:t>9/25/2021</a:t>
            </a:fld>
            <a:endParaRPr lang="en-US"/>
          </a:p>
        </p:txBody>
      </p:sp>
      <p:sp>
        <p:nvSpPr>
          <p:cNvPr id="6" name="Chỗ dành sẵn cho Chân trang 5">
            <a:extLst>
              <a:ext uri="{FF2B5EF4-FFF2-40B4-BE49-F238E27FC236}">
                <a16:creationId xmlns:a16="http://schemas.microsoft.com/office/drawing/2014/main" id="{EDB1EF52-3AA5-4BF7-A503-9A3B6E485343}"/>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886F34F-1D46-426C-821F-28AABEB84FDC}"/>
              </a:ext>
            </a:extLst>
          </p:cNvPr>
          <p:cNvSpPr>
            <a:spLocks noGrp="1"/>
          </p:cNvSpPr>
          <p:nvPr>
            <p:ph type="sldNum" sz="quarter" idx="12"/>
          </p:nvPr>
        </p:nvSpPr>
        <p:spPr/>
        <p:txBody>
          <a:bodyPr/>
          <a:lstStyle/>
          <a:p>
            <a:fld id="{74ABBA0F-ED8F-4A6E-AA06-FEAFBF3D52EE}" type="slidenum">
              <a:rPr lang="en-US" smtClean="0"/>
              <a:t>‹#›</a:t>
            </a:fld>
            <a:endParaRPr lang="en-US"/>
          </a:p>
        </p:txBody>
      </p:sp>
    </p:spTree>
    <p:extLst>
      <p:ext uri="{BB962C8B-B14F-4D97-AF65-F5344CB8AC3E}">
        <p14:creationId xmlns:p14="http://schemas.microsoft.com/office/powerpoint/2010/main" val="338137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C5E86225-66EC-4652-9B44-4AA798DFE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6513380-0F75-411D-900C-A0505A898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70A66DB-55B2-420F-B659-3E7682D88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DEBCD-77F1-4336-A9C7-39CC20B91446}" type="datetime1">
              <a:rPr lang="en-US" smtClean="0"/>
              <a:t>9/25/2021</a:t>
            </a:fld>
            <a:endParaRPr lang="en-US"/>
          </a:p>
        </p:txBody>
      </p:sp>
      <p:sp>
        <p:nvSpPr>
          <p:cNvPr id="5" name="Chỗ dành sẵn cho Chân trang 4">
            <a:extLst>
              <a:ext uri="{FF2B5EF4-FFF2-40B4-BE49-F238E27FC236}">
                <a16:creationId xmlns:a16="http://schemas.microsoft.com/office/drawing/2014/main" id="{65EF4803-02C1-435F-BBC6-6515744EA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5765CD06-DBE9-4D25-9B56-14B930C84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BBA0F-ED8F-4A6E-AA06-FEAFBF3D52EE}" type="slidenum">
              <a:rPr lang="en-US" smtClean="0"/>
              <a:t>‹#›</a:t>
            </a:fld>
            <a:endParaRPr lang="en-US"/>
          </a:p>
        </p:txBody>
      </p:sp>
    </p:spTree>
    <p:extLst>
      <p:ext uri="{BB962C8B-B14F-4D97-AF65-F5344CB8AC3E}">
        <p14:creationId xmlns:p14="http://schemas.microsoft.com/office/powerpoint/2010/main" val="386315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7.emf"/><Relationship Id="rId3" Type="http://schemas.openxmlformats.org/officeDocument/2006/relationships/image" Target="../media/image131.png"/><Relationship Id="rId7" Type="http://schemas.openxmlformats.org/officeDocument/2006/relationships/image" Target="../media/image17.png"/><Relationship Id="rId12"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10.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10.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110.png"/><Relationship Id="rId4" Type="http://schemas.openxmlformats.org/officeDocument/2006/relationships/image" Target="../media/image1010.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51.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51.png"/><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21.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png"/><Relationship Id="rId2"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10.png"/><Relationship Id="rId10" Type="http://schemas.openxmlformats.org/officeDocument/2006/relationships/image" Target="../media/image360.png"/><Relationship Id="rId4" Type="http://schemas.openxmlformats.org/officeDocument/2006/relationships/image" Target="../media/image300.png"/><Relationship Id="rId9" Type="http://schemas.openxmlformats.org/officeDocument/2006/relationships/image" Target="../media/image3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24.png"/><Relationship Id="rId3" Type="http://schemas.openxmlformats.org/officeDocument/2006/relationships/image" Target="../media/image171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197.png"/><Relationship Id="rId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9.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6.png"/><Relationship Id="rId5" Type="http://schemas.openxmlformats.org/officeDocument/2006/relationships/image" Target="../media/image44.png"/><Relationship Id="rId10"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410.png"/><Relationship Id="rId7"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430.png"/><Relationship Id="rId10" Type="http://schemas.openxmlformats.org/officeDocument/2006/relationships/image" Target="../media/image480.png"/><Relationship Id="rId4" Type="http://schemas.openxmlformats.org/officeDocument/2006/relationships/image" Target="../media/image420.png"/><Relationship Id="rId9" Type="http://schemas.openxmlformats.org/officeDocument/2006/relationships/image" Target="../media/image470.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20.png"/><Relationship Id="rId3" Type="http://schemas.openxmlformats.org/officeDocument/2006/relationships/image" Target="../media/image390.png"/><Relationship Id="rId7" Type="http://schemas.openxmlformats.org/officeDocument/2006/relationships/image" Target="../media/image510.png"/><Relationship Id="rId12" Type="http://schemas.openxmlformats.org/officeDocument/2006/relationships/image" Target="../media/image56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00.png"/><Relationship Id="rId11" Type="http://schemas.openxmlformats.org/officeDocument/2006/relationships/image" Target="../media/image550.png"/><Relationship Id="rId5" Type="http://schemas.openxmlformats.org/officeDocument/2006/relationships/image" Target="../media/image490.png"/><Relationship Id="rId10" Type="http://schemas.openxmlformats.org/officeDocument/2006/relationships/image" Target="../media/image540.png"/><Relationship Id="rId4" Type="http://schemas.openxmlformats.org/officeDocument/2006/relationships/image" Target="../media/image400.png"/><Relationship Id="rId9" Type="http://schemas.openxmlformats.org/officeDocument/2006/relationships/image" Target="../media/image5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png"/><Relationship Id="rId7"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4.emf"/><Relationship Id="rId4" Type="http://schemas.openxmlformats.org/officeDocument/2006/relationships/customXml" Target="../ink/ink7.xml"/></Relationships>
</file>

<file path=ppt/slides/_rels/slide4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0.png"/><Relationship Id="rId1" Type="http://schemas.openxmlformats.org/officeDocument/2006/relationships/slideLayout" Target="../slideLayouts/slideLayout2.xml"/><Relationship Id="rId5" Type="http://schemas.openxmlformats.org/officeDocument/2006/relationships/image" Target="../media/image660.png"/><Relationship Id="rId4" Type="http://schemas.openxmlformats.org/officeDocument/2006/relationships/image" Target="../media/image6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0.png"/><Relationship Id="rId7" Type="http://schemas.openxmlformats.org/officeDocument/2006/relationships/image" Target="../media/image67.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69.png"/><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customXml" Target="../ink/ink11.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69.emf"/><Relationship Id="rId4" Type="http://schemas.openxmlformats.org/officeDocument/2006/relationships/image" Target="../media/image74.png"/><Relationship Id="rId9" Type="http://schemas.openxmlformats.org/officeDocument/2006/relationships/customXml" Target="../ink/ink12.xml"/></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5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53.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 Id="rId9" Type="http://schemas.openxmlformats.org/officeDocument/2006/relationships/image" Target="../media/image113.png"/></Relationships>
</file>

<file path=ppt/slides/_rels/slide5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1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0" Type="http://schemas.openxmlformats.org/officeDocument/2006/relationships/image" Target="../media/image141.png"/><Relationship Id="rId4" Type="http://schemas.openxmlformats.org/officeDocument/2006/relationships/image" Target="../media/image135.png"/><Relationship Id="rId9" Type="http://schemas.openxmlformats.org/officeDocument/2006/relationships/image" Target="../media/image140.png"/></Relationships>
</file>

<file path=ppt/slides/_rels/slide5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65.png"/></Relationships>
</file>

<file path=ppt/slides/_rels/slide61.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67.png"/><Relationship Id="rId7" Type="http://schemas.openxmlformats.org/officeDocument/2006/relationships/image" Target="../media/image1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s>
</file>

<file path=ppt/slides/_rels/slide62.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image" Target="../media/image174.png"/><Relationship Id="rId7" Type="http://schemas.openxmlformats.org/officeDocument/2006/relationships/image" Target="../media/image17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2.png"/><Relationship Id="rId4" Type="http://schemas.openxmlformats.org/officeDocument/2006/relationships/image" Target="../media/image175.png"/></Relationships>
</file>

<file path=ppt/slides/_rels/slide63.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77.png"/><Relationship Id="rId7" Type="http://schemas.openxmlformats.org/officeDocument/2006/relationships/image" Target="../media/image181.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9.png"/><Relationship Id="rId10" Type="http://schemas.openxmlformats.org/officeDocument/2006/relationships/image" Target="../media/image184.png"/><Relationship Id="rId4" Type="http://schemas.openxmlformats.org/officeDocument/2006/relationships/image" Target="../media/image178.png"/><Relationship Id="rId9" Type="http://schemas.openxmlformats.org/officeDocument/2006/relationships/image" Target="../media/image183.png"/></Relationships>
</file>

<file path=ppt/slides/_rels/slide6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187.png"/><Relationship Id="rId4" Type="http://schemas.openxmlformats.org/officeDocument/2006/relationships/image" Target="../media/image186.png"/></Relationships>
</file>

<file path=ppt/slides/_rels/slide65.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89.png"/><Relationship Id="rId7"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91.png"/><Relationship Id="rId11" Type="http://schemas.openxmlformats.org/officeDocument/2006/relationships/image" Target="../media/image194.png"/><Relationship Id="rId5" Type="http://schemas.openxmlformats.org/officeDocument/2006/relationships/image" Target="../media/image190.png"/><Relationship Id="rId10" Type="http://schemas.openxmlformats.org/officeDocument/2006/relationships/image" Target="../media/image193.png"/><Relationship Id="rId4" Type="http://schemas.openxmlformats.org/officeDocument/2006/relationships/image" Target="../media/image83.png"/><Relationship Id="rId9" Type="http://schemas.openxmlformats.org/officeDocument/2006/relationships/image" Target="../media/image192.png"/></Relationships>
</file>

<file path=ppt/slides/_rels/slide66.xml.rels><?xml version="1.0" encoding="UTF-8" standalone="yes"?>
<Relationships xmlns="http://schemas.openxmlformats.org/package/2006/relationships"><Relationship Id="rId8" Type="http://schemas.openxmlformats.org/officeDocument/2006/relationships/image" Target="../media/image194.png"/><Relationship Id="rId3" Type="http://schemas.openxmlformats.org/officeDocument/2006/relationships/image" Target="../media/image196.png"/><Relationship Id="rId7" Type="http://schemas.openxmlformats.org/officeDocument/2006/relationships/image" Target="../media/image200.png"/><Relationship Id="rId2" Type="http://schemas.openxmlformats.org/officeDocument/2006/relationships/image" Target="../media/image195.png"/><Relationship Id="rId1" Type="http://schemas.openxmlformats.org/officeDocument/2006/relationships/slideLayout" Target="../slideLayouts/slideLayout2.xml"/><Relationship Id="rId6" Type="http://schemas.openxmlformats.org/officeDocument/2006/relationships/image" Target="../media/image199.png"/><Relationship Id="rId5" Type="http://schemas.openxmlformats.org/officeDocument/2006/relationships/image" Target="../media/image198.png"/><Relationship Id="rId4" Type="http://schemas.openxmlformats.org/officeDocument/2006/relationships/image" Target="../media/image84.png"/><Relationship Id="rId9" Type="http://schemas.openxmlformats.org/officeDocument/2006/relationships/image" Target="../media/image191.png"/></Relationships>
</file>

<file path=ppt/slides/_rels/slide67.xml.rels><?xml version="1.0" encoding="UTF-8" standalone="yes"?>
<Relationships xmlns="http://schemas.openxmlformats.org/package/2006/relationships"><Relationship Id="rId8" Type="http://schemas.openxmlformats.org/officeDocument/2006/relationships/image" Target="../media/image207.png"/><Relationship Id="rId3" Type="http://schemas.openxmlformats.org/officeDocument/2006/relationships/image" Target="../media/image202.png"/><Relationship Id="rId7" Type="http://schemas.openxmlformats.org/officeDocument/2006/relationships/image" Target="../media/image206.png"/><Relationship Id="rId12" Type="http://schemas.openxmlformats.org/officeDocument/2006/relationships/image" Target="../media/image211.png"/><Relationship Id="rId2"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image" Target="../media/image205.png"/><Relationship Id="rId11" Type="http://schemas.openxmlformats.org/officeDocument/2006/relationships/image" Target="../media/image210.png"/><Relationship Id="rId5" Type="http://schemas.openxmlformats.org/officeDocument/2006/relationships/image" Target="../media/image204.png"/><Relationship Id="rId10" Type="http://schemas.openxmlformats.org/officeDocument/2006/relationships/image" Target="../media/image85.png"/><Relationship Id="rId4" Type="http://schemas.openxmlformats.org/officeDocument/2006/relationships/image" Target="../media/image203.png"/><Relationship Id="rId9" Type="http://schemas.openxmlformats.org/officeDocument/2006/relationships/image" Target="../media/image208.png"/></Relationships>
</file>

<file path=ppt/slides/_rels/slide6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220.png"/><Relationship Id="rId3" Type="http://schemas.openxmlformats.org/officeDocument/2006/relationships/image" Target="../media/image213.png"/><Relationship Id="rId7" Type="http://schemas.openxmlformats.org/officeDocument/2006/relationships/image" Target="../media/image194.png"/><Relationship Id="rId12" Type="http://schemas.openxmlformats.org/officeDocument/2006/relationships/image" Target="../media/image219.png"/><Relationship Id="rId2" Type="http://schemas.openxmlformats.org/officeDocument/2006/relationships/image" Target="../media/image212.png"/><Relationship Id="rId1" Type="http://schemas.openxmlformats.org/officeDocument/2006/relationships/slideLayout" Target="../slideLayouts/slideLayout2.xml"/><Relationship Id="rId6" Type="http://schemas.openxmlformats.org/officeDocument/2006/relationships/image" Target="../media/image193.png"/><Relationship Id="rId11" Type="http://schemas.openxmlformats.org/officeDocument/2006/relationships/image" Target="../media/image218.png"/><Relationship Id="rId5" Type="http://schemas.openxmlformats.org/officeDocument/2006/relationships/image" Target="../media/image214.png"/><Relationship Id="rId10" Type="http://schemas.openxmlformats.org/officeDocument/2006/relationships/image" Target="../media/image217.png"/><Relationship Id="rId4" Type="http://schemas.openxmlformats.org/officeDocument/2006/relationships/image" Target="../media/image191.png"/><Relationship Id="rId9" Type="http://schemas.openxmlformats.org/officeDocument/2006/relationships/image" Target="../media/image216.png"/></Relationships>
</file>

<file path=ppt/slides/_rels/slide69.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228.png"/><Relationship Id="rId3" Type="http://schemas.openxmlformats.org/officeDocument/2006/relationships/image" Target="../media/image168.png"/><Relationship Id="rId7" Type="http://schemas.openxmlformats.org/officeDocument/2006/relationships/image" Target="../media/image223.png"/><Relationship Id="rId12" Type="http://schemas.openxmlformats.org/officeDocument/2006/relationships/image" Target="../media/image227.png"/><Relationship Id="rId2" Type="http://schemas.openxmlformats.org/officeDocument/2006/relationships/image" Target="../media/image167.png"/><Relationship Id="rId16"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106.png"/><Relationship Id="rId5" Type="http://schemas.openxmlformats.org/officeDocument/2006/relationships/image" Target="../media/image170.png"/><Relationship Id="rId15" Type="http://schemas.openxmlformats.org/officeDocument/2006/relationships/image" Target="../media/image189.png"/><Relationship Id="rId10" Type="http://schemas.openxmlformats.org/officeDocument/2006/relationships/image" Target="../media/image225.png"/><Relationship Id="rId4" Type="http://schemas.openxmlformats.org/officeDocument/2006/relationships/image" Target="../media/image221.png"/><Relationship Id="rId9" Type="http://schemas.openxmlformats.org/officeDocument/2006/relationships/image" Target="../media/image87.png"/><Relationship Id="rId14" Type="http://schemas.openxmlformats.org/officeDocument/2006/relationships/image" Target="../media/image22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2.xml"/></Relationships>
</file>

<file path=ppt/slides/_rels/slide70.xml.rels><?xml version="1.0" encoding="UTF-8" standalone="yes"?>
<Relationships xmlns="http://schemas.openxmlformats.org/package/2006/relationships"><Relationship Id="rId8" Type="http://schemas.openxmlformats.org/officeDocument/2006/relationships/image" Target="../media/image237.png"/><Relationship Id="rId3" Type="http://schemas.openxmlformats.org/officeDocument/2006/relationships/image" Target="../media/image232.png"/><Relationship Id="rId7" Type="http://schemas.openxmlformats.org/officeDocument/2006/relationships/image" Target="../media/image236.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235.png"/><Relationship Id="rId5" Type="http://schemas.openxmlformats.org/officeDocument/2006/relationships/image" Target="../media/image234.png"/><Relationship Id="rId4" Type="http://schemas.openxmlformats.org/officeDocument/2006/relationships/image" Target="../media/image233.png"/></Relationships>
</file>

<file path=ppt/slides/_rels/slide7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30.jpeg"/><Relationship Id="rId3" Type="http://schemas.openxmlformats.org/officeDocument/2006/relationships/image" Target="../media/image125.jpeg"/><Relationship Id="rId7" Type="http://schemas.openxmlformats.org/officeDocument/2006/relationships/image" Target="../media/image129.jpeg"/><Relationship Id="rId2" Type="http://schemas.openxmlformats.org/officeDocument/2006/relationships/image" Target="../media/image124.jpeg"/><Relationship Id="rId1" Type="http://schemas.openxmlformats.org/officeDocument/2006/relationships/slideLayout" Target="../slideLayouts/slideLayout2.xml"/><Relationship Id="rId6" Type="http://schemas.openxmlformats.org/officeDocument/2006/relationships/image" Target="../media/image128.jpeg"/><Relationship Id="rId5" Type="http://schemas.openxmlformats.org/officeDocument/2006/relationships/image" Target="../media/image127.jpeg"/><Relationship Id="rId4" Type="http://schemas.openxmlformats.org/officeDocument/2006/relationships/image" Target="../media/image126.jpeg"/></Relationships>
</file>

<file path=ppt/slides/_rels/slide7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3.xml"/></Relationships>
</file>

<file path=ppt/slides/_rels/slide8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70.png"/><Relationship Id="rId2" Type="http://schemas.openxmlformats.org/officeDocument/2006/relationships/image" Target="../media/image126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9.png"/><Relationship Id="rId7" Type="http://schemas.openxmlformats.org/officeDocument/2006/relationships/image" Target="../media/image1530.png"/><Relationship Id="rId2" Type="http://schemas.openxmlformats.org/officeDocument/2006/relationships/image" Target="../media/image1280.png"/><Relationship Id="rId1" Type="http://schemas.openxmlformats.org/officeDocument/2006/relationships/slideLayout" Target="../slideLayouts/slideLayout2.xml"/><Relationship Id="rId6" Type="http://schemas.openxmlformats.org/officeDocument/2006/relationships/image" Target="../media/image1520.png"/><Relationship Id="rId5" Type="http://schemas.openxmlformats.org/officeDocument/2006/relationships/image" Target="../media/image1390.png"/><Relationship Id="rId4" Type="http://schemas.openxmlformats.org/officeDocument/2006/relationships/image" Target="../media/image1320.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111.png"/><Relationship Id="rId1" Type="http://schemas.openxmlformats.org/officeDocument/2006/relationships/slideLayout" Target="../slideLayouts/slideLayout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4D6259-E1F9-4C65-91EF-E3571B055C4B}"/>
              </a:ext>
            </a:extLst>
          </p:cNvPr>
          <p:cNvSpPr>
            <a:spLocks noGrp="1"/>
          </p:cNvSpPr>
          <p:nvPr>
            <p:ph type="ctrTitle"/>
          </p:nvPr>
        </p:nvSpPr>
        <p:spPr/>
        <p:txBody>
          <a:bodyPr/>
          <a:lstStyle/>
          <a:p>
            <a:r>
              <a:rPr lang="en-US"/>
              <a:t>Review Vietnamese Quantum Computing Book</a:t>
            </a:r>
          </a:p>
        </p:txBody>
      </p:sp>
      <p:sp>
        <p:nvSpPr>
          <p:cNvPr id="3" name="Tiêu đề phụ 2">
            <a:extLst>
              <a:ext uri="{FF2B5EF4-FFF2-40B4-BE49-F238E27FC236}">
                <a16:creationId xmlns:a16="http://schemas.microsoft.com/office/drawing/2014/main" id="{6FE669F7-4B86-45BC-9F39-718307E9FA68}"/>
              </a:ext>
            </a:extLst>
          </p:cNvPr>
          <p:cNvSpPr>
            <a:spLocks noGrp="1"/>
          </p:cNvSpPr>
          <p:nvPr>
            <p:ph type="subTitle" idx="1"/>
          </p:nvPr>
        </p:nvSpPr>
        <p:spPr/>
        <p:txBody>
          <a:bodyPr/>
          <a:lstStyle/>
          <a:p>
            <a:r>
              <a:rPr lang="en-US"/>
              <a:t>27 – 9 – 2020</a:t>
            </a:r>
          </a:p>
        </p:txBody>
      </p:sp>
      <p:sp>
        <p:nvSpPr>
          <p:cNvPr id="4" name="Chỗ dành sẵn cho Số hiệu Bản chiếu 3">
            <a:extLst>
              <a:ext uri="{FF2B5EF4-FFF2-40B4-BE49-F238E27FC236}">
                <a16:creationId xmlns:a16="http://schemas.microsoft.com/office/drawing/2014/main" id="{C53F8AC8-1DB2-41A8-B32D-6C2D953DB581}"/>
              </a:ext>
            </a:extLst>
          </p:cNvPr>
          <p:cNvSpPr>
            <a:spLocks noGrp="1"/>
          </p:cNvSpPr>
          <p:nvPr>
            <p:ph type="sldNum" sz="quarter" idx="12"/>
          </p:nvPr>
        </p:nvSpPr>
        <p:spPr/>
        <p:txBody>
          <a:bodyPr/>
          <a:lstStyle/>
          <a:p>
            <a:fld id="{74ABBA0F-ED8F-4A6E-AA06-FEAFBF3D52EE}" type="slidenum">
              <a:rPr lang="en-US" smtClean="0"/>
              <a:t>1</a:t>
            </a:fld>
            <a:endParaRPr lang="en-US"/>
          </a:p>
        </p:txBody>
      </p:sp>
    </p:spTree>
    <p:extLst>
      <p:ext uri="{BB962C8B-B14F-4D97-AF65-F5344CB8AC3E}">
        <p14:creationId xmlns:p14="http://schemas.microsoft.com/office/powerpoint/2010/main" val="298459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8EF285-A931-4A1F-BBB4-9C0CB6ED668C}"/>
              </a:ext>
            </a:extLst>
          </p:cNvPr>
          <p:cNvSpPr>
            <a:spLocks noGrp="1"/>
          </p:cNvSpPr>
          <p:nvPr>
            <p:ph type="title"/>
          </p:nvPr>
        </p:nvSpPr>
        <p:spPr>
          <a:xfrm>
            <a:off x="838200" y="2766218"/>
            <a:ext cx="10515600" cy="1325563"/>
          </a:xfrm>
        </p:spPr>
        <p:txBody>
          <a:bodyPr/>
          <a:lstStyle/>
          <a:p>
            <a:r>
              <a:rPr lang="en-US" dirty="0"/>
              <a:t>1. Basic knowledges</a:t>
            </a:r>
          </a:p>
        </p:txBody>
      </p:sp>
      <p:cxnSp>
        <p:nvCxnSpPr>
          <p:cNvPr id="3" name="Đường kết nối Mũi tên Thẳng 2">
            <a:extLst>
              <a:ext uri="{FF2B5EF4-FFF2-40B4-BE49-F238E27FC236}">
                <a16:creationId xmlns:a16="http://schemas.microsoft.com/office/drawing/2014/main" id="{205F6142-AB99-453C-B6BF-77A82E6D9A62}"/>
              </a:ext>
            </a:extLst>
          </p:cNvPr>
          <p:cNvCxnSpPr>
            <a:cxnSpLocks/>
          </p:cNvCxnSpPr>
          <p:nvPr/>
        </p:nvCxnSpPr>
        <p:spPr>
          <a:xfrm flipV="1">
            <a:off x="7298429" y="2032797"/>
            <a:ext cx="1130300" cy="10317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Đường kết nối Mũi tên Thẳng 3">
            <a:extLst>
              <a:ext uri="{FF2B5EF4-FFF2-40B4-BE49-F238E27FC236}">
                <a16:creationId xmlns:a16="http://schemas.microsoft.com/office/drawing/2014/main" id="{5F77714C-78B8-418E-A5DD-40BD561F88EF}"/>
              </a:ext>
            </a:extLst>
          </p:cNvPr>
          <p:cNvCxnSpPr>
            <a:cxnSpLocks/>
          </p:cNvCxnSpPr>
          <p:nvPr/>
        </p:nvCxnSpPr>
        <p:spPr>
          <a:xfrm>
            <a:off x="7298429" y="3064502"/>
            <a:ext cx="990603" cy="10891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Tam giác Vuông 4">
            <a:extLst>
              <a:ext uri="{FF2B5EF4-FFF2-40B4-BE49-F238E27FC236}">
                <a16:creationId xmlns:a16="http://schemas.microsoft.com/office/drawing/2014/main" id="{02C09E39-3530-481B-8632-005CB4474C93}"/>
              </a:ext>
            </a:extLst>
          </p:cNvPr>
          <p:cNvSpPr/>
          <p:nvPr/>
        </p:nvSpPr>
        <p:spPr>
          <a:xfrm>
            <a:off x="6231628" y="2513900"/>
            <a:ext cx="1795880" cy="1830200"/>
          </a:xfrm>
          <a:prstGeom prst="r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Hình Bầu dục 5">
            <a:extLst>
              <a:ext uri="{FF2B5EF4-FFF2-40B4-BE49-F238E27FC236}">
                <a16:creationId xmlns:a16="http://schemas.microsoft.com/office/drawing/2014/main" id="{5B0ED499-C7AA-4148-BB71-8EF07C135EF8}"/>
              </a:ext>
            </a:extLst>
          </p:cNvPr>
          <p:cNvSpPr/>
          <p:nvPr/>
        </p:nvSpPr>
        <p:spPr>
          <a:xfrm>
            <a:off x="6935304" y="2687898"/>
            <a:ext cx="723900" cy="7411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ỗ dành sẵn cho Số hiệu Bản chiếu 6">
            <a:extLst>
              <a:ext uri="{FF2B5EF4-FFF2-40B4-BE49-F238E27FC236}">
                <a16:creationId xmlns:a16="http://schemas.microsoft.com/office/drawing/2014/main" id="{311B240F-039F-43A8-A87C-B935981BEBE0}"/>
              </a:ext>
            </a:extLst>
          </p:cNvPr>
          <p:cNvSpPr>
            <a:spLocks noGrp="1"/>
          </p:cNvSpPr>
          <p:nvPr>
            <p:ph type="sldNum" sz="quarter" idx="12"/>
          </p:nvPr>
        </p:nvSpPr>
        <p:spPr/>
        <p:txBody>
          <a:bodyPr/>
          <a:lstStyle/>
          <a:p>
            <a:fld id="{74ABBA0F-ED8F-4A6E-AA06-FEAFBF3D52EE}" type="slidenum">
              <a:rPr lang="en-US" smtClean="0"/>
              <a:t>10</a:t>
            </a:fld>
            <a:endParaRPr lang="en-US"/>
          </a:p>
        </p:txBody>
      </p:sp>
    </p:spTree>
    <p:extLst>
      <p:ext uri="{BB962C8B-B14F-4D97-AF65-F5344CB8AC3E}">
        <p14:creationId xmlns:p14="http://schemas.microsoft.com/office/powerpoint/2010/main" val="65751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1.1. Chapter 1 &amp; 2: Math</a:t>
            </a:r>
          </a:p>
        </p:txBody>
      </p:sp>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p:txBody>
          <a:bodyPr/>
          <a:lstStyle/>
          <a:p>
            <a:pPr>
              <a:buFontTx/>
              <a:buChar char="-"/>
            </a:pPr>
            <a:r>
              <a:rPr lang="en-US" dirty="0"/>
              <a:t>Complex number</a:t>
            </a:r>
          </a:p>
          <a:p>
            <a:pPr>
              <a:buFontTx/>
              <a:buChar char="-"/>
            </a:pPr>
            <a:r>
              <a:rPr lang="en-US" dirty="0"/>
              <a:t>Complex vector space: isometric</a:t>
            </a:r>
          </a:p>
          <a:p>
            <a:pPr>
              <a:buFontTx/>
              <a:buChar char="-"/>
            </a:pPr>
            <a:r>
              <a:rPr lang="en-US" dirty="0"/>
              <a:t>Inner product &amp; Hilbert space</a:t>
            </a:r>
          </a:p>
          <a:p>
            <a:pPr>
              <a:buFontTx/>
              <a:buChar char="-"/>
            </a:pPr>
            <a:r>
              <a:rPr lang="en-US" dirty="0"/>
              <a:t>Inner product space</a:t>
            </a:r>
          </a:p>
          <a:p>
            <a:pPr>
              <a:buFontTx/>
              <a:buChar char="-"/>
            </a:pPr>
            <a:r>
              <a:rPr lang="en-US" dirty="0"/>
              <a:t>Hermitian &amp; Unitary matrix</a:t>
            </a:r>
          </a:p>
          <a:p>
            <a:pPr>
              <a:buFontTx/>
              <a:buChar char="-"/>
            </a:pPr>
            <a:r>
              <a:rPr lang="en-US" dirty="0"/>
              <a:t>Tensor product</a:t>
            </a:r>
          </a:p>
        </p:txBody>
      </p:sp>
      <p:cxnSp>
        <p:nvCxnSpPr>
          <p:cNvPr id="4" name="Đường kết nối Mũi tên Thẳng 3">
            <a:extLst>
              <a:ext uri="{FF2B5EF4-FFF2-40B4-BE49-F238E27FC236}">
                <a16:creationId xmlns:a16="http://schemas.microsoft.com/office/drawing/2014/main" id="{2C55DC14-0DF1-46FE-9053-3DF67A217BDD}"/>
              </a:ext>
            </a:extLst>
          </p:cNvPr>
          <p:cNvCxnSpPr>
            <a:cxnSpLocks/>
          </p:cNvCxnSpPr>
          <p:nvPr/>
        </p:nvCxnSpPr>
        <p:spPr>
          <a:xfrm flipV="1">
            <a:off x="6903869" y="2795767"/>
            <a:ext cx="2375898" cy="15780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Đường kết nối Mũi tên Thẳng 4">
            <a:extLst>
              <a:ext uri="{FF2B5EF4-FFF2-40B4-BE49-F238E27FC236}">
                <a16:creationId xmlns:a16="http://schemas.microsoft.com/office/drawing/2014/main" id="{7CC7C572-A821-4398-AD66-A9E04762BE5D}"/>
              </a:ext>
            </a:extLst>
          </p:cNvPr>
          <p:cNvCxnSpPr>
            <a:cxnSpLocks/>
          </p:cNvCxnSpPr>
          <p:nvPr/>
        </p:nvCxnSpPr>
        <p:spPr>
          <a:xfrm flipV="1">
            <a:off x="7682062" y="3974664"/>
            <a:ext cx="2375898" cy="15780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Đường kết nối Mũi tên Thẳng 5">
            <a:extLst>
              <a:ext uri="{FF2B5EF4-FFF2-40B4-BE49-F238E27FC236}">
                <a16:creationId xmlns:a16="http://schemas.microsoft.com/office/drawing/2014/main" id="{B431E4A9-1FE0-4D9B-903D-7A9A60760C05}"/>
              </a:ext>
            </a:extLst>
          </p:cNvPr>
          <p:cNvCxnSpPr>
            <a:cxnSpLocks/>
          </p:cNvCxnSpPr>
          <p:nvPr/>
        </p:nvCxnSpPr>
        <p:spPr>
          <a:xfrm flipH="1" flipV="1">
            <a:off x="6903870" y="4373806"/>
            <a:ext cx="778192" cy="1178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Đường kết nối Mũi tên Thẳng 6">
            <a:extLst>
              <a:ext uri="{FF2B5EF4-FFF2-40B4-BE49-F238E27FC236}">
                <a16:creationId xmlns:a16="http://schemas.microsoft.com/office/drawing/2014/main" id="{0ADDE351-A547-4C96-95D0-9F3C2A025982}"/>
              </a:ext>
            </a:extLst>
          </p:cNvPr>
          <p:cNvCxnSpPr>
            <a:cxnSpLocks/>
          </p:cNvCxnSpPr>
          <p:nvPr/>
        </p:nvCxnSpPr>
        <p:spPr>
          <a:xfrm flipH="1" flipV="1">
            <a:off x="9266364" y="2824796"/>
            <a:ext cx="778192" cy="1178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Đường kết nối Mũi tên Thẳng 7">
            <a:extLst>
              <a:ext uri="{FF2B5EF4-FFF2-40B4-BE49-F238E27FC236}">
                <a16:creationId xmlns:a16="http://schemas.microsoft.com/office/drawing/2014/main" id="{71D2C0DD-B384-43CF-AA8B-D28B3A794755}"/>
              </a:ext>
            </a:extLst>
          </p:cNvPr>
          <p:cNvCxnSpPr>
            <a:cxnSpLocks/>
          </p:cNvCxnSpPr>
          <p:nvPr/>
        </p:nvCxnSpPr>
        <p:spPr>
          <a:xfrm flipV="1">
            <a:off x="7682061" y="2824796"/>
            <a:ext cx="1570899" cy="2727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2BE77F82-0F88-4AD2-8E03-275C929FEF20}"/>
                  </a:ext>
                </a:extLst>
              </p:cNvPr>
              <p:cNvSpPr txBox="1"/>
              <p:nvPr/>
            </p:nvSpPr>
            <p:spPr>
              <a:xfrm>
                <a:off x="7761604" y="3104562"/>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2BE77F82-0F88-4AD2-8E03-275C929FEF20}"/>
                  </a:ext>
                </a:extLst>
              </p:cNvPr>
              <p:cNvSpPr txBox="1">
                <a:spLocks noRot="1" noChangeAspect="1" noMove="1" noResize="1" noEditPoints="1" noAdjustHandles="1" noChangeArrowheads="1" noChangeShapeType="1" noTextEdit="1"/>
              </p:cNvSpPr>
              <p:nvPr/>
            </p:nvSpPr>
            <p:spPr>
              <a:xfrm>
                <a:off x="7761604" y="3104562"/>
                <a:ext cx="546530" cy="383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A50E73BE-4442-42FF-A64F-B9B14AA90541}"/>
                  </a:ext>
                </a:extLst>
              </p:cNvPr>
              <p:cNvSpPr txBox="1"/>
              <p:nvPr/>
            </p:nvSpPr>
            <p:spPr>
              <a:xfrm>
                <a:off x="8885927" y="4669230"/>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10" name="Hộp Văn bản 9">
                <a:extLst>
                  <a:ext uri="{FF2B5EF4-FFF2-40B4-BE49-F238E27FC236}">
                    <a16:creationId xmlns:a16="http://schemas.microsoft.com/office/drawing/2014/main" id="{A50E73BE-4442-42FF-A64F-B9B14AA90541}"/>
                  </a:ext>
                </a:extLst>
              </p:cNvPr>
              <p:cNvSpPr txBox="1">
                <a:spLocks noRot="1" noChangeAspect="1" noMove="1" noResize="1" noEditPoints="1" noAdjustHandles="1" noChangeArrowheads="1" noChangeShapeType="1" noTextEdit="1"/>
              </p:cNvSpPr>
              <p:nvPr/>
            </p:nvSpPr>
            <p:spPr>
              <a:xfrm>
                <a:off x="8885927" y="4669230"/>
                <a:ext cx="546530" cy="3831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DFF1D75F-2200-4451-8EA9-AE60F72A2253}"/>
                  </a:ext>
                </a:extLst>
              </p:cNvPr>
              <p:cNvSpPr txBox="1"/>
              <p:nvPr/>
            </p:nvSpPr>
            <p:spPr>
              <a:xfrm>
                <a:off x="6806864" y="4912711"/>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panose="02040503050406030204" pitchFamily="18" charset="0"/>
                        </a:rPr>
                        <m:t>𝑊</m:t>
                      </m:r>
                    </m:oMath>
                  </m:oMathPara>
                </a14:m>
                <a:endParaRPr lang="en-US">
                  <a:latin typeface="Cambria" panose="02040503050406030204" pitchFamily="18" charset="0"/>
                  <a:ea typeface="Cambria" panose="02040503050406030204" pitchFamily="18" charset="0"/>
                </a:endParaRPr>
              </a:p>
            </p:txBody>
          </p:sp>
        </mc:Choice>
        <mc:Fallback xmlns="">
          <p:sp>
            <p:nvSpPr>
              <p:cNvPr id="11" name="Hộp Văn bản 10">
                <a:extLst>
                  <a:ext uri="{FF2B5EF4-FFF2-40B4-BE49-F238E27FC236}">
                    <a16:creationId xmlns:a16="http://schemas.microsoft.com/office/drawing/2014/main" id="{DFF1D75F-2200-4451-8EA9-AE60F72A2253}"/>
                  </a:ext>
                </a:extLst>
              </p:cNvPr>
              <p:cNvSpPr txBox="1">
                <a:spLocks noRot="1" noChangeAspect="1" noMove="1" noResize="1" noEditPoints="1" noAdjustHandles="1" noChangeArrowheads="1" noChangeShapeType="1" noTextEdit="1"/>
              </p:cNvSpPr>
              <p:nvPr/>
            </p:nvSpPr>
            <p:spPr>
              <a:xfrm>
                <a:off x="6806864" y="4912711"/>
                <a:ext cx="546530" cy="38311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C351D411-52FD-41AA-85BA-894C642FC0FF}"/>
                  </a:ext>
                </a:extLst>
              </p:cNvPr>
              <p:cNvSpPr txBox="1"/>
              <p:nvPr/>
            </p:nvSpPr>
            <p:spPr>
              <a:xfrm>
                <a:off x="9657814" y="3117567"/>
                <a:ext cx="5465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𝑊</m:t>
                      </m:r>
                    </m:oMath>
                  </m:oMathPara>
                </a14:m>
                <a:endParaRPr lang="en-US">
                  <a:latin typeface="Cambria" panose="02040503050406030204" pitchFamily="18" charset="0"/>
                  <a:ea typeface="Cambria" panose="02040503050406030204" pitchFamily="18" charset="0"/>
                </a:endParaRPr>
              </a:p>
            </p:txBody>
          </p:sp>
        </mc:Choice>
        <mc:Fallback xmlns="">
          <p:sp>
            <p:nvSpPr>
              <p:cNvPr id="12" name="Hộp Văn bản 11">
                <a:extLst>
                  <a:ext uri="{FF2B5EF4-FFF2-40B4-BE49-F238E27FC236}">
                    <a16:creationId xmlns:a16="http://schemas.microsoft.com/office/drawing/2014/main" id="{C351D411-52FD-41AA-85BA-894C642FC0FF}"/>
                  </a:ext>
                </a:extLst>
              </p:cNvPr>
              <p:cNvSpPr txBox="1">
                <a:spLocks noRot="1" noChangeAspect="1" noMove="1" noResize="1" noEditPoints="1" noAdjustHandles="1" noChangeArrowheads="1" noChangeShapeType="1" noTextEdit="1"/>
              </p:cNvSpPr>
              <p:nvPr/>
            </p:nvSpPr>
            <p:spPr>
              <a:xfrm>
                <a:off x="9657814" y="3117567"/>
                <a:ext cx="54653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1AE187D2-BAEC-4632-B7D7-39C671E10546}"/>
                  </a:ext>
                </a:extLst>
              </p:cNvPr>
              <p:cNvSpPr txBox="1"/>
              <p:nvPr/>
            </p:nvSpPr>
            <p:spPr>
              <a:xfrm>
                <a:off x="8560045" y="3902737"/>
                <a:ext cx="9810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𝑊</m:t>
                      </m:r>
                    </m:oMath>
                  </m:oMathPara>
                </a14:m>
                <a:endParaRPr lang="en-US">
                  <a:latin typeface="Cambria" panose="02040503050406030204" pitchFamily="18" charset="0"/>
                  <a:ea typeface="Cambria" panose="02040503050406030204" pitchFamily="18" charset="0"/>
                </a:endParaRPr>
              </a:p>
            </p:txBody>
          </p:sp>
        </mc:Choice>
        <mc:Fallback xmlns="">
          <p:sp>
            <p:nvSpPr>
              <p:cNvPr id="13" name="Hộp Văn bản 12">
                <a:extLst>
                  <a:ext uri="{FF2B5EF4-FFF2-40B4-BE49-F238E27FC236}">
                    <a16:creationId xmlns:a16="http://schemas.microsoft.com/office/drawing/2014/main" id="{1AE187D2-BAEC-4632-B7D7-39C671E10546}"/>
                  </a:ext>
                </a:extLst>
              </p:cNvPr>
              <p:cNvSpPr txBox="1">
                <a:spLocks noRot="1" noChangeAspect="1" noMove="1" noResize="1" noEditPoints="1" noAdjustHandles="1" noChangeArrowheads="1" noChangeShapeType="1" noTextEdit="1"/>
              </p:cNvSpPr>
              <p:nvPr/>
            </p:nvSpPr>
            <p:spPr>
              <a:xfrm>
                <a:off x="8560045" y="3902737"/>
                <a:ext cx="981061" cy="369332"/>
              </a:xfrm>
              <a:prstGeom prst="rect">
                <a:avLst/>
              </a:prstGeom>
              <a:blipFill>
                <a:blip r:embed="rId6"/>
                <a:stretch>
                  <a:fillRect/>
                </a:stretch>
              </a:blipFill>
            </p:spPr>
            <p:txBody>
              <a:bodyPr/>
              <a:lstStyle/>
              <a:p>
                <a:r>
                  <a:rPr lang="en-US">
                    <a:noFill/>
                  </a:rPr>
                  <a:t> </a:t>
                </a:r>
              </a:p>
            </p:txBody>
          </p:sp>
        </mc:Fallback>
      </mc:AlternateContent>
      <p:cxnSp>
        <p:nvCxnSpPr>
          <p:cNvPr id="14" name="Đường kết nối Mũi tên Thẳng 13">
            <a:extLst>
              <a:ext uri="{FF2B5EF4-FFF2-40B4-BE49-F238E27FC236}">
                <a16:creationId xmlns:a16="http://schemas.microsoft.com/office/drawing/2014/main" id="{6A7BFEE0-655F-495A-8BEA-0D9DC0B860D3}"/>
              </a:ext>
            </a:extLst>
          </p:cNvPr>
          <p:cNvCxnSpPr>
            <a:cxnSpLocks/>
          </p:cNvCxnSpPr>
          <p:nvPr/>
        </p:nvCxnSpPr>
        <p:spPr>
          <a:xfrm flipH="1" flipV="1">
            <a:off x="6369265" y="3584786"/>
            <a:ext cx="1326199" cy="19679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Đường kết nối Mũi tên Thẳng 14">
            <a:extLst>
              <a:ext uri="{FF2B5EF4-FFF2-40B4-BE49-F238E27FC236}">
                <a16:creationId xmlns:a16="http://schemas.microsoft.com/office/drawing/2014/main" id="{2D5F825B-C55F-48D6-9C9C-A7A3238E8C76}"/>
              </a:ext>
            </a:extLst>
          </p:cNvPr>
          <p:cNvCxnSpPr>
            <a:cxnSpLocks/>
          </p:cNvCxnSpPr>
          <p:nvPr/>
        </p:nvCxnSpPr>
        <p:spPr>
          <a:xfrm flipV="1">
            <a:off x="7668657" y="3036292"/>
            <a:ext cx="3763936" cy="25164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Đường kết nối Mũi tên Thẳng 15">
            <a:extLst>
              <a:ext uri="{FF2B5EF4-FFF2-40B4-BE49-F238E27FC236}">
                <a16:creationId xmlns:a16="http://schemas.microsoft.com/office/drawing/2014/main" id="{7EEFC208-A5C9-40EE-A4E3-3517D9112FEC}"/>
              </a:ext>
            </a:extLst>
          </p:cNvPr>
          <p:cNvCxnSpPr>
            <a:cxnSpLocks/>
          </p:cNvCxnSpPr>
          <p:nvPr/>
        </p:nvCxnSpPr>
        <p:spPr>
          <a:xfrm flipV="1">
            <a:off x="7682061" y="1162878"/>
            <a:ext cx="2521049" cy="44073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Đường kết nối Mũi tên Thẳng 16">
            <a:extLst>
              <a:ext uri="{FF2B5EF4-FFF2-40B4-BE49-F238E27FC236}">
                <a16:creationId xmlns:a16="http://schemas.microsoft.com/office/drawing/2014/main" id="{C857F40B-0333-4146-A59E-8734CBEEC4A1}"/>
              </a:ext>
            </a:extLst>
          </p:cNvPr>
          <p:cNvCxnSpPr>
            <a:cxnSpLocks/>
          </p:cNvCxnSpPr>
          <p:nvPr/>
        </p:nvCxnSpPr>
        <p:spPr>
          <a:xfrm flipV="1">
            <a:off x="6369264" y="1162877"/>
            <a:ext cx="3847250" cy="244513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Đường kết nối Mũi tên Thẳng 17">
            <a:extLst>
              <a:ext uri="{FF2B5EF4-FFF2-40B4-BE49-F238E27FC236}">
                <a16:creationId xmlns:a16="http://schemas.microsoft.com/office/drawing/2014/main" id="{A3F60D4D-DC6D-41ED-94A4-B2D3E60AC4CD}"/>
              </a:ext>
            </a:extLst>
          </p:cNvPr>
          <p:cNvCxnSpPr>
            <a:cxnSpLocks/>
          </p:cNvCxnSpPr>
          <p:nvPr/>
        </p:nvCxnSpPr>
        <p:spPr>
          <a:xfrm flipH="1" flipV="1">
            <a:off x="10177694" y="1189475"/>
            <a:ext cx="1247531" cy="19106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2A5D72AE-C202-4D98-929B-AE7068441A32}"/>
                  </a:ext>
                </a:extLst>
              </p:cNvPr>
              <p:cNvSpPr txBox="1"/>
              <p:nvPr/>
            </p:nvSpPr>
            <p:spPr>
              <a:xfrm>
                <a:off x="6096000" y="3984516"/>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𝑟𝑊</m:t>
                      </m:r>
                    </m:oMath>
                  </m:oMathPara>
                </a14:m>
                <a:endParaRPr lang="en-US">
                  <a:latin typeface="Cambria" panose="02040503050406030204" pitchFamily="18" charset="0"/>
                  <a:ea typeface="Cambria" panose="02040503050406030204" pitchFamily="18" charset="0"/>
                </a:endParaRPr>
              </a:p>
            </p:txBody>
          </p:sp>
        </mc:Choice>
        <mc:Fallback xmlns="">
          <p:sp>
            <p:nvSpPr>
              <p:cNvPr id="19" name="Hộp Văn bản 18">
                <a:extLst>
                  <a:ext uri="{FF2B5EF4-FFF2-40B4-BE49-F238E27FC236}">
                    <a16:creationId xmlns:a16="http://schemas.microsoft.com/office/drawing/2014/main" id="{2A5D72AE-C202-4D98-929B-AE7068441A32}"/>
                  </a:ext>
                </a:extLst>
              </p:cNvPr>
              <p:cNvSpPr txBox="1">
                <a:spLocks noRot="1" noChangeAspect="1" noMove="1" noResize="1" noEditPoints="1" noAdjustHandles="1" noChangeArrowheads="1" noChangeShapeType="1" noTextEdit="1"/>
              </p:cNvSpPr>
              <p:nvPr/>
            </p:nvSpPr>
            <p:spPr>
              <a:xfrm>
                <a:off x="6096000" y="3984516"/>
                <a:ext cx="546530" cy="38311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Hộp Văn bản 19">
                <a:extLst>
                  <a:ext uri="{FF2B5EF4-FFF2-40B4-BE49-F238E27FC236}">
                    <a16:creationId xmlns:a16="http://schemas.microsoft.com/office/drawing/2014/main" id="{93546FE8-920A-43BD-A268-1172AC176E5A}"/>
                  </a:ext>
                </a:extLst>
              </p:cNvPr>
              <p:cNvSpPr txBox="1"/>
              <p:nvPr/>
            </p:nvSpPr>
            <p:spPr>
              <a:xfrm>
                <a:off x="10694632" y="3487680"/>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𝑟𝑉</m:t>
                      </m:r>
                    </m:oMath>
                  </m:oMathPara>
                </a14:m>
                <a:endParaRPr lang="en-US">
                  <a:latin typeface="Cambria" panose="02040503050406030204" pitchFamily="18" charset="0"/>
                  <a:ea typeface="Cambria" panose="02040503050406030204" pitchFamily="18" charset="0"/>
                </a:endParaRPr>
              </a:p>
            </p:txBody>
          </p:sp>
        </mc:Choice>
        <mc:Fallback xmlns="">
          <p:sp>
            <p:nvSpPr>
              <p:cNvPr id="20" name="Hộp Văn bản 19">
                <a:extLst>
                  <a:ext uri="{FF2B5EF4-FFF2-40B4-BE49-F238E27FC236}">
                    <a16:creationId xmlns:a16="http://schemas.microsoft.com/office/drawing/2014/main" id="{93546FE8-920A-43BD-A268-1172AC176E5A}"/>
                  </a:ext>
                </a:extLst>
              </p:cNvPr>
              <p:cNvSpPr txBox="1">
                <a:spLocks noRot="1" noChangeAspect="1" noMove="1" noResize="1" noEditPoints="1" noAdjustHandles="1" noChangeArrowheads="1" noChangeShapeType="1" noTextEdit="1"/>
              </p:cNvSpPr>
              <p:nvPr/>
            </p:nvSpPr>
            <p:spPr>
              <a:xfrm>
                <a:off x="10694632" y="3487680"/>
                <a:ext cx="546530" cy="38311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Hộp Văn bản 20">
                <a:extLst>
                  <a:ext uri="{FF2B5EF4-FFF2-40B4-BE49-F238E27FC236}">
                    <a16:creationId xmlns:a16="http://schemas.microsoft.com/office/drawing/2014/main" id="{16BFED99-06E1-47EF-B97E-2DA2D60D665D}"/>
                  </a:ext>
                </a:extLst>
              </p:cNvPr>
              <p:cNvSpPr txBox="1"/>
              <p:nvPr/>
            </p:nvSpPr>
            <p:spPr>
              <a:xfrm>
                <a:off x="9475609" y="2319085"/>
                <a:ext cx="13894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𝑟</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𝑊</m:t>
                      </m:r>
                      <m:r>
                        <a:rPr lang="en-US" b="0" i="1" smtClean="0">
                          <a:latin typeface="Cambria Math"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21" name="Hộp Văn bản 20">
                <a:extLst>
                  <a:ext uri="{FF2B5EF4-FFF2-40B4-BE49-F238E27FC236}">
                    <a16:creationId xmlns:a16="http://schemas.microsoft.com/office/drawing/2014/main" id="{16BFED99-06E1-47EF-B97E-2DA2D60D665D}"/>
                  </a:ext>
                </a:extLst>
              </p:cNvPr>
              <p:cNvSpPr txBox="1">
                <a:spLocks noRot="1" noChangeAspect="1" noMove="1" noResize="1" noEditPoints="1" noAdjustHandles="1" noChangeArrowheads="1" noChangeShapeType="1" noTextEdit="1"/>
              </p:cNvSpPr>
              <p:nvPr/>
            </p:nvSpPr>
            <p:spPr>
              <a:xfrm>
                <a:off x="9475609" y="2319085"/>
                <a:ext cx="1389433" cy="369332"/>
              </a:xfrm>
              <a:prstGeom prst="rect">
                <a:avLst/>
              </a:prstGeom>
              <a:blipFill>
                <a:blip r:embed="rId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BC19171D-AAC7-4668-AA01-85BD2801D645}"/>
                  </a:ext>
                </a:extLst>
              </p:cNvPr>
              <p:cNvSpPr txBox="1"/>
              <p:nvPr/>
            </p:nvSpPr>
            <p:spPr>
              <a:xfrm>
                <a:off x="10827772" y="1761662"/>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𝑟𝑊</m:t>
                      </m:r>
                    </m:oMath>
                  </m:oMathPara>
                </a14:m>
                <a:endParaRPr lang="en-US">
                  <a:latin typeface="Cambria" panose="02040503050406030204" pitchFamily="18" charset="0"/>
                  <a:ea typeface="Cambria" panose="02040503050406030204" pitchFamily="18" charset="0"/>
                </a:endParaRPr>
              </a:p>
            </p:txBody>
          </p:sp>
        </mc:Choice>
        <mc:Fallback xmlns="">
          <p:sp>
            <p:nvSpPr>
              <p:cNvPr id="22" name="Hộp Văn bản 21">
                <a:extLst>
                  <a:ext uri="{FF2B5EF4-FFF2-40B4-BE49-F238E27FC236}">
                    <a16:creationId xmlns:a16="http://schemas.microsoft.com/office/drawing/2014/main" id="{BC19171D-AAC7-4668-AA01-85BD2801D645}"/>
                  </a:ext>
                </a:extLst>
              </p:cNvPr>
              <p:cNvSpPr txBox="1">
                <a:spLocks noRot="1" noChangeAspect="1" noMove="1" noResize="1" noEditPoints="1" noAdjustHandles="1" noChangeArrowheads="1" noChangeShapeType="1" noTextEdit="1"/>
              </p:cNvSpPr>
              <p:nvPr/>
            </p:nvSpPr>
            <p:spPr>
              <a:xfrm>
                <a:off x="10827772" y="1761662"/>
                <a:ext cx="546530" cy="38311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Hộp Văn bản 22">
                <a:extLst>
                  <a:ext uri="{FF2B5EF4-FFF2-40B4-BE49-F238E27FC236}">
                    <a16:creationId xmlns:a16="http://schemas.microsoft.com/office/drawing/2014/main" id="{F69E920B-686D-454A-B0F6-DEEE32364907}"/>
                  </a:ext>
                </a:extLst>
              </p:cNvPr>
              <p:cNvSpPr txBox="1"/>
              <p:nvPr/>
            </p:nvSpPr>
            <p:spPr>
              <a:xfrm>
                <a:off x="7915264" y="1935967"/>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𝑟𝑉</m:t>
                      </m:r>
                    </m:oMath>
                  </m:oMathPara>
                </a14:m>
                <a:endParaRPr lang="en-US">
                  <a:latin typeface="Cambria" panose="02040503050406030204" pitchFamily="18" charset="0"/>
                  <a:ea typeface="Cambria" panose="02040503050406030204" pitchFamily="18" charset="0"/>
                </a:endParaRPr>
              </a:p>
            </p:txBody>
          </p:sp>
        </mc:Choice>
        <mc:Fallback xmlns="">
          <p:sp>
            <p:nvSpPr>
              <p:cNvPr id="23" name="Hộp Văn bản 22">
                <a:extLst>
                  <a:ext uri="{FF2B5EF4-FFF2-40B4-BE49-F238E27FC236}">
                    <a16:creationId xmlns:a16="http://schemas.microsoft.com/office/drawing/2014/main" id="{F69E920B-686D-454A-B0F6-DEEE32364907}"/>
                  </a:ext>
                </a:extLst>
              </p:cNvPr>
              <p:cNvSpPr txBox="1">
                <a:spLocks noRot="1" noChangeAspect="1" noMove="1" noResize="1" noEditPoints="1" noAdjustHandles="1" noChangeArrowheads="1" noChangeShapeType="1" noTextEdit="1"/>
              </p:cNvSpPr>
              <p:nvPr/>
            </p:nvSpPr>
            <p:spPr>
              <a:xfrm>
                <a:off x="7915264" y="1935967"/>
                <a:ext cx="546530" cy="383118"/>
              </a:xfrm>
              <a:prstGeom prst="rect">
                <a:avLst/>
              </a:prstGeom>
              <a:blipFill>
                <a:blip r:embed="rId11"/>
                <a:stretch>
                  <a:fillRect/>
                </a:stretch>
              </a:blipFill>
            </p:spPr>
            <p:txBody>
              <a:bodyPr/>
              <a:lstStyle/>
              <a:p>
                <a:r>
                  <a:rPr lang="en-US">
                    <a:noFill/>
                  </a:rPr>
                  <a:t> </a:t>
                </a:r>
              </a:p>
            </p:txBody>
          </p:sp>
        </mc:Fallback>
      </mc:AlternateContent>
      <p:sp>
        <p:nvSpPr>
          <p:cNvPr id="24" name="Chỗ dành sẵn cho Số hiệu Bản chiếu 23">
            <a:extLst>
              <a:ext uri="{FF2B5EF4-FFF2-40B4-BE49-F238E27FC236}">
                <a16:creationId xmlns:a16="http://schemas.microsoft.com/office/drawing/2014/main" id="{A5C39EDF-652C-43A9-BA7C-8723200AE8D0}"/>
              </a:ext>
            </a:extLst>
          </p:cNvPr>
          <p:cNvSpPr>
            <a:spLocks noGrp="1"/>
          </p:cNvSpPr>
          <p:nvPr>
            <p:ph type="sldNum" sz="quarter" idx="12"/>
          </p:nvPr>
        </p:nvSpPr>
        <p:spPr/>
        <p:txBody>
          <a:bodyPr/>
          <a:lstStyle/>
          <a:p>
            <a:fld id="{74ABBA0F-ED8F-4A6E-AA06-FEAFBF3D52EE}" type="slidenum">
              <a:rPr lang="en-US" smtClean="0"/>
              <a:t>11</a:t>
            </a:fld>
            <a:endParaRPr lang="en-US"/>
          </a:p>
        </p:txBody>
      </p:sp>
      <mc:AlternateContent xmlns:mc="http://schemas.openxmlformats.org/markup-compatibility/2006" xmlns:p14="http://schemas.microsoft.com/office/powerpoint/2010/main">
        <mc:Choice Requires="p14">
          <p:contentPart p14:bwMode="auto" r:id="rId12">
            <p14:nvContentPartPr>
              <p14:cNvPr id="25" name="Viết tay 24">
                <a:extLst>
                  <a:ext uri="{FF2B5EF4-FFF2-40B4-BE49-F238E27FC236}">
                    <a16:creationId xmlns:a16="http://schemas.microsoft.com/office/drawing/2014/main" id="{4BDEB2E6-3218-45AC-93C6-9DFEAA614DD0}"/>
                  </a:ext>
                </a:extLst>
              </p14:cNvPr>
              <p14:cNvContentPartPr/>
              <p14:nvPr/>
            </p14:nvContentPartPr>
            <p14:xfrm>
              <a:off x="982440" y="1696680"/>
              <a:ext cx="4268520" cy="3197160"/>
            </p14:xfrm>
          </p:contentPart>
        </mc:Choice>
        <mc:Fallback xmlns="">
          <p:pic>
            <p:nvPicPr>
              <p:cNvPr id="25" name="Viết tay 24">
                <a:extLst>
                  <a:ext uri="{FF2B5EF4-FFF2-40B4-BE49-F238E27FC236}">
                    <a16:creationId xmlns:a16="http://schemas.microsoft.com/office/drawing/2014/main" id="{4BDEB2E6-3218-45AC-93C6-9DFEAA614DD0}"/>
                  </a:ext>
                </a:extLst>
              </p:cNvPr>
              <p:cNvPicPr/>
              <p:nvPr/>
            </p:nvPicPr>
            <p:blipFill>
              <a:blip r:embed="rId13"/>
              <a:stretch>
                <a:fillRect/>
              </a:stretch>
            </p:blipFill>
            <p:spPr>
              <a:xfrm>
                <a:off x="973080" y="1687320"/>
                <a:ext cx="4287240" cy="3215880"/>
              </a:xfrm>
              <a:prstGeom prst="rect">
                <a:avLst/>
              </a:prstGeom>
            </p:spPr>
          </p:pic>
        </mc:Fallback>
      </mc:AlternateContent>
    </p:spTree>
    <p:extLst>
      <p:ext uri="{BB962C8B-B14F-4D97-AF65-F5344CB8AC3E}">
        <p14:creationId xmlns:p14="http://schemas.microsoft.com/office/powerpoint/2010/main" val="168845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1.2. Chapter 3: Modeling QC</a:t>
            </a:r>
          </a:p>
        </p:txBody>
      </p:sp>
      <p:sp>
        <p:nvSpPr>
          <p:cNvPr id="3" name="Chỗ dành sẵn cho Số hiệu Bản chiếu 2">
            <a:extLst>
              <a:ext uri="{FF2B5EF4-FFF2-40B4-BE49-F238E27FC236}">
                <a16:creationId xmlns:a16="http://schemas.microsoft.com/office/drawing/2014/main" id="{DDDBB1BB-1996-4D63-9089-34A4BD22900F}"/>
              </a:ext>
            </a:extLst>
          </p:cNvPr>
          <p:cNvSpPr>
            <a:spLocks noGrp="1"/>
          </p:cNvSpPr>
          <p:nvPr>
            <p:ph type="sldNum" sz="quarter" idx="12"/>
          </p:nvPr>
        </p:nvSpPr>
        <p:spPr/>
        <p:txBody>
          <a:bodyPr/>
          <a:lstStyle/>
          <a:p>
            <a:fld id="{74ABBA0F-ED8F-4A6E-AA06-FEAFBF3D52EE}" type="slidenum">
              <a:rPr lang="en-US" smtClean="0"/>
              <a:t>12</a:t>
            </a:fld>
            <a:endParaRPr lang="en-US"/>
          </a:p>
        </p:txBody>
      </p:sp>
    </p:spTree>
    <p:extLst>
      <p:ext uri="{BB962C8B-B14F-4D97-AF65-F5344CB8AC3E}">
        <p14:creationId xmlns:p14="http://schemas.microsoft.com/office/powerpoint/2010/main" val="168733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1.2.1. Classical</a:t>
            </a: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DB998685-8E9B-403A-8FA0-9F03BF6E270E}"/>
                  </a:ext>
                </a:extLst>
              </p:cNvPr>
              <p:cNvSpPr txBox="1"/>
              <p:nvPr/>
            </p:nvSpPr>
            <p:spPr>
              <a:xfrm>
                <a:off x="838198" y="4935469"/>
                <a:ext cx="6337497" cy="523220"/>
              </a:xfrm>
              <a:prstGeom prst="rect">
                <a:avLst/>
              </a:prstGeom>
              <a:noFill/>
            </p:spPr>
            <p:txBody>
              <a:bodyPr wrap="square" rtlCol="0">
                <a:spAutoFit/>
              </a:bodyPr>
              <a:lstStyle/>
              <a:p>
                <a:r>
                  <a:rPr lang="en-US" sz="2800"/>
                  <a:t>State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m:rPr>
                            <m:nor/>
                          </m:rPr>
                          <a:rPr lang="en-US" sz="2800" smtClean="0"/>
                          <m:t>[</m:t>
                        </m:r>
                        <m:r>
                          <m:rPr>
                            <m:nor/>
                          </m:rPr>
                          <a:rPr lang="en-US" sz="2800" smtClean="0"/>
                          <m:t>6</m:t>
                        </m:r>
                        <m:r>
                          <m:rPr>
                            <m:nor/>
                          </m:rPr>
                          <a:rPr lang="en-US" sz="2800" smtClean="0"/>
                          <m:t>, </m:t>
                        </m:r>
                        <m:r>
                          <m:rPr>
                            <m:nor/>
                          </m:rPr>
                          <a:rPr lang="en-US" sz="2800" smtClean="0"/>
                          <m:t>2</m:t>
                        </m:r>
                        <m:r>
                          <m:rPr>
                            <m:nor/>
                          </m:rPr>
                          <a:rPr lang="en-US" sz="2800" smtClean="0"/>
                          <m:t>, </m:t>
                        </m:r>
                        <m:r>
                          <m:rPr>
                            <m:nor/>
                          </m:rPr>
                          <a:rPr lang="en-US" sz="2800" smtClean="0"/>
                          <m:t>1</m:t>
                        </m:r>
                        <m:r>
                          <m:rPr>
                            <m:nor/>
                          </m:rPr>
                          <a:rPr lang="en-US" sz="2800" smtClean="0"/>
                          <m:t>, </m:t>
                        </m:r>
                        <m:r>
                          <m:rPr>
                            <m:nor/>
                          </m:rPr>
                          <a:rPr lang="en-US" sz="2800" smtClean="0"/>
                          <m:t>5</m:t>
                        </m:r>
                        <m:r>
                          <m:rPr>
                            <m:nor/>
                          </m:rPr>
                          <a:rPr lang="en-US" sz="2800" smtClean="0"/>
                          <m:t>, </m:t>
                        </m:r>
                        <m:r>
                          <m:rPr>
                            <m:nor/>
                          </m:rPr>
                          <a:rPr lang="en-US" sz="2800" smtClean="0"/>
                          <m:t>3</m:t>
                        </m:r>
                        <m:r>
                          <m:rPr>
                            <m:nor/>
                          </m:rPr>
                          <a:rPr lang="en-US" sz="2800" smtClean="0"/>
                          <m:t>, </m:t>
                        </m:r>
                        <m:r>
                          <m:rPr>
                            <m:nor/>
                          </m:rPr>
                          <a:rPr lang="en-US" sz="2800" smtClean="0"/>
                          <m:t>10</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5" name="Hộp Văn bản 4">
                <a:extLst>
                  <a:ext uri="{FF2B5EF4-FFF2-40B4-BE49-F238E27FC236}">
                    <a16:creationId xmlns:a16="http://schemas.microsoft.com/office/drawing/2014/main" id="{DB998685-8E9B-403A-8FA0-9F03BF6E270E}"/>
                  </a:ext>
                </a:extLst>
              </p:cNvPr>
              <p:cNvSpPr txBox="1">
                <a:spLocks noRot="1" noChangeAspect="1" noMove="1" noResize="1" noEditPoints="1" noAdjustHandles="1" noChangeArrowheads="1" noChangeShapeType="1" noTextEdit="1"/>
              </p:cNvSpPr>
              <p:nvPr/>
            </p:nvSpPr>
            <p:spPr>
              <a:xfrm>
                <a:off x="838198" y="4935469"/>
                <a:ext cx="6337497" cy="523220"/>
              </a:xfrm>
              <a:prstGeom prst="rect">
                <a:avLst/>
              </a:prstGeom>
              <a:blipFill>
                <a:blip r:embed="rId3"/>
                <a:stretch>
                  <a:fillRect l="-1923" t="-11765"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961FF2A-339E-4130-99E5-2040BD92DC3A}"/>
                  </a:ext>
                </a:extLst>
              </p:cNvPr>
              <p:cNvSpPr txBox="1"/>
              <p:nvPr/>
            </p:nvSpPr>
            <p:spPr>
              <a:xfrm>
                <a:off x="838200" y="1825625"/>
                <a:ext cx="4178105" cy="2879122"/>
              </a:xfrm>
              <a:prstGeom prst="rect">
                <a:avLst/>
              </a:prstGeom>
              <a:noFill/>
            </p:spPr>
            <p:txBody>
              <a:bodyPr wrap="square" rtlCol="0">
                <a:spAutoFit/>
              </a:bodyPr>
              <a:lstStyle/>
              <a:p>
                <a:r>
                  <a:rPr lang="en-US" sz="2800"/>
                  <a:t>Action / Operator </a:t>
                </a:r>
                <a14:m>
                  <m:oMath xmlns:m="http://schemas.openxmlformats.org/officeDocument/2006/math">
                    <m:r>
                      <m:rPr>
                        <m:sty m:val="p"/>
                      </m:rPr>
                      <a:rPr lang="en-US" sz="2800" b="0" i="0" smtClean="0">
                        <a:latin typeface="Cambria Math" panose="02040503050406030204" pitchFamily="18" charset="0"/>
                      </a:rPr>
                      <m:t>M</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mr>
                                    </m:m>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mr>
                                    </m:m>
                                  </m:e>
                                </m:mr>
                              </m:m>
                            </m:e>
                          </m:mr>
                          <m:mr>
                            <m:e>
                              <m:m>
                                <m:mPr>
                                  <m:mcs>
                                    <m:mc>
                                      <m:mcPr>
                                        <m:count m:val="1"/>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1</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mr>
                                          </m:m>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1</m:t>
                                                </m:r>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mr>
                                          </m:m>
                                        </m:e>
                                      </m:mr>
                                    </m:m>
                                  </m:e>
                                </m:mr>
                                <m:mr>
                                  <m:e>
                                    <m:m>
                                      <m:mPr>
                                        <m:mcs>
                                          <m:mc>
                                            <m:mcPr>
                                              <m:count m:val="1"/>
                                              <m:mcJc m:val="center"/>
                                            </m:mcPr>
                                          </m:mc>
                                        </m:mcs>
                                        <m:ctrlPr>
                                          <a:rPr lang="en-US" sz="2800" b="0" i="1" smtClean="0">
                                            <a:latin typeface="Cambria Math" panose="02040503050406030204" pitchFamily="18" charset="0"/>
                                          </a:rPr>
                                        </m:ctrlPr>
                                      </m:mP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mr>
                                                      </m:m>
                                                    </m:e>
                                                  </m:mr>
                                                </m:m>
                                              </m:e>
                                            </m:mr>
                                          </m:m>
                                        </m:e>
                                      </m:mr>
                                      <m:m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0</m:t>
                                                      </m:r>
                                                    </m:e>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1</m:t>
                                                            </m:r>
                                                          </m:e>
                                                          <m:e>
                                                            <m:r>
                                                              <a:rPr lang="en-US" sz="2800" b="0" i="1" smtClean="0">
                                                                <a:latin typeface="Cambria Math" panose="02040503050406030204" pitchFamily="18" charset="0"/>
                                                              </a:rPr>
                                                              <m:t>0</m:t>
                                                            </m:r>
                                                          </m:e>
                                                        </m:mr>
                                                      </m:m>
                                                    </m:e>
                                                  </m:mr>
                                                </m:m>
                                              </m:e>
                                            </m:mr>
                                          </m:m>
                                        </m:e>
                                      </m:mr>
                                    </m:m>
                                  </m:e>
                                </m:mr>
                              </m:m>
                            </m:e>
                          </m:mr>
                        </m:m>
                      </m:e>
                    </m:d>
                  </m:oMath>
                </a14:m>
                <a:endParaRPr lang="en-US" sz="2800"/>
              </a:p>
            </p:txBody>
          </p:sp>
        </mc:Choice>
        <mc:Fallback xmlns="">
          <p:sp>
            <p:nvSpPr>
              <p:cNvPr id="8" name="Hộp Văn bản 7">
                <a:extLst>
                  <a:ext uri="{FF2B5EF4-FFF2-40B4-BE49-F238E27FC236}">
                    <a16:creationId xmlns:a16="http://schemas.microsoft.com/office/drawing/2014/main" id="{3961FF2A-339E-4130-99E5-2040BD92DC3A}"/>
                  </a:ext>
                </a:extLst>
              </p:cNvPr>
              <p:cNvSpPr txBox="1">
                <a:spLocks noRot="1" noChangeAspect="1" noMove="1" noResize="1" noEditPoints="1" noAdjustHandles="1" noChangeArrowheads="1" noChangeShapeType="1" noTextEdit="1"/>
              </p:cNvSpPr>
              <p:nvPr/>
            </p:nvSpPr>
            <p:spPr>
              <a:xfrm>
                <a:off x="838200" y="1825625"/>
                <a:ext cx="4178105" cy="2879122"/>
              </a:xfrm>
              <a:prstGeom prst="rect">
                <a:avLst/>
              </a:prstGeom>
              <a:blipFill>
                <a:blip r:embed="rId4"/>
                <a:stretch>
                  <a:fillRect l="-3066" t="-1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D01E12B2-49AB-428F-A583-FA5DC40262DC}"/>
                  </a:ext>
                </a:extLst>
              </p:cNvPr>
              <p:cNvSpPr txBox="1"/>
              <p:nvPr/>
            </p:nvSpPr>
            <p:spPr>
              <a:xfrm>
                <a:off x="838198" y="5689411"/>
                <a:ext cx="6337497" cy="523220"/>
              </a:xfrm>
              <a:prstGeom prst="rect">
                <a:avLst/>
              </a:prstGeom>
              <a:noFill/>
            </p:spPr>
            <p:txBody>
              <a:bodyPr wrap="square" rtlCol="0">
                <a:spAutoFit/>
              </a:bodyPr>
              <a:lstStyle/>
              <a:p>
                <a:r>
                  <a:rPr lang="en-US" sz="2800"/>
                  <a:t>State </a:t>
                </a:r>
                <a14:m>
                  <m:oMath xmlns:m="http://schemas.openxmlformats.org/officeDocument/2006/math">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X</m:t>
                        </m:r>
                      </m:e>
                      <m:sub>
                        <m:r>
                          <m:rPr>
                            <m:sty m:val="p"/>
                          </m:rPr>
                          <a:rPr lang="en-US" sz="2800" b="0" i="0" smtClean="0">
                            <a:latin typeface="Cambria Math" panose="02040503050406030204" pitchFamily="18" charset="0"/>
                          </a:rPr>
                          <m:t>t</m:t>
                        </m:r>
                        <m:r>
                          <a:rPr lang="en-US" sz="2800" b="0" i="0" smtClean="0">
                            <a:latin typeface="Cambria Math" panose="02040503050406030204" pitchFamily="18" charset="0"/>
                          </a:rPr>
                          <m:t>+</m:t>
                        </m:r>
                        <m:r>
                          <a:rPr lang="en-US" sz="2800" b="0" i="0" smtClean="0">
                            <a:latin typeface="Cambria Math" panose="02040503050406030204" pitchFamily="18" charset="0"/>
                          </a:rPr>
                          <m:t>1</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r>
                          <m:rPr>
                            <m:nor/>
                          </m:rPr>
                          <a:rPr lang="en-US" sz="2800" b="0" i="0" smtClean="0">
                            <a:latin typeface="Cambria Math" panose="02040503050406030204" pitchFamily="18" charset="0"/>
                          </a:rPr>
                          <m:t> = </m:t>
                        </m:r>
                        <m:r>
                          <m:rPr>
                            <m:nor/>
                          </m:rPr>
                          <a:rPr lang="en-US" sz="2800" smtClean="0"/>
                          <m:t>[</m:t>
                        </m:r>
                        <m:r>
                          <m:rPr>
                            <m:nor/>
                          </m:rPr>
                          <a:rPr lang="en-US" sz="2800" b="0" i="0" smtClean="0"/>
                          <m:t>0</m:t>
                        </m:r>
                        <m:r>
                          <m:rPr>
                            <m:nor/>
                          </m:rPr>
                          <a:rPr lang="en-US" sz="2800" smtClean="0"/>
                          <m:t>, </m:t>
                        </m:r>
                        <m:r>
                          <m:rPr>
                            <m:nor/>
                          </m:rPr>
                          <a:rPr lang="en-US" sz="2800" b="0" i="0" smtClean="0"/>
                          <m:t>0</m:t>
                        </m:r>
                        <m:r>
                          <m:rPr>
                            <m:nor/>
                          </m:rPr>
                          <a:rPr lang="en-US" sz="2800" smtClean="0"/>
                          <m:t>, </m:t>
                        </m:r>
                        <m:r>
                          <m:rPr>
                            <m:nor/>
                          </m:rPr>
                          <a:rPr lang="en-US" sz="2800" smtClean="0"/>
                          <m:t>12</m:t>
                        </m:r>
                        <m:r>
                          <m:rPr>
                            <m:nor/>
                          </m:rPr>
                          <a:rPr lang="en-US" sz="2800" smtClean="0"/>
                          <m:t>, </m:t>
                        </m:r>
                        <m:r>
                          <m:rPr>
                            <m:nor/>
                          </m:rPr>
                          <a:rPr lang="en-US" sz="2800" smtClean="0"/>
                          <m:t>5</m:t>
                        </m:r>
                        <m:r>
                          <m:rPr>
                            <m:nor/>
                          </m:rPr>
                          <a:rPr lang="en-US" sz="2800" smtClean="0"/>
                          <m:t>, </m:t>
                        </m:r>
                        <m:r>
                          <m:rPr>
                            <m:nor/>
                          </m:rPr>
                          <a:rPr lang="en-US" sz="2800" b="0" i="0" smtClean="0"/>
                          <m:t>1</m:t>
                        </m:r>
                        <m:r>
                          <m:rPr>
                            <m:nor/>
                          </m:rPr>
                          <a:rPr lang="en-US" sz="2800" smtClean="0"/>
                          <m:t>, </m:t>
                        </m:r>
                        <m:r>
                          <m:rPr>
                            <m:nor/>
                          </m:rPr>
                          <a:rPr lang="en-US" sz="2800" b="0" i="0" smtClean="0"/>
                          <m:t>9</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10" name="Hộp Văn bản 9">
                <a:extLst>
                  <a:ext uri="{FF2B5EF4-FFF2-40B4-BE49-F238E27FC236}">
                    <a16:creationId xmlns:a16="http://schemas.microsoft.com/office/drawing/2014/main" id="{D01E12B2-49AB-428F-A583-FA5DC40262DC}"/>
                  </a:ext>
                </a:extLst>
              </p:cNvPr>
              <p:cNvSpPr txBox="1">
                <a:spLocks noRot="1" noChangeAspect="1" noMove="1" noResize="1" noEditPoints="1" noAdjustHandles="1" noChangeArrowheads="1" noChangeShapeType="1" noTextEdit="1"/>
              </p:cNvSpPr>
              <p:nvPr/>
            </p:nvSpPr>
            <p:spPr>
              <a:xfrm>
                <a:off x="838198" y="5689411"/>
                <a:ext cx="6337497" cy="523220"/>
              </a:xfrm>
              <a:prstGeom prst="rect">
                <a:avLst/>
              </a:prstGeom>
              <a:blipFill>
                <a:blip r:embed="rId5"/>
                <a:stretch>
                  <a:fillRect l="-1923" t="-10465" b="-32558"/>
                </a:stretch>
              </a:blipFill>
            </p:spPr>
            <p:txBody>
              <a:bodyPr/>
              <a:lstStyle/>
              <a:p>
                <a:r>
                  <a:rPr lang="en-US">
                    <a:noFill/>
                  </a:rPr>
                  <a:t> </a:t>
                </a:r>
              </a:p>
            </p:txBody>
          </p:sp>
        </mc:Fallback>
      </mc:AlternateContent>
      <p:pic>
        <p:nvPicPr>
          <p:cNvPr id="3" name="Hình ảnh 2">
            <a:extLst>
              <a:ext uri="{FF2B5EF4-FFF2-40B4-BE49-F238E27FC236}">
                <a16:creationId xmlns:a16="http://schemas.microsoft.com/office/drawing/2014/main" id="{4A34BB44-E03B-48F2-9374-75DA8468123E}"/>
              </a:ext>
            </a:extLst>
          </p:cNvPr>
          <p:cNvPicPr>
            <a:picLocks noChangeAspect="1"/>
          </p:cNvPicPr>
          <p:nvPr/>
        </p:nvPicPr>
        <p:blipFill>
          <a:blip r:embed="rId6"/>
          <a:stretch>
            <a:fillRect/>
          </a:stretch>
        </p:blipFill>
        <p:spPr>
          <a:xfrm>
            <a:off x="4551267" y="1236225"/>
            <a:ext cx="7445520" cy="3468522"/>
          </a:xfrm>
          <a:prstGeom prst="rect">
            <a:avLst/>
          </a:prstGeom>
        </p:spPr>
      </p:pic>
      <p:sp>
        <p:nvSpPr>
          <p:cNvPr id="6" name="Hộp Văn bản 5">
            <a:extLst>
              <a:ext uri="{FF2B5EF4-FFF2-40B4-BE49-F238E27FC236}">
                <a16:creationId xmlns:a16="http://schemas.microsoft.com/office/drawing/2014/main" id="{BC275B7A-E9D1-4BB1-8D10-5ADBAFF476F5}"/>
              </a:ext>
            </a:extLst>
          </p:cNvPr>
          <p:cNvSpPr txBox="1"/>
          <p:nvPr/>
        </p:nvSpPr>
        <p:spPr>
          <a:xfrm>
            <a:off x="8693425" y="4935469"/>
            <a:ext cx="2660375" cy="523220"/>
          </a:xfrm>
          <a:prstGeom prst="rect">
            <a:avLst/>
          </a:prstGeom>
          <a:noFill/>
        </p:spPr>
        <p:txBody>
          <a:bodyPr wrap="square" rtlCol="0">
            <a:spAutoFit/>
          </a:bodyPr>
          <a:lstStyle/>
          <a:p>
            <a:r>
              <a:rPr lang="en-US" sz="2800" b="1"/>
              <a:t>Classical system</a:t>
            </a:r>
          </a:p>
        </p:txBody>
      </p:sp>
      <p:sp>
        <p:nvSpPr>
          <p:cNvPr id="4" name="Chỗ dành sẵn cho Số hiệu Bản chiếu 3">
            <a:extLst>
              <a:ext uri="{FF2B5EF4-FFF2-40B4-BE49-F238E27FC236}">
                <a16:creationId xmlns:a16="http://schemas.microsoft.com/office/drawing/2014/main" id="{2559A6E9-FB34-4903-BE38-6073882C50A4}"/>
              </a:ext>
            </a:extLst>
          </p:cNvPr>
          <p:cNvSpPr>
            <a:spLocks noGrp="1"/>
          </p:cNvSpPr>
          <p:nvPr>
            <p:ph type="sldNum" sz="quarter" idx="12"/>
          </p:nvPr>
        </p:nvSpPr>
        <p:spPr/>
        <p:txBody>
          <a:bodyPr/>
          <a:lstStyle/>
          <a:p>
            <a:fld id="{74ABBA0F-ED8F-4A6E-AA06-FEAFBF3D52EE}" type="slidenum">
              <a:rPr lang="en-US" smtClean="0"/>
              <a:t>13</a:t>
            </a:fld>
            <a:endParaRPr lang="en-US"/>
          </a:p>
        </p:txBody>
      </p:sp>
    </p:spTree>
    <p:extLst>
      <p:ext uri="{BB962C8B-B14F-4D97-AF65-F5344CB8AC3E}">
        <p14:creationId xmlns:p14="http://schemas.microsoft.com/office/powerpoint/2010/main" val="78528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F9EAF784-EAD7-4BD9-AC5C-8314AC2333D4}"/>
              </a:ext>
            </a:extLst>
          </p:cNvPr>
          <p:cNvPicPr>
            <a:picLocks noChangeAspect="1"/>
          </p:cNvPicPr>
          <p:nvPr/>
        </p:nvPicPr>
        <p:blipFill>
          <a:blip r:embed="rId2"/>
          <a:stretch>
            <a:fillRect/>
          </a:stretch>
        </p:blipFill>
        <p:spPr>
          <a:xfrm>
            <a:off x="5016305" y="10841"/>
            <a:ext cx="6337497" cy="6201790"/>
          </a:xfrm>
          <a:prstGeom prst="rect">
            <a:avLst/>
          </a:prstGeom>
        </p:spPr>
      </p:pic>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1.2.2. Dynamic</a:t>
            </a: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DB998685-8E9B-403A-8FA0-9F03BF6E270E}"/>
                  </a:ext>
                </a:extLst>
              </p:cNvPr>
              <p:cNvSpPr txBox="1"/>
              <p:nvPr/>
            </p:nvSpPr>
            <p:spPr>
              <a:xfrm>
                <a:off x="838198" y="4935469"/>
                <a:ext cx="6337497" cy="523220"/>
              </a:xfrm>
              <a:prstGeom prst="rect">
                <a:avLst/>
              </a:prstGeom>
              <a:noFill/>
            </p:spPr>
            <p:txBody>
              <a:bodyPr wrap="square" rtlCol="0">
                <a:spAutoFit/>
              </a:bodyPr>
              <a:lstStyle/>
              <a:p>
                <a:r>
                  <a:rPr lang="en-US" sz="2800"/>
                  <a:t>State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m:rPr>
                            <m:nor/>
                          </m:rPr>
                          <a:rPr lang="en-US" sz="2800" smtClean="0"/>
                          <m:t>[</m:t>
                        </m:r>
                        <m:r>
                          <m:rPr>
                            <m:nor/>
                          </m:rPr>
                          <a:rPr lang="en-US" sz="2800" b="0" i="0" smtClean="0"/>
                          <m:t>1/6, 1/6, 2/3</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5" name="Hộp Văn bản 4">
                <a:extLst>
                  <a:ext uri="{FF2B5EF4-FFF2-40B4-BE49-F238E27FC236}">
                    <a16:creationId xmlns:a16="http://schemas.microsoft.com/office/drawing/2014/main" id="{DB998685-8E9B-403A-8FA0-9F03BF6E270E}"/>
                  </a:ext>
                </a:extLst>
              </p:cNvPr>
              <p:cNvSpPr txBox="1">
                <a:spLocks noRot="1" noChangeAspect="1" noMove="1" noResize="1" noEditPoints="1" noAdjustHandles="1" noChangeArrowheads="1" noChangeShapeType="1" noTextEdit="1"/>
              </p:cNvSpPr>
              <p:nvPr/>
            </p:nvSpPr>
            <p:spPr>
              <a:xfrm>
                <a:off x="838198" y="4935469"/>
                <a:ext cx="6337497" cy="523220"/>
              </a:xfrm>
              <a:prstGeom prst="rect">
                <a:avLst/>
              </a:prstGeom>
              <a:blipFill>
                <a:blip r:embed="rId3"/>
                <a:stretch>
                  <a:fillRect l="-1923" t="-11765"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961FF2A-339E-4130-99E5-2040BD92DC3A}"/>
                  </a:ext>
                </a:extLst>
              </p:cNvPr>
              <p:cNvSpPr txBox="1"/>
              <p:nvPr/>
            </p:nvSpPr>
            <p:spPr>
              <a:xfrm>
                <a:off x="838200" y="1825625"/>
                <a:ext cx="4178105" cy="1892698"/>
              </a:xfrm>
              <a:prstGeom prst="rect">
                <a:avLst/>
              </a:prstGeom>
              <a:noFill/>
            </p:spPr>
            <p:txBody>
              <a:bodyPr wrap="square" rtlCol="0">
                <a:spAutoFit/>
              </a:bodyPr>
              <a:lstStyle/>
              <a:p>
                <a:r>
                  <a:rPr lang="en-US" sz="2800"/>
                  <a:t>Action / Operator </a:t>
                </a:r>
                <a14:m>
                  <m:oMath xmlns:m="http://schemas.openxmlformats.org/officeDocument/2006/math">
                    <m:r>
                      <m:rPr>
                        <m:sty m:val="p"/>
                      </m:rPr>
                      <a:rPr lang="en-US" sz="2800" b="0" i="0" smtClean="0">
                        <a:latin typeface="Cambria Math" panose="02040503050406030204" pitchFamily="18" charset="0"/>
                      </a:rPr>
                      <m:t>M</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1/6</m:t>
                              </m:r>
                            </m:e>
                            <m:e>
                              <m:r>
                                <a:rPr lang="en-US" sz="2800" i="1">
                                  <a:latin typeface="Cambria Math" panose="02040503050406030204" pitchFamily="18" charset="0"/>
                                </a:rPr>
                                <m:t>5/6</m:t>
                              </m:r>
                            </m:e>
                          </m:mr>
                          <m:mr>
                            <m:e>
                              <m:r>
                                <a:rPr lang="en-US" sz="2800" i="1">
                                  <a:latin typeface="Cambria Math" panose="02040503050406030204" pitchFamily="18" charset="0"/>
                                </a:rPr>
                                <m:t>1/3</m:t>
                              </m:r>
                            </m:e>
                            <m:e>
                              <m:r>
                                <a:rPr lang="en-US" sz="2800" i="1">
                                  <a:latin typeface="Cambria Math" panose="02040503050406030204" pitchFamily="18" charset="0"/>
                                </a:rPr>
                                <m:t>1/2</m:t>
                              </m:r>
                            </m:e>
                            <m:e>
                              <m:r>
                                <a:rPr lang="en-US" sz="2800" i="1">
                                  <a:latin typeface="Cambria Math" panose="02040503050406030204" pitchFamily="18" charset="0"/>
                                </a:rPr>
                                <m:t>1/6</m:t>
                              </m:r>
                            </m:e>
                          </m:mr>
                          <m:mr>
                            <m:e>
                              <m:r>
                                <a:rPr lang="en-US" sz="2800" i="1">
                                  <a:latin typeface="Cambria Math" panose="02040503050406030204" pitchFamily="18" charset="0"/>
                                </a:rPr>
                                <m:t>2/3</m:t>
                              </m:r>
                            </m:e>
                            <m:e>
                              <m:r>
                                <a:rPr lang="en-US" sz="2800" i="1">
                                  <a:latin typeface="Cambria Math" panose="02040503050406030204" pitchFamily="18" charset="0"/>
                                </a:rPr>
                                <m:t>1/3</m:t>
                              </m:r>
                            </m:e>
                            <m:e>
                              <m:r>
                                <a:rPr lang="en-US" sz="2800" i="1">
                                  <a:latin typeface="Cambria Math" panose="02040503050406030204" pitchFamily="18" charset="0"/>
                                </a:rPr>
                                <m:t>0</m:t>
                              </m:r>
                            </m:e>
                          </m:mr>
                        </m:m>
                      </m:e>
                    </m:d>
                  </m:oMath>
                </a14:m>
                <a:endParaRPr lang="en-US" sz="2800"/>
              </a:p>
            </p:txBody>
          </p:sp>
        </mc:Choice>
        <mc:Fallback xmlns="">
          <p:sp>
            <p:nvSpPr>
              <p:cNvPr id="8" name="Hộp Văn bản 7">
                <a:extLst>
                  <a:ext uri="{FF2B5EF4-FFF2-40B4-BE49-F238E27FC236}">
                    <a16:creationId xmlns:a16="http://schemas.microsoft.com/office/drawing/2014/main" id="{3961FF2A-339E-4130-99E5-2040BD92DC3A}"/>
                  </a:ext>
                </a:extLst>
              </p:cNvPr>
              <p:cNvSpPr txBox="1">
                <a:spLocks noRot="1" noChangeAspect="1" noMove="1" noResize="1" noEditPoints="1" noAdjustHandles="1" noChangeArrowheads="1" noChangeShapeType="1" noTextEdit="1"/>
              </p:cNvSpPr>
              <p:nvPr/>
            </p:nvSpPr>
            <p:spPr>
              <a:xfrm>
                <a:off x="838200" y="1825625"/>
                <a:ext cx="4178105" cy="1892698"/>
              </a:xfrm>
              <a:prstGeom prst="rect">
                <a:avLst/>
              </a:prstGeom>
              <a:blipFill>
                <a:blip r:embed="rId4"/>
                <a:stretch>
                  <a:fillRect l="-3066" t="-2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D01E12B2-49AB-428F-A583-FA5DC40262DC}"/>
                  </a:ext>
                </a:extLst>
              </p:cNvPr>
              <p:cNvSpPr txBox="1"/>
              <p:nvPr/>
            </p:nvSpPr>
            <p:spPr>
              <a:xfrm>
                <a:off x="838198" y="5689411"/>
                <a:ext cx="6337497" cy="523220"/>
              </a:xfrm>
              <a:prstGeom prst="rect">
                <a:avLst/>
              </a:prstGeom>
              <a:noFill/>
            </p:spPr>
            <p:txBody>
              <a:bodyPr wrap="square" rtlCol="0">
                <a:spAutoFit/>
              </a:bodyPr>
              <a:lstStyle/>
              <a:p>
                <a:r>
                  <a:rPr lang="en-US" sz="2800"/>
                  <a:t>State </a:t>
                </a:r>
                <a14:m>
                  <m:oMath xmlns:m="http://schemas.openxmlformats.org/officeDocument/2006/math">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X</m:t>
                        </m:r>
                      </m:e>
                      <m:sub>
                        <m:r>
                          <m:rPr>
                            <m:sty m:val="p"/>
                          </m:rPr>
                          <a:rPr lang="en-US" sz="2800" b="0" i="0" smtClean="0">
                            <a:latin typeface="Cambria Math" panose="02040503050406030204" pitchFamily="18" charset="0"/>
                          </a:rPr>
                          <m:t>t</m:t>
                        </m:r>
                        <m:r>
                          <a:rPr lang="en-US" sz="2800" b="0" i="0" smtClean="0">
                            <a:latin typeface="Cambria Math" panose="02040503050406030204" pitchFamily="18" charset="0"/>
                          </a:rPr>
                          <m:t>+1</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r>
                          <m:rPr>
                            <m:nor/>
                          </m:rPr>
                          <a:rPr lang="en-US" sz="2800" b="0" i="0" smtClean="0">
                            <a:latin typeface="Cambria Math" panose="02040503050406030204" pitchFamily="18" charset="0"/>
                          </a:rPr>
                          <m:t> = </m:t>
                        </m:r>
                        <m:r>
                          <m:rPr>
                            <m:nor/>
                          </m:rPr>
                          <a:rPr lang="en-US" sz="2800" smtClean="0"/>
                          <m:t>[</m:t>
                        </m:r>
                        <m:r>
                          <m:rPr>
                            <m:nor/>
                          </m:rPr>
                          <a:rPr lang="en-US" sz="2800" b="0" smtClean="0"/>
                          <m:t>21/36</m:t>
                        </m:r>
                        <m:r>
                          <m:rPr>
                            <m:nor/>
                          </m:rPr>
                          <a:rPr lang="en-US" sz="2800" b="0" i="0" smtClean="0"/>
                          <m:t>, 9/36, 6/36</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10" name="Hộp Văn bản 9">
                <a:extLst>
                  <a:ext uri="{FF2B5EF4-FFF2-40B4-BE49-F238E27FC236}">
                    <a16:creationId xmlns:a16="http://schemas.microsoft.com/office/drawing/2014/main" id="{D01E12B2-49AB-428F-A583-FA5DC40262DC}"/>
                  </a:ext>
                </a:extLst>
              </p:cNvPr>
              <p:cNvSpPr txBox="1">
                <a:spLocks noRot="1" noChangeAspect="1" noMove="1" noResize="1" noEditPoints="1" noAdjustHandles="1" noChangeArrowheads="1" noChangeShapeType="1" noTextEdit="1"/>
              </p:cNvSpPr>
              <p:nvPr/>
            </p:nvSpPr>
            <p:spPr>
              <a:xfrm>
                <a:off x="838198" y="5689411"/>
                <a:ext cx="6337497" cy="523220"/>
              </a:xfrm>
              <a:prstGeom prst="rect">
                <a:avLst/>
              </a:prstGeom>
              <a:blipFill>
                <a:blip r:embed="rId5"/>
                <a:stretch>
                  <a:fillRect l="-1923" t="-10465" b="-32558"/>
                </a:stretch>
              </a:blipFill>
            </p:spPr>
            <p:txBody>
              <a:bodyPr/>
              <a:lstStyle/>
              <a:p>
                <a:r>
                  <a:rPr lang="en-US">
                    <a:noFill/>
                  </a:rPr>
                  <a:t> </a:t>
                </a:r>
              </a:p>
            </p:txBody>
          </p:sp>
        </mc:Fallback>
      </mc:AlternateContent>
      <p:sp>
        <p:nvSpPr>
          <p:cNvPr id="6" name="Hộp Văn bản 5">
            <a:extLst>
              <a:ext uri="{FF2B5EF4-FFF2-40B4-BE49-F238E27FC236}">
                <a16:creationId xmlns:a16="http://schemas.microsoft.com/office/drawing/2014/main" id="{BC275B7A-E9D1-4BB1-8D10-5ADBAFF476F5}"/>
              </a:ext>
            </a:extLst>
          </p:cNvPr>
          <p:cNvSpPr txBox="1"/>
          <p:nvPr/>
        </p:nvSpPr>
        <p:spPr>
          <a:xfrm>
            <a:off x="8821616" y="5969655"/>
            <a:ext cx="2799471" cy="523220"/>
          </a:xfrm>
          <a:prstGeom prst="rect">
            <a:avLst/>
          </a:prstGeom>
          <a:noFill/>
        </p:spPr>
        <p:txBody>
          <a:bodyPr wrap="square" rtlCol="0">
            <a:spAutoFit/>
          </a:bodyPr>
          <a:lstStyle/>
          <a:p>
            <a:r>
              <a:rPr lang="en-US" sz="2800" b="1"/>
              <a:t>Dynamic system</a:t>
            </a:r>
          </a:p>
        </p:txBody>
      </p:sp>
      <p:sp>
        <p:nvSpPr>
          <p:cNvPr id="3" name="Chỗ dành sẵn cho Số hiệu Bản chiếu 2">
            <a:extLst>
              <a:ext uri="{FF2B5EF4-FFF2-40B4-BE49-F238E27FC236}">
                <a16:creationId xmlns:a16="http://schemas.microsoft.com/office/drawing/2014/main" id="{8FE37E3E-45A2-4296-857A-EE30B3AF789A}"/>
              </a:ext>
            </a:extLst>
          </p:cNvPr>
          <p:cNvSpPr>
            <a:spLocks noGrp="1"/>
          </p:cNvSpPr>
          <p:nvPr>
            <p:ph type="sldNum" sz="quarter" idx="12"/>
          </p:nvPr>
        </p:nvSpPr>
        <p:spPr/>
        <p:txBody>
          <a:bodyPr/>
          <a:lstStyle/>
          <a:p>
            <a:fld id="{74ABBA0F-ED8F-4A6E-AA06-FEAFBF3D52EE}" type="slidenum">
              <a:rPr lang="en-US" smtClean="0"/>
              <a:t>14</a:t>
            </a:fld>
            <a:endParaRPr lang="en-US"/>
          </a:p>
        </p:txBody>
      </p:sp>
    </p:spTree>
    <p:extLst>
      <p:ext uri="{BB962C8B-B14F-4D97-AF65-F5344CB8AC3E}">
        <p14:creationId xmlns:p14="http://schemas.microsoft.com/office/powerpoint/2010/main" val="135192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69695615-3102-456C-A2D3-FF191F96CF54}"/>
              </a:ext>
            </a:extLst>
          </p:cNvPr>
          <p:cNvPicPr>
            <a:picLocks noChangeAspect="1"/>
          </p:cNvPicPr>
          <p:nvPr/>
        </p:nvPicPr>
        <p:blipFill>
          <a:blip r:embed="rId2"/>
          <a:stretch>
            <a:fillRect/>
          </a:stretch>
        </p:blipFill>
        <p:spPr>
          <a:xfrm>
            <a:off x="5603317" y="0"/>
            <a:ext cx="3581498" cy="3111924"/>
          </a:xfrm>
          <a:prstGeom prst="rect">
            <a:avLst/>
          </a:prstGeom>
        </p:spPr>
      </p:pic>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1.2.2. Dynamic</a:t>
            </a: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DB998685-8E9B-403A-8FA0-9F03BF6E270E}"/>
                  </a:ext>
                </a:extLst>
              </p:cNvPr>
              <p:cNvSpPr txBox="1"/>
              <p:nvPr/>
            </p:nvSpPr>
            <p:spPr>
              <a:xfrm>
                <a:off x="838200" y="3909343"/>
                <a:ext cx="6337497" cy="523220"/>
              </a:xfrm>
              <a:prstGeom prst="rect">
                <a:avLst/>
              </a:prstGeom>
              <a:noFill/>
            </p:spPr>
            <p:txBody>
              <a:bodyPr wrap="square" rtlCol="0">
                <a:spAutoFit/>
              </a:bodyPr>
              <a:lstStyle/>
              <a:p>
                <a:r>
                  <a:rPr lang="en-US" sz="2800"/>
                  <a:t>State </a:t>
                </a:r>
                <a14:m>
                  <m:oMath xmlns:m="http://schemas.openxmlformats.org/officeDocument/2006/math">
                    <m:r>
                      <a:rPr lang="en-US" sz="2800" i="1" smtClean="0">
                        <a:latin typeface="Cambria Math" panose="02040503050406030204" pitchFamily="18" charset="0"/>
                      </a:rPr>
                      <m:t>𝑊</m:t>
                    </m:r>
                  </m:oMath>
                </a14:m>
                <a:r>
                  <a:rPr lang="en-US" sz="2800"/>
                  <a:t> </a:t>
                </a:r>
                <a14:m>
                  <m:oMath xmlns:m="http://schemas.openxmlformats.org/officeDocument/2006/math">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m:rPr>
                            <m:nor/>
                          </m:rPr>
                          <a:rPr lang="en-US" sz="2800" smtClean="0"/>
                          <m:t>[</m:t>
                        </m:r>
                        <m:r>
                          <m:rPr>
                            <m:nor/>
                          </m:rPr>
                          <a:rPr lang="en-US" sz="2800" b="0" i="0" smtClean="0"/>
                          <m:t>1/3, 0, 2/3</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5" name="Hộp Văn bản 4">
                <a:extLst>
                  <a:ext uri="{FF2B5EF4-FFF2-40B4-BE49-F238E27FC236}">
                    <a16:creationId xmlns:a16="http://schemas.microsoft.com/office/drawing/2014/main" id="{DB998685-8E9B-403A-8FA0-9F03BF6E270E}"/>
                  </a:ext>
                </a:extLst>
              </p:cNvPr>
              <p:cNvSpPr txBox="1">
                <a:spLocks noRot="1" noChangeAspect="1" noMove="1" noResize="1" noEditPoints="1" noAdjustHandles="1" noChangeArrowheads="1" noChangeShapeType="1" noTextEdit="1"/>
              </p:cNvSpPr>
              <p:nvPr/>
            </p:nvSpPr>
            <p:spPr>
              <a:xfrm>
                <a:off x="838200" y="3909343"/>
                <a:ext cx="6337497" cy="523220"/>
              </a:xfrm>
              <a:prstGeom prst="rect">
                <a:avLst/>
              </a:prstGeom>
              <a:blipFill>
                <a:blip r:embed="rId3"/>
                <a:stretch>
                  <a:fillRect l="-2021"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961FF2A-339E-4130-99E5-2040BD92DC3A}"/>
                  </a:ext>
                </a:extLst>
              </p:cNvPr>
              <p:cNvSpPr txBox="1"/>
              <p:nvPr/>
            </p:nvSpPr>
            <p:spPr>
              <a:xfrm>
                <a:off x="838200" y="1825625"/>
                <a:ext cx="4178105" cy="1892698"/>
              </a:xfrm>
              <a:prstGeom prst="rect">
                <a:avLst/>
              </a:prstGeom>
              <a:noFill/>
            </p:spPr>
            <p:txBody>
              <a:bodyPr wrap="square" rtlCol="0">
                <a:spAutoFit/>
              </a:bodyPr>
              <a:lstStyle/>
              <a:p>
                <a:r>
                  <a:rPr lang="en-US" sz="2800"/>
                  <a:t>Action / Operator </a:t>
                </a:r>
                <a14:m>
                  <m:oMath xmlns:m="http://schemas.openxmlformats.org/officeDocument/2006/math">
                    <m:r>
                      <m:rPr>
                        <m:sty m:val="p"/>
                      </m:rPr>
                      <a:rPr lang="en-US" sz="2800" smtClean="0">
                        <a:latin typeface="Cambria Math" panose="02040503050406030204" pitchFamily="18" charset="0"/>
                      </a:rPr>
                      <m:t>M</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1/6</m:t>
                              </m:r>
                            </m:e>
                            <m:e>
                              <m:r>
                                <a:rPr lang="en-US" sz="2800" i="1">
                                  <a:latin typeface="Cambria Math" panose="02040503050406030204" pitchFamily="18" charset="0"/>
                                </a:rPr>
                                <m:t>5/6</m:t>
                              </m:r>
                            </m:e>
                          </m:mr>
                          <m:mr>
                            <m:e>
                              <m:r>
                                <a:rPr lang="en-US" sz="2800" i="1">
                                  <a:latin typeface="Cambria Math" panose="02040503050406030204" pitchFamily="18" charset="0"/>
                                </a:rPr>
                                <m:t>1/3</m:t>
                              </m:r>
                            </m:e>
                            <m:e>
                              <m:r>
                                <a:rPr lang="en-US" sz="2800" i="1">
                                  <a:latin typeface="Cambria Math" panose="02040503050406030204" pitchFamily="18" charset="0"/>
                                </a:rPr>
                                <m:t>1/2</m:t>
                              </m:r>
                            </m:e>
                            <m:e>
                              <m:r>
                                <a:rPr lang="en-US" sz="2800" i="1">
                                  <a:latin typeface="Cambria Math" panose="02040503050406030204" pitchFamily="18" charset="0"/>
                                </a:rPr>
                                <m:t>1/6</m:t>
                              </m:r>
                            </m:e>
                          </m:mr>
                          <m:mr>
                            <m:e>
                              <m:r>
                                <a:rPr lang="en-US" sz="2800" i="1">
                                  <a:latin typeface="Cambria Math" panose="02040503050406030204" pitchFamily="18" charset="0"/>
                                </a:rPr>
                                <m:t>2/3</m:t>
                              </m:r>
                            </m:e>
                            <m:e>
                              <m:r>
                                <a:rPr lang="en-US" sz="2800" i="1">
                                  <a:latin typeface="Cambria Math" panose="02040503050406030204" pitchFamily="18" charset="0"/>
                                </a:rPr>
                                <m:t>1/3</m:t>
                              </m:r>
                            </m:e>
                            <m:e>
                              <m:r>
                                <a:rPr lang="en-US" sz="2800" i="1">
                                  <a:latin typeface="Cambria Math" panose="02040503050406030204" pitchFamily="18" charset="0"/>
                                </a:rPr>
                                <m:t>0</m:t>
                              </m:r>
                            </m:e>
                          </m:mr>
                        </m:m>
                      </m:e>
                    </m:d>
                  </m:oMath>
                </a14:m>
                <a:endParaRPr lang="en-US" sz="2800"/>
              </a:p>
            </p:txBody>
          </p:sp>
        </mc:Choice>
        <mc:Fallback xmlns="">
          <p:sp>
            <p:nvSpPr>
              <p:cNvPr id="8" name="Hộp Văn bản 7">
                <a:extLst>
                  <a:ext uri="{FF2B5EF4-FFF2-40B4-BE49-F238E27FC236}">
                    <a16:creationId xmlns:a16="http://schemas.microsoft.com/office/drawing/2014/main" id="{3961FF2A-339E-4130-99E5-2040BD92DC3A}"/>
                  </a:ext>
                </a:extLst>
              </p:cNvPr>
              <p:cNvSpPr txBox="1">
                <a:spLocks noRot="1" noChangeAspect="1" noMove="1" noResize="1" noEditPoints="1" noAdjustHandles="1" noChangeArrowheads="1" noChangeShapeType="1" noTextEdit="1"/>
              </p:cNvSpPr>
              <p:nvPr/>
            </p:nvSpPr>
            <p:spPr>
              <a:xfrm>
                <a:off x="838200" y="1825625"/>
                <a:ext cx="4178105" cy="1892698"/>
              </a:xfrm>
              <a:prstGeom prst="rect">
                <a:avLst/>
              </a:prstGeom>
              <a:blipFill>
                <a:blip r:embed="rId4"/>
                <a:stretch>
                  <a:fillRect l="-3066" t="-2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D01E12B2-49AB-428F-A583-FA5DC40262DC}"/>
                  </a:ext>
                </a:extLst>
              </p:cNvPr>
              <p:cNvSpPr txBox="1"/>
              <p:nvPr/>
            </p:nvSpPr>
            <p:spPr>
              <a:xfrm>
                <a:off x="838200" y="4447302"/>
                <a:ext cx="6516759" cy="819391"/>
              </a:xfrm>
              <a:prstGeom prst="rect">
                <a:avLst/>
              </a:prstGeom>
              <a:noFill/>
            </p:spPr>
            <p:txBody>
              <a:bodyPr wrap="square" rtlCol="0">
                <a:spAutoFit/>
              </a:bodyPr>
              <a:lstStyle/>
              <a:p>
                <a:r>
                  <a:rPr lang="en-US" sz="2800"/>
                  <a:t>State </a:t>
                </a:r>
                <a14:m>
                  <m:oMath xmlns:m="http://schemas.openxmlformats.org/officeDocument/2006/math">
                    <m:r>
                      <a:rPr lang="en-US" sz="2800" i="1">
                        <a:latin typeface="Cambria Math" panose="02040503050406030204" pitchFamily="18" charset="0"/>
                      </a:rPr>
                      <m:t>𝑊</m:t>
                    </m:r>
                    <m:r>
                      <a:rPr lang="en-US" sz="2800" b="0" i="1" smtClean="0">
                        <a:latin typeface="Cambria Math" panose="02040503050406030204" pitchFamily="18" charset="0"/>
                      </a:rPr>
                      <m:t>𝑀</m:t>
                    </m:r>
                    <m:r>
                      <a:rPr lang="en-US" sz="2800" b="0" i="1" smtClean="0">
                        <a:latin typeface="Cambria Math" panose="02040503050406030204" pitchFamily="18" charset="0"/>
                      </a:rPr>
                      <m:t> =</m:t>
                    </m:r>
                    <m:r>
                      <a:rPr lang="en-US" sz="2800" b="0" i="1" smtClean="0">
                        <a:latin typeface="Cambria Math" panose="02040503050406030204" pitchFamily="18" charset="0"/>
                      </a:rPr>
                      <m:t>𝑍</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m:t>
                                </m:r>
                              </m:num>
                              <m:den>
                                <m:r>
                                  <a:rPr lang="en-US" sz="2800" b="0" i="1" smtClean="0">
                                    <a:latin typeface="Cambria Math" panose="02040503050406030204" pitchFamily="18" charset="0"/>
                                  </a:rPr>
                                  <m:t>9</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18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18</m:t>
                                </m:r>
                              </m:den>
                            </m:f>
                          </m:e>
                        </m:d>
                      </m:e>
                      <m:sup>
                        <m:r>
                          <a:rPr lang="en-US" sz="2800" b="0" i="1" smtClean="0">
                            <a:latin typeface="Cambria Math" panose="02040503050406030204" pitchFamily="18" charset="0"/>
                          </a:rPr>
                          <m:t>𝑇</m:t>
                        </m:r>
                      </m:sup>
                    </m:sSup>
                  </m:oMath>
                </a14:m>
                <a:endParaRPr lang="en-US" sz="2800"/>
              </a:p>
            </p:txBody>
          </p:sp>
        </mc:Choice>
        <mc:Fallback xmlns="">
          <p:sp>
            <p:nvSpPr>
              <p:cNvPr id="10" name="Hộp Văn bản 9">
                <a:extLst>
                  <a:ext uri="{FF2B5EF4-FFF2-40B4-BE49-F238E27FC236}">
                    <a16:creationId xmlns:a16="http://schemas.microsoft.com/office/drawing/2014/main" id="{D01E12B2-49AB-428F-A583-FA5DC40262DC}"/>
                  </a:ext>
                </a:extLst>
              </p:cNvPr>
              <p:cNvSpPr txBox="1">
                <a:spLocks noRot="1" noChangeAspect="1" noMove="1" noResize="1" noEditPoints="1" noAdjustHandles="1" noChangeArrowheads="1" noChangeShapeType="1" noTextEdit="1"/>
              </p:cNvSpPr>
              <p:nvPr/>
            </p:nvSpPr>
            <p:spPr>
              <a:xfrm>
                <a:off x="838200" y="4447302"/>
                <a:ext cx="6516759" cy="819391"/>
              </a:xfrm>
              <a:prstGeom prst="rect">
                <a:avLst/>
              </a:prstGeom>
              <a:blipFill>
                <a:blip r:embed="rId5"/>
                <a:stretch>
                  <a:fillRect l="-1964" b="-8955"/>
                </a:stretch>
              </a:blipFill>
            </p:spPr>
            <p:txBody>
              <a:bodyPr/>
              <a:lstStyle/>
              <a:p>
                <a:r>
                  <a:rPr lang="en-US">
                    <a:noFill/>
                  </a:rPr>
                  <a:t> </a:t>
                </a:r>
              </a:p>
            </p:txBody>
          </p:sp>
        </mc:Fallback>
      </mc:AlternateContent>
      <p:sp>
        <p:nvSpPr>
          <p:cNvPr id="6" name="Hộp Văn bản 5">
            <a:extLst>
              <a:ext uri="{FF2B5EF4-FFF2-40B4-BE49-F238E27FC236}">
                <a16:creationId xmlns:a16="http://schemas.microsoft.com/office/drawing/2014/main" id="{BC275B7A-E9D1-4BB1-8D10-5ADBAFF476F5}"/>
              </a:ext>
            </a:extLst>
          </p:cNvPr>
          <p:cNvSpPr txBox="1"/>
          <p:nvPr/>
        </p:nvSpPr>
        <p:spPr>
          <a:xfrm>
            <a:off x="8821616" y="5969655"/>
            <a:ext cx="2799471" cy="523220"/>
          </a:xfrm>
          <a:prstGeom prst="rect">
            <a:avLst/>
          </a:prstGeom>
          <a:noFill/>
        </p:spPr>
        <p:txBody>
          <a:bodyPr wrap="square" rtlCol="0">
            <a:spAutoFit/>
          </a:bodyPr>
          <a:lstStyle/>
          <a:p>
            <a:r>
              <a:rPr lang="en-US" sz="2800" b="1"/>
              <a:t>Dynamic system</a:t>
            </a:r>
          </a:p>
        </p:txBody>
      </p:sp>
      <p:pic>
        <p:nvPicPr>
          <p:cNvPr id="7" name="Hình ảnh 6">
            <a:extLst>
              <a:ext uri="{FF2B5EF4-FFF2-40B4-BE49-F238E27FC236}">
                <a16:creationId xmlns:a16="http://schemas.microsoft.com/office/drawing/2014/main" id="{04FE0CF7-E9D0-44E4-B872-77656A8DAE35}"/>
              </a:ext>
            </a:extLst>
          </p:cNvPr>
          <p:cNvPicPr>
            <a:picLocks noChangeAspect="1"/>
          </p:cNvPicPr>
          <p:nvPr/>
        </p:nvPicPr>
        <p:blipFill>
          <a:blip r:embed="rId6"/>
          <a:stretch>
            <a:fillRect/>
          </a:stretch>
        </p:blipFill>
        <p:spPr>
          <a:xfrm>
            <a:off x="8187059" y="1903139"/>
            <a:ext cx="3766529" cy="368587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F5953497-D10F-43DB-AE63-92CF7EA0692F}"/>
                  </a:ext>
                </a:extLst>
              </p:cNvPr>
              <p:cNvSpPr txBox="1"/>
              <p:nvPr/>
            </p:nvSpPr>
            <p:spPr>
              <a:xfrm>
                <a:off x="6843177" y="1367522"/>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𝑀</m:t>
                      </m:r>
                    </m:oMath>
                  </m:oMathPara>
                </a14:m>
                <a:endParaRPr lang="en-US" sz="3600"/>
              </a:p>
            </p:txBody>
          </p:sp>
        </mc:Choice>
        <mc:Fallback xmlns="">
          <p:sp>
            <p:nvSpPr>
              <p:cNvPr id="12" name="Hộp Văn bản 11">
                <a:extLst>
                  <a:ext uri="{FF2B5EF4-FFF2-40B4-BE49-F238E27FC236}">
                    <a16:creationId xmlns:a16="http://schemas.microsoft.com/office/drawing/2014/main" id="{F5953497-D10F-43DB-AE63-92CF7EA0692F}"/>
                  </a:ext>
                </a:extLst>
              </p:cNvPr>
              <p:cNvSpPr txBox="1">
                <a:spLocks noRot="1" noChangeAspect="1" noMove="1" noResize="1" noEditPoints="1" noAdjustHandles="1" noChangeArrowheads="1" noChangeShapeType="1" noTextEdit="1"/>
              </p:cNvSpPr>
              <p:nvPr/>
            </p:nvSpPr>
            <p:spPr>
              <a:xfrm>
                <a:off x="6843177" y="1367522"/>
                <a:ext cx="6096000"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B3F6662D-9518-4238-812A-82F702F7B28B}"/>
                  </a:ext>
                </a:extLst>
              </p:cNvPr>
              <p:cNvSpPr txBox="1"/>
              <p:nvPr/>
            </p:nvSpPr>
            <p:spPr>
              <a:xfrm>
                <a:off x="4153470" y="3435762"/>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𝑀</m:t>
                          </m:r>
                        </m:e>
                        <m:sup>
                          <m:r>
                            <a:rPr lang="en-US" sz="3600" b="0" i="1" smtClean="0">
                              <a:latin typeface="Cambria Math" panose="02040503050406030204" pitchFamily="18" charset="0"/>
                            </a:rPr>
                            <m:t>𝑇</m:t>
                          </m:r>
                        </m:sup>
                      </m:sSup>
                    </m:oMath>
                  </m:oMathPara>
                </a14:m>
                <a:endParaRPr lang="en-US" sz="3600"/>
              </a:p>
            </p:txBody>
          </p:sp>
        </mc:Choice>
        <mc:Fallback xmlns="">
          <p:sp>
            <p:nvSpPr>
              <p:cNvPr id="14" name="Hộp Văn bản 13">
                <a:extLst>
                  <a:ext uri="{FF2B5EF4-FFF2-40B4-BE49-F238E27FC236}">
                    <a16:creationId xmlns:a16="http://schemas.microsoft.com/office/drawing/2014/main" id="{B3F6662D-9518-4238-812A-82F702F7B28B}"/>
                  </a:ext>
                </a:extLst>
              </p:cNvPr>
              <p:cNvSpPr txBox="1">
                <a:spLocks noRot="1" noChangeAspect="1" noMove="1" noResize="1" noEditPoints="1" noAdjustHandles="1" noChangeArrowheads="1" noChangeShapeType="1" noTextEdit="1"/>
              </p:cNvSpPr>
              <p:nvPr/>
            </p:nvSpPr>
            <p:spPr>
              <a:xfrm>
                <a:off x="4153470" y="3435762"/>
                <a:ext cx="6096000" cy="646331"/>
              </a:xfrm>
              <a:prstGeom prst="rect">
                <a:avLst/>
              </a:prstGeom>
              <a:blipFill>
                <a:blip r:embed="rId8"/>
                <a:stretch>
                  <a:fillRect/>
                </a:stretch>
              </a:blipFill>
            </p:spPr>
            <p:txBody>
              <a:bodyPr/>
              <a:lstStyle/>
              <a:p>
                <a:r>
                  <a:rPr lang="en-US">
                    <a:noFill/>
                  </a:rPr>
                  <a:t> </a:t>
                </a:r>
              </a:p>
            </p:txBody>
          </p:sp>
        </mc:Fallback>
      </mc:AlternateContent>
      <p:sp>
        <p:nvSpPr>
          <p:cNvPr id="15" name="Chỗ dành sẵn cho Số hiệu Bản chiếu 14">
            <a:extLst>
              <a:ext uri="{FF2B5EF4-FFF2-40B4-BE49-F238E27FC236}">
                <a16:creationId xmlns:a16="http://schemas.microsoft.com/office/drawing/2014/main" id="{02A4F0F1-8206-4F48-883A-CB9E586C3318}"/>
              </a:ext>
            </a:extLst>
          </p:cNvPr>
          <p:cNvSpPr>
            <a:spLocks noGrp="1"/>
          </p:cNvSpPr>
          <p:nvPr>
            <p:ph type="sldNum" sz="quarter" idx="12"/>
          </p:nvPr>
        </p:nvSpPr>
        <p:spPr/>
        <p:txBody>
          <a:bodyPr/>
          <a:lstStyle/>
          <a:p>
            <a:fld id="{74ABBA0F-ED8F-4A6E-AA06-FEAFBF3D52EE}" type="slidenum">
              <a:rPr lang="en-US" smtClean="0"/>
              <a:t>15</a:t>
            </a:fld>
            <a:endParaRPr lang="en-US"/>
          </a:p>
        </p:txBody>
      </p:sp>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37DD4AE5-E456-4086-9A73-EF012F3C2C98}"/>
                  </a:ext>
                </a:extLst>
              </p:cNvPr>
              <p:cNvSpPr txBox="1"/>
              <p:nvPr/>
            </p:nvSpPr>
            <p:spPr>
              <a:xfrm>
                <a:off x="838200" y="5463397"/>
                <a:ext cx="6467060"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e>
                        <m:sup>
                          <m:r>
                            <a:rPr lang="en-US" sz="2800" b="0" i="1" smtClean="0">
                              <a:latin typeface="Cambria Math" panose="02040503050406030204" pitchFamily="18" charset="0"/>
                            </a:rPr>
                            <m:t>𝑇</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𝑊</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𝑊𝑀</m:t>
                              </m:r>
                            </m:e>
                          </m:d>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𝑍</m:t>
                          </m:r>
                        </m:e>
                        <m:sup>
                          <m:r>
                            <a:rPr lang="en-US" sz="2800" b="0" i="1" smtClean="0">
                              <a:latin typeface="Cambria Math" panose="02040503050406030204" pitchFamily="18" charset="0"/>
                            </a:rPr>
                            <m:t>𝑇</m:t>
                          </m:r>
                        </m:sup>
                      </m:sSup>
                    </m:oMath>
                  </m:oMathPara>
                </a14:m>
                <a:endParaRPr lang="en-US" sz="2800"/>
              </a:p>
            </p:txBody>
          </p:sp>
        </mc:Choice>
        <mc:Fallback xmlns="">
          <p:sp>
            <p:nvSpPr>
              <p:cNvPr id="18" name="Hộp Văn bản 17">
                <a:extLst>
                  <a:ext uri="{FF2B5EF4-FFF2-40B4-BE49-F238E27FC236}">
                    <a16:creationId xmlns:a16="http://schemas.microsoft.com/office/drawing/2014/main" id="{37DD4AE5-E456-4086-9A73-EF012F3C2C98}"/>
                  </a:ext>
                </a:extLst>
              </p:cNvPr>
              <p:cNvSpPr txBox="1">
                <a:spLocks noRot="1" noChangeAspect="1" noMove="1" noResize="1" noEditPoints="1" noAdjustHandles="1" noChangeArrowheads="1" noChangeShapeType="1" noTextEdit="1"/>
              </p:cNvSpPr>
              <p:nvPr/>
            </p:nvSpPr>
            <p:spPr>
              <a:xfrm>
                <a:off x="838200" y="5463397"/>
                <a:ext cx="6467060" cy="52322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36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1.2.2. Dynamic</a:t>
            </a:r>
          </a:p>
        </p:txBody>
      </p:sp>
      <p:sp>
        <p:nvSpPr>
          <p:cNvPr id="15" name="Chỗ dành sẵn cho Số hiệu Bản chiếu 14">
            <a:extLst>
              <a:ext uri="{FF2B5EF4-FFF2-40B4-BE49-F238E27FC236}">
                <a16:creationId xmlns:a16="http://schemas.microsoft.com/office/drawing/2014/main" id="{02A4F0F1-8206-4F48-883A-CB9E586C3318}"/>
              </a:ext>
            </a:extLst>
          </p:cNvPr>
          <p:cNvSpPr>
            <a:spLocks noGrp="1"/>
          </p:cNvSpPr>
          <p:nvPr>
            <p:ph type="sldNum" sz="quarter" idx="12"/>
          </p:nvPr>
        </p:nvSpPr>
        <p:spPr/>
        <p:txBody>
          <a:bodyPr/>
          <a:lstStyle/>
          <a:p>
            <a:fld id="{74ABBA0F-ED8F-4A6E-AA06-FEAFBF3D52EE}" type="slidenum">
              <a:rPr lang="en-US" smtClean="0"/>
              <a:t>16</a:t>
            </a:fld>
            <a:endParaRPr lang="en-US"/>
          </a:p>
        </p:txBody>
      </p:sp>
      <p:pic>
        <p:nvPicPr>
          <p:cNvPr id="4" name="Hình ảnh 3">
            <a:extLst>
              <a:ext uri="{FF2B5EF4-FFF2-40B4-BE49-F238E27FC236}">
                <a16:creationId xmlns:a16="http://schemas.microsoft.com/office/drawing/2014/main" id="{264FD667-4969-41D9-BD47-08B5BAD68653}"/>
              </a:ext>
            </a:extLst>
          </p:cNvPr>
          <p:cNvPicPr>
            <a:picLocks noChangeAspect="1"/>
          </p:cNvPicPr>
          <p:nvPr/>
        </p:nvPicPr>
        <p:blipFill>
          <a:blip r:embed="rId2"/>
          <a:stretch>
            <a:fillRect/>
          </a:stretch>
        </p:blipFill>
        <p:spPr>
          <a:xfrm>
            <a:off x="838200" y="2050502"/>
            <a:ext cx="5089347" cy="2172049"/>
          </a:xfrm>
          <a:prstGeom prst="rect">
            <a:avLst/>
          </a:prstGeom>
        </p:spPr>
      </p:pic>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AD5CEF45-8CB0-4A71-BACA-63353325AB9F}"/>
                  </a:ext>
                </a:extLst>
              </p:cNvPr>
              <p:cNvSpPr txBox="1"/>
              <p:nvPr/>
            </p:nvSpPr>
            <p:spPr>
              <a:xfrm>
                <a:off x="940904" y="1489216"/>
                <a:ext cx="5247862" cy="52322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oMath>
                  </m:oMathPara>
                </a14:m>
                <a:endParaRPr lang="en-US" sz="2800"/>
              </a:p>
            </p:txBody>
          </p:sp>
        </mc:Choice>
        <mc:Fallback xmlns="">
          <p:sp>
            <p:nvSpPr>
              <p:cNvPr id="16" name="Hộp Văn bản 15">
                <a:extLst>
                  <a:ext uri="{FF2B5EF4-FFF2-40B4-BE49-F238E27FC236}">
                    <a16:creationId xmlns:a16="http://schemas.microsoft.com/office/drawing/2014/main" id="{AD5CEF45-8CB0-4A71-BACA-63353325AB9F}"/>
                  </a:ext>
                </a:extLst>
              </p:cNvPr>
              <p:cNvSpPr txBox="1">
                <a:spLocks noRot="1" noChangeAspect="1" noMove="1" noResize="1" noEditPoints="1" noAdjustHandles="1" noChangeArrowheads="1" noChangeShapeType="1" noTextEdit="1"/>
              </p:cNvSpPr>
              <p:nvPr/>
            </p:nvSpPr>
            <p:spPr>
              <a:xfrm>
                <a:off x="940904" y="1489216"/>
                <a:ext cx="5247862" cy="523220"/>
              </a:xfrm>
              <a:prstGeom prst="rect">
                <a:avLst/>
              </a:prstGeom>
              <a:blipFill>
                <a:blip r:embed="rId3"/>
                <a:stretch>
                  <a:fillRect/>
                </a:stretch>
              </a:blipFill>
            </p:spPr>
            <p:txBody>
              <a:bodyPr/>
              <a:lstStyle/>
              <a:p>
                <a:r>
                  <a:rPr lang="en-US">
                    <a:noFill/>
                  </a:rPr>
                  <a:t> </a:t>
                </a:r>
              </a:p>
            </p:txBody>
          </p:sp>
        </mc:Fallback>
      </mc:AlternateContent>
      <p:pic>
        <p:nvPicPr>
          <p:cNvPr id="11" name="Hình ảnh 10">
            <a:extLst>
              <a:ext uri="{FF2B5EF4-FFF2-40B4-BE49-F238E27FC236}">
                <a16:creationId xmlns:a16="http://schemas.microsoft.com/office/drawing/2014/main" id="{2D2A6DCC-6BF1-45E8-8A9D-8D462539F051}"/>
              </a:ext>
            </a:extLst>
          </p:cNvPr>
          <p:cNvPicPr>
            <a:picLocks noChangeAspect="1"/>
          </p:cNvPicPr>
          <p:nvPr/>
        </p:nvPicPr>
        <p:blipFill>
          <a:blip r:embed="rId4"/>
          <a:stretch>
            <a:fillRect/>
          </a:stretch>
        </p:blipFill>
        <p:spPr>
          <a:xfrm>
            <a:off x="5927547" y="670613"/>
            <a:ext cx="6163901" cy="3551938"/>
          </a:xfrm>
          <a:prstGeom prst="rect">
            <a:avLst/>
          </a:prstGeom>
        </p:spPr>
      </p:pic>
      <p:cxnSp>
        <p:nvCxnSpPr>
          <p:cNvPr id="17" name="Đường kết nối Mũi tên Thẳng 16">
            <a:extLst>
              <a:ext uri="{FF2B5EF4-FFF2-40B4-BE49-F238E27FC236}">
                <a16:creationId xmlns:a16="http://schemas.microsoft.com/office/drawing/2014/main" id="{833FC2CE-830A-45D8-AFAC-E3B94F21AB75}"/>
              </a:ext>
            </a:extLst>
          </p:cNvPr>
          <p:cNvCxnSpPr/>
          <p:nvPr/>
        </p:nvCxnSpPr>
        <p:spPr>
          <a:xfrm>
            <a:off x="4240695" y="5347253"/>
            <a:ext cx="0" cy="7023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Đường kết nối Mũi tên Thẳng 18">
            <a:extLst>
              <a:ext uri="{FF2B5EF4-FFF2-40B4-BE49-F238E27FC236}">
                <a16:creationId xmlns:a16="http://schemas.microsoft.com/office/drawing/2014/main" id="{89E3A99D-3A7B-476D-AA40-C57B4ABE195C}"/>
              </a:ext>
            </a:extLst>
          </p:cNvPr>
          <p:cNvCxnSpPr>
            <a:cxnSpLocks/>
          </p:cNvCxnSpPr>
          <p:nvPr/>
        </p:nvCxnSpPr>
        <p:spPr>
          <a:xfrm>
            <a:off x="4240695" y="6049618"/>
            <a:ext cx="6957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Hộp Văn bản 20">
            <a:extLst>
              <a:ext uri="{FF2B5EF4-FFF2-40B4-BE49-F238E27FC236}">
                <a16:creationId xmlns:a16="http://schemas.microsoft.com/office/drawing/2014/main" id="{C22147C6-8D12-4507-A6FA-0F9B7F76E7F2}"/>
              </a:ext>
            </a:extLst>
          </p:cNvPr>
          <p:cNvSpPr txBox="1"/>
          <p:nvPr/>
        </p:nvSpPr>
        <p:spPr>
          <a:xfrm>
            <a:off x="3783496" y="4765238"/>
            <a:ext cx="1152937" cy="461665"/>
          </a:xfrm>
          <a:prstGeom prst="rect">
            <a:avLst/>
          </a:prstGeom>
          <a:noFill/>
        </p:spPr>
        <p:txBody>
          <a:bodyPr wrap="square" rtlCol="0">
            <a:spAutoFit/>
          </a:bodyPr>
          <a:lstStyle/>
          <a:p>
            <a:r>
              <a:rPr lang="en-US" sz="2400"/>
              <a:t>[0, 0]</a:t>
            </a:r>
          </a:p>
        </p:txBody>
      </p:sp>
      <p:sp>
        <p:nvSpPr>
          <p:cNvPr id="23" name="Hộp Văn bản 22">
            <a:extLst>
              <a:ext uri="{FF2B5EF4-FFF2-40B4-BE49-F238E27FC236}">
                <a16:creationId xmlns:a16="http://schemas.microsoft.com/office/drawing/2014/main" id="{C857058B-C6BA-4D6E-BD3B-C5042308A295}"/>
              </a:ext>
            </a:extLst>
          </p:cNvPr>
          <p:cNvSpPr txBox="1"/>
          <p:nvPr/>
        </p:nvSpPr>
        <p:spPr>
          <a:xfrm>
            <a:off x="4479235" y="6125517"/>
            <a:ext cx="1152937" cy="461665"/>
          </a:xfrm>
          <a:prstGeom prst="rect">
            <a:avLst/>
          </a:prstGeom>
          <a:noFill/>
        </p:spPr>
        <p:txBody>
          <a:bodyPr wrap="square" rtlCol="0">
            <a:spAutoFit/>
          </a:bodyPr>
          <a:lstStyle/>
          <a:p>
            <a:r>
              <a:rPr lang="en-US" sz="2400"/>
              <a:t>[1, 1]</a:t>
            </a:r>
          </a:p>
        </p:txBody>
      </p:sp>
      <p:sp>
        <p:nvSpPr>
          <p:cNvPr id="25" name="Hộp Văn bản 24">
            <a:extLst>
              <a:ext uri="{FF2B5EF4-FFF2-40B4-BE49-F238E27FC236}">
                <a16:creationId xmlns:a16="http://schemas.microsoft.com/office/drawing/2014/main" id="{EB551B33-42C0-4EEA-A607-31CF75553DD6}"/>
              </a:ext>
            </a:extLst>
          </p:cNvPr>
          <p:cNvSpPr txBox="1"/>
          <p:nvPr/>
        </p:nvSpPr>
        <p:spPr>
          <a:xfrm>
            <a:off x="3783496" y="6125517"/>
            <a:ext cx="1152937" cy="461665"/>
          </a:xfrm>
          <a:prstGeom prst="rect">
            <a:avLst/>
          </a:prstGeom>
          <a:noFill/>
        </p:spPr>
        <p:txBody>
          <a:bodyPr wrap="square" rtlCol="0">
            <a:spAutoFit/>
          </a:bodyPr>
          <a:lstStyle/>
          <a:p>
            <a:r>
              <a:rPr lang="en-US" sz="2400"/>
              <a:t>[1, 0]</a:t>
            </a:r>
          </a:p>
        </p:txBody>
      </p:sp>
    </p:spTree>
    <p:extLst>
      <p:ext uri="{BB962C8B-B14F-4D97-AF65-F5344CB8AC3E}">
        <p14:creationId xmlns:p14="http://schemas.microsoft.com/office/powerpoint/2010/main" val="246579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1.2.3. </a:t>
            </a:r>
            <a:r>
              <a:rPr lang="en-US" dirty="0"/>
              <a:t>Quantum</a:t>
            </a: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DB998685-8E9B-403A-8FA0-9F03BF6E270E}"/>
                  </a:ext>
                </a:extLst>
              </p:cNvPr>
              <p:cNvSpPr txBox="1"/>
              <p:nvPr/>
            </p:nvSpPr>
            <p:spPr>
              <a:xfrm>
                <a:off x="838198" y="4712491"/>
                <a:ext cx="6337497" cy="969176"/>
              </a:xfrm>
              <a:prstGeom prst="rect">
                <a:avLst/>
              </a:prstGeom>
              <a:noFill/>
            </p:spPr>
            <p:txBody>
              <a:bodyPr wrap="square" rtlCol="0">
                <a:spAutoFit/>
              </a:bodyPr>
              <a:lstStyle/>
              <a:p>
                <a:r>
                  <a:rPr lang="en-US" sz="2800"/>
                  <a:t>State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m:rPr>
                            <m:nor/>
                          </m:rPr>
                          <a:rPr lang="en-US" sz="2800" smtClean="0"/>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3</m:t>
                                </m:r>
                              </m:e>
                            </m:rad>
                          </m:den>
                        </m:f>
                        <m:r>
                          <m:rPr>
                            <m:nor/>
                          </m:rPr>
                          <a:rPr lang="en-US" sz="2800" b="0" i="0"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𝑖</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15</m:t>
                                </m:r>
                              </m:e>
                            </m:rad>
                          </m:den>
                        </m:f>
                        <m:r>
                          <m:rPr>
                            <m:nor/>
                          </m:rPr>
                          <a:rPr lang="en-US" sz="2800" b="0" i="0"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15</m:t>
                                </m:r>
                              </m:den>
                            </m:f>
                          </m:e>
                        </m:rad>
                        <m:r>
                          <m:rPr>
                            <m:nor/>
                          </m:rPr>
                          <a:rPr lang="en-US" sz="2800"/>
                          <m:t>]</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5" name="Hộp Văn bản 4">
                <a:extLst>
                  <a:ext uri="{FF2B5EF4-FFF2-40B4-BE49-F238E27FC236}">
                    <a16:creationId xmlns:a16="http://schemas.microsoft.com/office/drawing/2014/main" id="{DB998685-8E9B-403A-8FA0-9F03BF6E270E}"/>
                  </a:ext>
                </a:extLst>
              </p:cNvPr>
              <p:cNvSpPr txBox="1">
                <a:spLocks noRot="1" noChangeAspect="1" noMove="1" noResize="1" noEditPoints="1" noAdjustHandles="1" noChangeArrowheads="1" noChangeShapeType="1" noTextEdit="1"/>
              </p:cNvSpPr>
              <p:nvPr/>
            </p:nvSpPr>
            <p:spPr>
              <a:xfrm>
                <a:off x="838198" y="4712491"/>
                <a:ext cx="6337497" cy="969176"/>
              </a:xfrm>
              <a:prstGeom prst="rect">
                <a:avLst/>
              </a:prstGeom>
              <a:blipFill>
                <a:blip r:embed="rId2"/>
                <a:stretch>
                  <a:fillRect l="-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961FF2A-339E-4130-99E5-2040BD92DC3A}"/>
                  </a:ext>
                </a:extLst>
              </p:cNvPr>
              <p:cNvSpPr txBox="1"/>
              <p:nvPr/>
            </p:nvSpPr>
            <p:spPr>
              <a:xfrm>
                <a:off x="838200" y="1825625"/>
                <a:ext cx="4178105" cy="2267095"/>
              </a:xfrm>
              <a:prstGeom prst="rect">
                <a:avLst/>
              </a:prstGeom>
              <a:noFill/>
            </p:spPr>
            <p:txBody>
              <a:bodyPr wrap="square" rtlCol="0">
                <a:spAutoFit/>
              </a:bodyPr>
              <a:lstStyle/>
              <a:p>
                <a:r>
                  <a:rPr lang="en-US" sz="2800"/>
                  <a:t>Action / Operator </a:t>
                </a:r>
                <a14:m>
                  <m:oMath xmlns:m="http://schemas.openxmlformats.org/officeDocument/2006/math">
                    <m:r>
                      <m:rPr>
                        <m:sty m:val="p"/>
                      </m:rPr>
                      <a:rPr lang="en-US" sz="2800" b="0" i="0" smtClean="0">
                        <a:latin typeface="Cambria Math" panose="02040503050406030204" pitchFamily="18" charset="0"/>
                      </a:rPr>
                      <m:t>M</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3"/>
                                  <m:mcJc m:val="center"/>
                                </m:mcPr>
                              </m:mc>
                            </m:mcs>
                            <m:ctrlPr>
                              <a:rPr lang="en-US" sz="2800" i="1">
                                <a:latin typeface="Cambria Math" panose="02040503050406030204" pitchFamily="18" charset="0"/>
                              </a:rPr>
                            </m:ctrlPr>
                          </m:mPr>
                          <m:m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m:t>
                                      </m:r>
                                    </m:e>
                                  </m:rad>
                                </m:den>
                              </m:f>
                            </m:e>
                            <m:e>
                              <m:f>
                                <m:fPr>
                                  <m:ctrlPr>
                                    <a:rPr lang="en-US" sz="2800" i="1">
                                      <a:latin typeface="Cambria Math" panose="02040503050406030204" pitchFamily="18" charset="0"/>
                                    </a:rPr>
                                  </m:ctrlPr>
                                </m:fPr>
                                <m:num>
                                  <m:r>
                                    <a:rPr lang="en-US" sz="2800" i="1">
                                      <a:latin typeface="Cambria Math" panose="02040503050406030204" pitchFamily="18" charset="0"/>
                                    </a:rPr>
                                    <m:t>1</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2</m:t>
                                      </m:r>
                                    </m:e>
                                  </m:rad>
                                </m:den>
                              </m:f>
                            </m:e>
                            <m:e>
                              <m:r>
                                <a:rPr lang="en-US" sz="2800" b="0" i="1" smtClean="0">
                                  <a:latin typeface="Cambria Math" panose="02040503050406030204" pitchFamily="18" charset="0"/>
                                </a:rPr>
                                <m:t>0</m:t>
                              </m:r>
                            </m:e>
                          </m:mr>
                          <m:mr>
                            <m:e>
                              <m:f>
                                <m:fPr>
                                  <m:ctrlPr>
                                    <a:rPr lang="en-US" sz="2800" i="1">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𝑖</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2</m:t>
                                      </m:r>
                                    </m:e>
                                  </m:rad>
                                </m:den>
                              </m:f>
                            </m:e>
                            <m:e>
                              <m:f>
                                <m:fPr>
                                  <m:ctrlPr>
                                    <a:rPr lang="en-US" sz="2800" i="1">
                                      <a:latin typeface="Cambria Math" panose="02040503050406030204" pitchFamily="18" charset="0"/>
                                    </a:rPr>
                                  </m:ctrlPr>
                                </m:fPr>
                                <m:num>
                                  <m:r>
                                    <a:rPr lang="en-US" sz="2800" b="0" i="1" smtClean="0">
                                      <a:latin typeface="Cambria Math" panose="02040503050406030204" pitchFamily="18" charset="0"/>
                                    </a:rPr>
                                    <m:t>𝑖</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2</m:t>
                                      </m:r>
                                    </m:e>
                                  </m:rad>
                                </m:den>
                              </m:f>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0</m:t>
                              </m:r>
                            </m:e>
                            <m:e>
                              <m:r>
                                <a:rPr lang="en-US" sz="2800" b="0" i="1" smtClean="0">
                                  <a:latin typeface="Cambria Math" panose="02040503050406030204" pitchFamily="18" charset="0"/>
                                </a:rPr>
                                <m:t>−</m:t>
                              </m:r>
                              <m:r>
                                <a:rPr lang="en-US" sz="2800" b="0" i="1" smtClean="0">
                                  <a:latin typeface="Cambria Math" panose="02040503050406030204" pitchFamily="18" charset="0"/>
                                </a:rPr>
                                <m:t>𝑖</m:t>
                              </m:r>
                            </m:e>
                          </m:mr>
                        </m:m>
                      </m:e>
                    </m:d>
                  </m:oMath>
                </a14:m>
                <a:endParaRPr lang="en-US" sz="2800"/>
              </a:p>
            </p:txBody>
          </p:sp>
        </mc:Choice>
        <mc:Fallback xmlns="">
          <p:sp>
            <p:nvSpPr>
              <p:cNvPr id="8" name="Hộp Văn bản 7">
                <a:extLst>
                  <a:ext uri="{FF2B5EF4-FFF2-40B4-BE49-F238E27FC236}">
                    <a16:creationId xmlns:a16="http://schemas.microsoft.com/office/drawing/2014/main" id="{3961FF2A-339E-4130-99E5-2040BD92DC3A}"/>
                  </a:ext>
                </a:extLst>
              </p:cNvPr>
              <p:cNvSpPr txBox="1">
                <a:spLocks noRot="1" noChangeAspect="1" noMove="1" noResize="1" noEditPoints="1" noAdjustHandles="1" noChangeArrowheads="1" noChangeShapeType="1" noTextEdit="1"/>
              </p:cNvSpPr>
              <p:nvPr/>
            </p:nvSpPr>
            <p:spPr>
              <a:xfrm>
                <a:off x="838200" y="1825625"/>
                <a:ext cx="4178105" cy="2267095"/>
              </a:xfrm>
              <a:prstGeom prst="rect">
                <a:avLst/>
              </a:prstGeom>
              <a:blipFill>
                <a:blip r:embed="rId3"/>
                <a:stretch>
                  <a:fillRect l="-3066" t="-24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D01E12B2-49AB-428F-A583-FA5DC40262DC}"/>
                  </a:ext>
                </a:extLst>
              </p:cNvPr>
              <p:cNvSpPr txBox="1"/>
              <p:nvPr/>
            </p:nvSpPr>
            <p:spPr>
              <a:xfrm>
                <a:off x="838198" y="5689411"/>
                <a:ext cx="6337497" cy="969176"/>
              </a:xfrm>
              <a:prstGeom prst="rect">
                <a:avLst/>
              </a:prstGeom>
              <a:noFill/>
            </p:spPr>
            <p:txBody>
              <a:bodyPr wrap="square" rtlCol="0">
                <a:spAutoFit/>
              </a:bodyPr>
              <a:lstStyle/>
              <a:p>
                <a:r>
                  <a:rPr lang="en-US" sz="2800"/>
                  <a:t>State </a:t>
                </a:r>
                <a14:m>
                  <m:oMath xmlns:m="http://schemas.openxmlformats.org/officeDocument/2006/math">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X</m:t>
                        </m:r>
                      </m:e>
                      <m:sub>
                        <m:r>
                          <m:rPr>
                            <m:sty m:val="p"/>
                          </m:rPr>
                          <a:rPr lang="en-US" sz="2800" b="0" i="0" smtClean="0">
                            <a:latin typeface="Cambria Math" panose="02040503050406030204" pitchFamily="18" charset="0"/>
                          </a:rPr>
                          <m:t>t</m:t>
                        </m:r>
                        <m:r>
                          <a:rPr lang="en-US" sz="2800" b="0" i="0" smtClean="0">
                            <a:latin typeface="Cambria Math" panose="02040503050406030204" pitchFamily="18" charset="0"/>
                          </a:rPr>
                          <m:t>+</m:t>
                        </m:r>
                        <m:r>
                          <a:rPr lang="en-US" sz="2800" b="0" i="0" smtClean="0">
                            <a:latin typeface="Cambria Math" panose="02040503050406030204" pitchFamily="18" charset="0"/>
                          </a:rPr>
                          <m:t>1</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r>
                          <m:rPr>
                            <m:nor/>
                          </m:rPr>
                          <a:rPr lang="en-US" sz="2800" b="0" i="0" smtClean="0">
                            <a:latin typeface="Cambria Math" panose="02040503050406030204" pitchFamily="18" charset="0"/>
                          </a:rPr>
                          <m:t> = </m:t>
                        </m:r>
                        <m:r>
                          <m:rPr>
                            <m:nor/>
                          </m:rPr>
                          <a:rPr lang="en-US" sz="2800" smtClean="0"/>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5</m:t>
                            </m:r>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𝑖</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30</m:t>
                                </m:r>
                              </m:e>
                            </m:rad>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5</m:t>
                                </m:r>
                              </m:e>
                            </m:rad>
                            <m:r>
                              <a:rPr lang="en-US" sz="2800" i="1">
                                <a:latin typeface="Cambria Math" panose="02040503050406030204" pitchFamily="18" charset="0"/>
                              </a:rPr>
                              <m:t>𝑖</m:t>
                            </m:r>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30</m:t>
                                </m:r>
                              </m:e>
                            </m:rad>
                          </m:den>
                        </m:f>
                        <m:r>
                          <m:rPr>
                            <m:nor/>
                          </m:rPr>
                          <a:rPr lang="en-US" sz="2800" b="0" i="0"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5</m:t>
                                </m:r>
                              </m:den>
                            </m:f>
                          </m:e>
                        </m:rad>
                        <m:r>
                          <a:rPr lang="en-US" sz="2800" b="0" i="1" smtClean="0">
                            <a:latin typeface="Cambria Math" panose="02040503050406030204" pitchFamily="18" charset="0"/>
                          </a:rPr>
                          <m:t>𝑖</m:t>
                        </m:r>
                        <m:r>
                          <m:rPr>
                            <m:nor/>
                          </m:rPr>
                          <a:rPr lang="en-US" sz="2800" smtClean="0"/>
                          <m:t>]</m:t>
                        </m:r>
                      </m:e>
                      <m:sup>
                        <m:r>
                          <a:rPr lang="en-US" sz="2800" b="0" i="1" smtClean="0">
                            <a:latin typeface="Cambria Math" panose="02040503050406030204" pitchFamily="18" charset="0"/>
                          </a:rPr>
                          <m:t>𝑇</m:t>
                        </m:r>
                      </m:sup>
                    </m:sSup>
                  </m:oMath>
                </a14:m>
                <a:endParaRPr lang="en-US" sz="2800"/>
              </a:p>
            </p:txBody>
          </p:sp>
        </mc:Choice>
        <mc:Fallback xmlns="">
          <p:sp>
            <p:nvSpPr>
              <p:cNvPr id="10" name="Hộp Văn bản 9">
                <a:extLst>
                  <a:ext uri="{FF2B5EF4-FFF2-40B4-BE49-F238E27FC236}">
                    <a16:creationId xmlns:a16="http://schemas.microsoft.com/office/drawing/2014/main" id="{D01E12B2-49AB-428F-A583-FA5DC40262DC}"/>
                  </a:ext>
                </a:extLst>
              </p:cNvPr>
              <p:cNvSpPr txBox="1">
                <a:spLocks noRot="1" noChangeAspect="1" noMove="1" noResize="1" noEditPoints="1" noAdjustHandles="1" noChangeArrowheads="1" noChangeShapeType="1" noTextEdit="1"/>
              </p:cNvSpPr>
              <p:nvPr/>
            </p:nvSpPr>
            <p:spPr>
              <a:xfrm>
                <a:off x="838198" y="5689411"/>
                <a:ext cx="6337497" cy="969176"/>
              </a:xfrm>
              <a:prstGeom prst="rect">
                <a:avLst/>
              </a:prstGeom>
              <a:blipFill>
                <a:blip r:embed="rId4"/>
                <a:stretch>
                  <a:fillRect l="-1923"/>
                </a:stretch>
              </a:blipFill>
            </p:spPr>
            <p:txBody>
              <a:bodyPr/>
              <a:lstStyle/>
              <a:p>
                <a:r>
                  <a:rPr lang="en-US">
                    <a:noFill/>
                  </a:rPr>
                  <a:t> </a:t>
                </a:r>
              </a:p>
            </p:txBody>
          </p:sp>
        </mc:Fallback>
      </mc:AlternateContent>
      <p:sp>
        <p:nvSpPr>
          <p:cNvPr id="6" name="Hộp Văn bản 5">
            <a:extLst>
              <a:ext uri="{FF2B5EF4-FFF2-40B4-BE49-F238E27FC236}">
                <a16:creationId xmlns:a16="http://schemas.microsoft.com/office/drawing/2014/main" id="{BC275B7A-E9D1-4BB1-8D10-5ADBAFF476F5}"/>
              </a:ext>
            </a:extLst>
          </p:cNvPr>
          <p:cNvSpPr txBox="1"/>
          <p:nvPr/>
        </p:nvSpPr>
        <p:spPr>
          <a:xfrm>
            <a:off x="8821616" y="5969655"/>
            <a:ext cx="2799471" cy="523220"/>
          </a:xfrm>
          <a:prstGeom prst="rect">
            <a:avLst/>
          </a:prstGeom>
          <a:noFill/>
        </p:spPr>
        <p:txBody>
          <a:bodyPr wrap="square" rtlCol="0">
            <a:spAutoFit/>
          </a:bodyPr>
          <a:lstStyle/>
          <a:p>
            <a:r>
              <a:rPr lang="en-US" sz="2800" b="1"/>
              <a:t>Quantum system</a:t>
            </a:r>
          </a:p>
        </p:txBody>
      </p:sp>
      <p:pic>
        <p:nvPicPr>
          <p:cNvPr id="3" name="Hình ảnh 2">
            <a:extLst>
              <a:ext uri="{FF2B5EF4-FFF2-40B4-BE49-F238E27FC236}">
                <a16:creationId xmlns:a16="http://schemas.microsoft.com/office/drawing/2014/main" id="{1BBB9D4E-AC35-481C-9320-3EDB63C56FB9}"/>
              </a:ext>
            </a:extLst>
          </p:cNvPr>
          <p:cNvPicPr>
            <a:picLocks noChangeAspect="1"/>
          </p:cNvPicPr>
          <p:nvPr/>
        </p:nvPicPr>
        <p:blipFill>
          <a:blip r:embed="rId5"/>
          <a:stretch>
            <a:fillRect/>
          </a:stretch>
        </p:blipFill>
        <p:spPr>
          <a:xfrm>
            <a:off x="5414156" y="1587104"/>
            <a:ext cx="6343650" cy="3609975"/>
          </a:xfrm>
          <a:prstGeom prst="rect">
            <a:avLst/>
          </a:prstGeom>
        </p:spPr>
      </p:pic>
      <p:sp>
        <p:nvSpPr>
          <p:cNvPr id="4" name="Chỗ dành sẵn cho Số hiệu Bản chiếu 3">
            <a:extLst>
              <a:ext uri="{FF2B5EF4-FFF2-40B4-BE49-F238E27FC236}">
                <a16:creationId xmlns:a16="http://schemas.microsoft.com/office/drawing/2014/main" id="{1A224F97-AE49-45FE-B782-EC5FC52926F7}"/>
              </a:ext>
            </a:extLst>
          </p:cNvPr>
          <p:cNvSpPr>
            <a:spLocks noGrp="1"/>
          </p:cNvSpPr>
          <p:nvPr>
            <p:ph type="sldNum" sz="quarter" idx="12"/>
          </p:nvPr>
        </p:nvSpPr>
        <p:spPr/>
        <p:txBody>
          <a:bodyPr/>
          <a:lstStyle/>
          <a:p>
            <a:fld id="{74ABBA0F-ED8F-4A6E-AA06-FEAFBF3D52EE}" type="slidenum">
              <a:rPr lang="en-US" smtClean="0"/>
              <a:t>17</a:t>
            </a:fld>
            <a:endParaRPr lang="en-US"/>
          </a:p>
        </p:txBody>
      </p:sp>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20BF2D94-9ED4-419A-8186-318551FD389C}"/>
                  </a:ext>
                </a:extLst>
              </p:cNvPr>
              <p:cNvSpPr txBox="1"/>
              <p:nvPr/>
            </p:nvSpPr>
            <p:spPr>
              <a:xfrm>
                <a:off x="838198" y="4227657"/>
                <a:ext cx="6096000" cy="534377"/>
              </a:xfrm>
              <a:prstGeom prst="rect">
                <a:avLst/>
              </a:prstGeom>
              <a:noFill/>
            </p:spPr>
            <p:txBody>
              <a:bodyPr wrap="square">
                <a:spAutoFit/>
              </a:bodyPr>
              <a:lstStyle/>
              <a:p>
                <a14:m>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 </m:t>
                    </m:r>
                  </m:oMath>
                </a14:m>
                <a:r>
                  <a:rPr lang="en-US" sz="2800" b="0" i="0">
                    <a:latin typeface="Calibri (Thân)"/>
                  </a:rPr>
                  <a:t>is a Unita matrix</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𝑀</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𝐼</m:t>
                    </m:r>
                  </m:oMath>
                </a14:m>
                <a:endParaRPr lang="en-US" sz="2800"/>
              </a:p>
            </p:txBody>
          </p:sp>
        </mc:Choice>
        <mc:Fallback xmlns="">
          <p:sp>
            <p:nvSpPr>
              <p:cNvPr id="11" name="Hộp Văn bản 10">
                <a:extLst>
                  <a:ext uri="{FF2B5EF4-FFF2-40B4-BE49-F238E27FC236}">
                    <a16:creationId xmlns:a16="http://schemas.microsoft.com/office/drawing/2014/main" id="{20BF2D94-9ED4-419A-8186-318551FD389C}"/>
                  </a:ext>
                </a:extLst>
              </p:cNvPr>
              <p:cNvSpPr txBox="1">
                <a:spLocks noRot="1" noChangeAspect="1" noMove="1" noResize="1" noEditPoints="1" noAdjustHandles="1" noChangeArrowheads="1" noChangeShapeType="1" noTextEdit="1"/>
              </p:cNvSpPr>
              <p:nvPr/>
            </p:nvSpPr>
            <p:spPr>
              <a:xfrm>
                <a:off x="838198" y="4227657"/>
                <a:ext cx="6096000" cy="534377"/>
              </a:xfrm>
              <a:prstGeom prst="rect">
                <a:avLst/>
              </a:prstGeom>
              <a:blipFill>
                <a:blip r:embed="rId6"/>
                <a:stretch>
                  <a:fillRect t="-9195" b="-33333"/>
                </a:stretch>
              </a:blipFill>
            </p:spPr>
            <p:txBody>
              <a:bodyPr/>
              <a:lstStyle/>
              <a:p>
                <a:r>
                  <a:rPr lang="vi-VN">
                    <a:noFill/>
                  </a:rPr>
                  <a:t> </a:t>
                </a:r>
              </a:p>
            </p:txBody>
          </p:sp>
        </mc:Fallback>
      </mc:AlternateContent>
    </p:spTree>
    <p:extLst>
      <p:ext uri="{BB962C8B-B14F-4D97-AF65-F5344CB8AC3E}">
        <p14:creationId xmlns:p14="http://schemas.microsoft.com/office/powerpoint/2010/main" val="425598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1.2.3. </a:t>
            </a:r>
            <a:r>
              <a:rPr lang="en-US" dirty="0"/>
              <a:t>Quantum</a:t>
            </a:r>
          </a:p>
        </p:txBody>
      </p:sp>
      <p:sp>
        <p:nvSpPr>
          <p:cNvPr id="8" name="Hộp Văn bản 7">
            <a:extLst>
              <a:ext uri="{FF2B5EF4-FFF2-40B4-BE49-F238E27FC236}">
                <a16:creationId xmlns:a16="http://schemas.microsoft.com/office/drawing/2014/main" id="{3961FF2A-339E-4130-99E5-2040BD92DC3A}"/>
              </a:ext>
            </a:extLst>
          </p:cNvPr>
          <p:cNvSpPr txBox="1"/>
          <p:nvPr/>
        </p:nvSpPr>
        <p:spPr>
          <a:xfrm>
            <a:off x="838200" y="1825625"/>
            <a:ext cx="8120270" cy="523220"/>
          </a:xfrm>
          <a:prstGeom prst="rect">
            <a:avLst/>
          </a:prstGeom>
          <a:noFill/>
        </p:spPr>
        <p:txBody>
          <a:bodyPr wrap="square" rtlCol="0">
            <a:spAutoFit/>
          </a:bodyPr>
          <a:lstStyle/>
          <a:p>
            <a:r>
              <a:rPr lang="en-US" sz="2800"/>
              <a:t>Why quantum system must use complex numbers?</a:t>
            </a:r>
          </a:p>
        </p:txBody>
      </p: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2F1D4689-DB7A-4C6A-9634-84E14EA27306}"/>
                  </a:ext>
                </a:extLst>
              </p:cNvPr>
              <p:cNvSpPr txBox="1"/>
              <p:nvPr/>
            </p:nvSpPr>
            <p:spPr>
              <a:xfrm>
                <a:off x="838199" y="2483782"/>
                <a:ext cx="10704443" cy="523220"/>
              </a:xfrm>
              <a:prstGeom prst="rect">
                <a:avLst/>
              </a:prstGeom>
              <a:noFill/>
            </p:spPr>
            <p:txBody>
              <a:bodyPr wrap="square">
                <a:spAutoFit/>
              </a:bodyPr>
              <a:lstStyle/>
              <a:p>
                <a:r>
                  <a:rPr lang="en-US" sz="2800"/>
                  <a:t>If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1</m:t>
                        </m:r>
                      </m:sub>
                    </m:sSub>
                    <m:r>
                      <a:rPr lang="en-US" sz="2800" b="0" i="0" smtClean="0">
                        <a:latin typeface="Cambria Math" panose="02040503050406030204" pitchFamily="18" charset="0"/>
                      </a:rPr>
                      <m:t>,</m:t>
                    </m:r>
                  </m:oMath>
                </a14:m>
                <a:r>
                  <a:rPr lang="en-US" sz="280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2</m:t>
                        </m:r>
                      </m:sub>
                    </m:sSub>
                  </m:oMath>
                </a14:m>
                <a:r>
                  <a:rPr lang="en-US" sz="2800"/>
                  <a:t> are real numbers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m:t>
                    </m:r>
                    <m:r>
                      <a:rPr lang="en-US" sz="2800" b="0" i="1" smtClean="0">
                        <a:latin typeface="Cambria Math" panose="02040503050406030204" pitchFamily="18" charset="0"/>
                        <a:ea typeface="Cambria Math" panose="02040503050406030204" pitchFamily="18" charset="0"/>
                      </a:rPr>
                      <m:t>]</m:t>
                    </m:r>
                  </m:oMath>
                </a14:m>
                <a:r>
                  <a:rPr lang="en-US" sz="280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1</m:t>
                        </m:r>
                      </m:sub>
                    </m:sSub>
                  </m:oMath>
                </a14:m>
                <a:r>
                  <a:rPr lang="en-US" sz="2800"/>
                  <a:t> +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oMath>
                </a14:m>
                <a:r>
                  <a:rPr lang="en-US" sz="2800"/>
                  <a:t>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oMath>
                </a14:m>
                <a:r>
                  <a:rPr lang="en-US" sz="280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1</m:t>
                        </m:r>
                      </m:sub>
                    </m:sSub>
                  </m:oMath>
                </a14:m>
                <a:r>
                  <a:rPr lang="en-US" sz="2800"/>
                  <a:t>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oMath>
                </a14:m>
                <a:r>
                  <a:rPr lang="en-US" sz="2800"/>
                  <a:t>)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2</m:t>
                        </m:r>
                      </m:sub>
                    </m:sSub>
                  </m:oMath>
                </a14:m>
                <a:endParaRPr lang="en-US" sz="2800"/>
              </a:p>
            </p:txBody>
          </p:sp>
        </mc:Choice>
        <mc:Fallback xmlns="">
          <p:sp>
            <p:nvSpPr>
              <p:cNvPr id="12" name="Hộp Văn bản 11">
                <a:extLst>
                  <a:ext uri="{FF2B5EF4-FFF2-40B4-BE49-F238E27FC236}">
                    <a16:creationId xmlns:a16="http://schemas.microsoft.com/office/drawing/2014/main" id="{2F1D4689-DB7A-4C6A-9634-84E14EA27306}"/>
                  </a:ext>
                </a:extLst>
              </p:cNvPr>
              <p:cNvSpPr txBox="1">
                <a:spLocks noRot="1" noChangeAspect="1" noMove="1" noResize="1" noEditPoints="1" noAdjustHandles="1" noChangeArrowheads="1" noChangeShapeType="1" noTextEdit="1"/>
              </p:cNvSpPr>
              <p:nvPr/>
            </p:nvSpPr>
            <p:spPr>
              <a:xfrm>
                <a:off x="838199" y="2483782"/>
                <a:ext cx="10704443" cy="523220"/>
              </a:xfrm>
              <a:prstGeom prst="rect">
                <a:avLst/>
              </a:prstGeom>
              <a:blipFill>
                <a:blip r:embed="rId2"/>
                <a:stretch>
                  <a:fillRect l="-1139"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A714CDF5-24E0-425A-AAF3-06AE1DE30D49}"/>
                  </a:ext>
                </a:extLst>
              </p:cNvPr>
              <p:cNvSpPr txBox="1"/>
              <p:nvPr/>
            </p:nvSpPr>
            <p:spPr>
              <a:xfrm>
                <a:off x="838199" y="3007002"/>
                <a:ext cx="7894984" cy="1315232"/>
              </a:xfrm>
              <a:prstGeom prst="rect">
                <a:avLst/>
              </a:prstGeom>
              <a:noFill/>
            </p:spPr>
            <p:txBody>
              <a:bodyPr wrap="square">
                <a:spAutoFit/>
              </a:bodyPr>
              <a:lstStyle/>
              <a:p>
                <a:pPr>
                  <a:lnSpc>
                    <a:spcPct val="150000"/>
                  </a:lnSpc>
                </a:pP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𝑐</m:t>
                        </m:r>
                      </m:e>
                      <m:sub>
                        <m:r>
                          <a:rPr lang="en-US" sz="2800" i="1" smtClean="0">
                            <a:latin typeface="Cambria Math" panose="02040503050406030204" pitchFamily="18" charset="0"/>
                          </a:rPr>
                          <m:t>1</m:t>
                        </m:r>
                      </m:sub>
                    </m:sSub>
                  </m:oMath>
                </a14:m>
                <a:r>
                  <a:rPr lang="en-US" sz="2800"/>
                  <a:t> </a:t>
                </a:r>
                <a14:m>
                  <m:oMath xmlns:m="http://schemas.openxmlformats.org/officeDocument/2006/math">
                    <m:r>
                      <a:rPr lang="vi-VN" sz="2800" i="1" smtClean="0">
                        <a:latin typeface="Cambria Math" panose="02040503050406030204" pitchFamily="18" charset="0"/>
                      </a:rPr>
                      <m:t>=</m:t>
                    </m:r>
                    <m:r>
                      <a:rPr lang="vi-VN" sz="2800" i="1" smtClean="0">
                        <a:latin typeface="Cambria Math" panose="02040503050406030204" pitchFamily="18" charset="0"/>
                      </a:rPr>
                      <m:t>5</m:t>
                    </m:r>
                    <m:r>
                      <a:rPr lang="en-US" sz="2800" b="0" i="1" smtClean="0">
                        <a:latin typeface="Cambria Math" panose="02040503050406030204" pitchFamily="18" charset="0"/>
                      </a:rPr>
                      <m:t>+</m:t>
                    </m:r>
                    <m:r>
                      <a:rPr lang="vi-VN" sz="2800" i="1" smtClean="0">
                        <a:latin typeface="Cambria Math" panose="02040503050406030204" pitchFamily="18" charset="0"/>
                      </a:rPr>
                      <m:t>3</m:t>
                    </m:r>
                    <m:r>
                      <a:rPr lang="vi-VN" sz="2800" i="1" smtClean="0">
                        <a:latin typeface="Cambria Math" panose="02040503050406030204" pitchFamily="18" charset="0"/>
                      </a:rPr>
                      <m:t>𝑖</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2</m:t>
                        </m:r>
                      </m:sub>
                    </m:sSub>
                    <m:r>
                      <a:rPr lang="vi-VN" sz="2800" i="1">
                        <a:latin typeface="Cambria Math" panose="02040503050406030204" pitchFamily="18" charset="0"/>
                      </a:rPr>
                      <m:t>=−</m:t>
                    </m:r>
                    <m:r>
                      <a:rPr lang="vi-VN" sz="2800" i="1">
                        <a:latin typeface="Cambria Math" panose="02040503050406030204" pitchFamily="18" charset="0"/>
                      </a:rPr>
                      <m:t>3</m:t>
                    </m:r>
                    <m:r>
                      <a:rPr lang="en-US" sz="2800" b="0" i="1" smtClean="0">
                        <a:latin typeface="Cambria Math" panose="02040503050406030204" pitchFamily="18" charset="0"/>
                      </a:rPr>
                      <m:t>−</m:t>
                    </m:r>
                    <m:r>
                      <a:rPr lang="vi-VN" sz="2800" i="1">
                        <a:latin typeface="Cambria Math" panose="02040503050406030204" pitchFamily="18" charset="0"/>
                      </a:rPr>
                      <m:t>2</m:t>
                    </m:r>
                    <m:r>
                      <a:rPr lang="vi-VN" sz="2800" i="1">
                        <a:latin typeface="Cambria Math" panose="02040503050406030204" pitchFamily="18" charset="0"/>
                      </a:rPr>
                      <m:t>𝑖</m:t>
                    </m:r>
                    <m:r>
                      <a:rPr lang="vi-VN" sz="2800" i="1">
                        <a:latin typeface="Cambria Math" panose="02040503050406030204" pitchFamily="18" charset="0"/>
                      </a:rPr>
                      <m:t>, </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1</m:t>
                                </m:r>
                              </m:sub>
                            </m:sSub>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vi-VN" sz="2800" i="1">
                        <a:latin typeface="Cambria Math" panose="02040503050406030204" pitchFamily="18" charset="0"/>
                      </a:rPr>
                      <m:t>34</m:t>
                    </m:r>
                    <m:r>
                      <a:rPr lang="vi-VN" sz="2800" i="1">
                        <a:latin typeface="Cambria Math" panose="02040503050406030204" pitchFamily="18" charset="0"/>
                      </a:rPr>
                      <m:t> </m:t>
                    </m:r>
                  </m:oMath>
                </a14:m>
                <a:r>
                  <a:rPr lang="en-US" sz="2800">
                    <a:latin typeface="Calibri (Thân)"/>
                  </a:rPr>
                  <a:t>and </a:t>
                </a:r>
                <a14:m>
                  <m:oMath xmlns:m="http://schemas.openxmlformats.org/officeDocument/2006/math">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b="0" i="1" smtClean="0">
                                    <a:latin typeface="Cambria Math" panose="02040503050406030204" pitchFamily="18" charset="0"/>
                                  </a:rPr>
                                  <m:t>2</m:t>
                                </m:r>
                              </m:sub>
                            </m:sSub>
                          </m:e>
                        </m:d>
                      </m:e>
                      <m:sup>
                        <m:r>
                          <a:rPr lang="en-US" sz="2800" i="1">
                            <a:latin typeface="Cambria Math" panose="02040503050406030204" pitchFamily="18" charset="0"/>
                          </a:rPr>
                          <m:t>2</m:t>
                        </m:r>
                      </m:sup>
                    </m:sSup>
                  </m:oMath>
                </a14:m>
                <a:r>
                  <a:rPr lang="vi-VN" sz="2800">
                    <a:latin typeface="Calibri (Thân)"/>
                  </a:rPr>
                  <a:t> = 13 </a:t>
                </a:r>
                <a:r>
                  <a:rPr lang="en-US" sz="2800">
                    <a:latin typeface="Calibri (Thân)"/>
                  </a:rPr>
                  <a:t>but</a:t>
                </a:r>
                <a:r>
                  <a:rPr lang="vi-VN" sz="2800">
                    <a:latin typeface="Calibri (Thân)"/>
                  </a:rPr>
                  <a:t> </a:t>
                </a:r>
                <a14:m>
                  <m:oMath xmlns:m="http://schemas.openxmlformats.org/officeDocument/2006/math">
                    <m:sSup>
                      <m:sSupPr>
                        <m:ctrlPr>
                          <a:rPr lang="en-US" sz="2800" b="0" i="1" smtClean="0">
                            <a:latin typeface="Cambria Math" panose="02040503050406030204" pitchFamily="18" charset="0"/>
                          </a:rPr>
                        </m:ctrlPr>
                      </m:sSupPr>
                      <m:e>
                        <m:d>
                          <m:dPr>
                            <m:begChr m:val="|"/>
                            <m:endChr m:val="|"/>
                            <m:ctrlPr>
                              <a:rPr lang="vi-VN"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b="0" i="1" smtClean="0">
                                    <a:latin typeface="Cambria Math" panose="02040503050406030204" pitchFamily="18" charset="0"/>
                                  </a:rPr>
                                  <m:t>2</m:t>
                                </m:r>
                              </m:sub>
                            </m:sSub>
                          </m:e>
                        </m:d>
                      </m:e>
                      <m:sup>
                        <m:r>
                          <a:rPr lang="en-US" sz="2800" b="0" i="1" smtClean="0">
                            <a:latin typeface="Cambria Math" panose="02040503050406030204" pitchFamily="18" charset="0"/>
                          </a:rPr>
                          <m:t>2</m:t>
                        </m:r>
                      </m:sup>
                    </m:sSup>
                    <m:r>
                      <a:rPr lang="en-US" sz="2800" b="0" i="0" smtClean="0">
                        <a:latin typeface="Cambria Math" panose="02040503050406030204" pitchFamily="18" charset="0"/>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𝑖</m:t>
                            </m:r>
                          </m:e>
                        </m:d>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5</m:t>
                    </m:r>
                  </m:oMath>
                </a14:m>
                <a:endParaRPr lang="en-US" sz="2800">
                  <a:latin typeface="Calibri (Thân)"/>
                </a:endParaRPr>
              </a:p>
            </p:txBody>
          </p:sp>
        </mc:Choice>
        <mc:Fallback xmlns="">
          <p:sp>
            <p:nvSpPr>
              <p:cNvPr id="13" name="Hộp Văn bản 12">
                <a:extLst>
                  <a:ext uri="{FF2B5EF4-FFF2-40B4-BE49-F238E27FC236}">
                    <a16:creationId xmlns:a16="http://schemas.microsoft.com/office/drawing/2014/main" id="{A714CDF5-24E0-425A-AAF3-06AE1DE30D49}"/>
                  </a:ext>
                </a:extLst>
              </p:cNvPr>
              <p:cNvSpPr txBox="1">
                <a:spLocks noRot="1" noChangeAspect="1" noMove="1" noResize="1" noEditPoints="1" noAdjustHandles="1" noChangeArrowheads="1" noChangeShapeType="1" noTextEdit="1"/>
              </p:cNvSpPr>
              <p:nvPr/>
            </p:nvSpPr>
            <p:spPr>
              <a:xfrm>
                <a:off x="838199" y="3007002"/>
                <a:ext cx="7894984" cy="1315232"/>
              </a:xfrm>
              <a:prstGeom prst="rect">
                <a:avLst/>
              </a:prstGeom>
              <a:blipFill>
                <a:blip r:embed="rId3"/>
                <a:stretch>
                  <a:fillRect l="-1543" r="-1466" b="-12500"/>
                </a:stretch>
              </a:blipFill>
            </p:spPr>
            <p:txBody>
              <a:bodyPr/>
              <a:lstStyle/>
              <a:p>
                <a:r>
                  <a:rPr lang="en-US">
                    <a:noFill/>
                  </a:rPr>
                  <a:t> </a:t>
                </a:r>
              </a:p>
            </p:txBody>
          </p:sp>
        </mc:Fallback>
      </mc:AlternateContent>
    </p:spTree>
    <p:extLst>
      <p:ext uri="{BB962C8B-B14F-4D97-AF65-F5344CB8AC3E}">
        <p14:creationId xmlns:p14="http://schemas.microsoft.com/office/powerpoint/2010/main" val="62989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1.3. </a:t>
            </a:r>
            <a:r>
              <a:rPr lang="en-US" dirty="0"/>
              <a:t>Chapter 4: Quantum theory</a:t>
            </a:r>
          </a:p>
        </p:txBody>
      </p:sp>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p:txBody>
          <a:bodyPr/>
          <a:lstStyle/>
          <a:p>
            <a:pPr>
              <a:buFontTx/>
              <a:buChar char="-"/>
            </a:pPr>
            <a:r>
              <a:rPr lang="en-US" dirty="0"/>
              <a:t>Superposition</a:t>
            </a:r>
          </a:p>
          <a:p>
            <a:pPr>
              <a:buFontTx/>
              <a:buChar char="-"/>
            </a:pPr>
            <a:r>
              <a:rPr lang="en-US"/>
              <a:t>Observe </a:t>
            </a:r>
          </a:p>
          <a:p>
            <a:pPr>
              <a:buFontTx/>
              <a:buChar char="-"/>
            </a:pPr>
            <a:r>
              <a:rPr lang="en-US"/>
              <a:t>Measurement</a:t>
            </a:r>
            <a:endParaRPr lang="en-US" dirty="0"/>
          </a:p>
          <a:p>
            <a:pPr>
              <a:buFontTx/>
              <a:buChar char="-"/>
            </a:pPr>
            <a:r>
              <a:rPr lang="en-US" dirty="0"/>
              <a:t>Dynamic</a:t>
            </a:r>
          </a:p>
          <a:p>
            <a:pPr>
              <a:buFontTx/>
              <a:buChar char="-"/>
            </a:pPr>
            <a:r>
              <a:rPr lang="en-US" dirty="0"/>
              <a:t>Summary of quantum system</a:t>
            </a:r>
          </a:p>
          <a:p>
            <a:pPr>
              <a:buFontTx/>
              <a:buChar char="-"/>
            </a:pPr>
            <a:endParaRPr lang="en-US" dirty="0"/>
          </a:p>
        </p:txBody>
      </p:sp>
      <p:sp>
        <p:nvSpPr>
          <p:cNvPr id="4" name="Chỗ dành sẵn cho Số hiệu Bản chiếu 3">
            <a:extLst>
              <a:ext uri="{FF2B5EF4-FFF2-40B4-BE49-F238E27FC236}">
                <a16:creationId xmlns:a16="http://schemas.microsoft.com/office/drawing/2014/main" id="{EA506746-1FCC-4DB0-86DC-AD033590F126}"/>
              </a:ext>
            </a:extLst>
          </p:cNvPr>
          <p:cNvSpPr>
            <a:spLocks noGrp="1"/>
          </p:cNvSpPr>
          <p:nvPr>
            <p:ph type="sldNum" sz="quarter" idx="12"/>
          </p:nvPr>
        </p:nvSpPr>
        <p:spPr/>
        <p:txBody>
          <a:bodyPr/>
          <a:lstStyle/>
          <a:p>
            <a:fld id="{74ABBA0F-ED8F-4A6E-AA06-FEAFBF3D52EE}" type="slidenum">
              <a:rPr lang="en-US" smtClean="0"/>
              <a:t>19</a:t>
            </a:fld>
            <a:endParaRPr lang="en-US"/>
          </a:p>
        </p:txBody>
      </p:sp>
    </p:spTree>
    <p:extLst>
      <p:ext uri="{BB962C8B-B14F-4D97-AF65-F5344CB8AC3E}">
        <p14:creationId xmlns:p14="http://schemas.microsoft.com/office/powerpoint/2010/main" val="346979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41545-7EDE-442E-8F1B-BBF50928886A}"/>
              </a:ext>
            </a:extLst>
          </p:cNvPr>
          <p:cNvSpPr>
            <a:spLocks noGrp="1"/>
          </p:cNvSpPr>
          <p:nvPr>
            <p:ph type="title"/>
          </p:nvPr>
        </p:nvSpPr>
        <p:spPr>
          <a:xfrm>
            <a:off x="838200" y="2766218"/>
            <a:ext cx="10515600" cy="1325563"/>
          </a:xfrm>
        </p:spPr>
        <p:txBody>
          <a:bodyPr/>
          <a:lstStyle/>
          <a:p>
            <a:r>
              <a:rPr lang="en-US" dirty="0"/>
              <a:t>Overview</a:t>
            </a:r>
          </a:p>
        </p:txBody>
      </p:sp>
      <p:sp>
        <p:nvSpPr>
          <p:cNvPr id="3" name="Hình Bầu dục 2">
            <a:extLst>
              <a:ext uri="{FF2B5EF4-FFF2-40B4-BE49-F238E27FC236}">
                <a16:creationId xmlns:a16="http://schemas.microsoft.com/office/drawing/2014/main" id="{8FD9509C-7776-48CB-91C1-EDA27A75FDAA}"/>
              </a:ext>
            </a:extLst>
          </p:cNvPr>
          <p:cNvSpPr/>
          <p:nvPr/>
        </p:nvSpPr>
        <p:spPr>
          <a:xfrm>
            <a:off x="6580155" y="1840922"/>
            <a:ext cx="3670300" cy="35710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ình Bầu dục 3">
            <a:extLst>
              <a:ext uri="{FF2B5EF4-FFF2-40B4-BE49-F238E27FC236}">
                <a16:creationId xmlns:a16="http://schemas.microsoft.com/office/drawing/2014/main" id="{15FF01BE-FAE8-4581-BA04-BFE0DB731409}"/>
              </a:ext>
            </a:extLst>
          </p:cNvPr>
          <p:cNvSpPr/>
          <p:nvPr/>
        </p:nvSpPr>
        <p:spPr>
          <a:xfrm>
            <a:off x="6580155" y="3067710"/>
            <a:ext cx="3670300" cy="1117515"/>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Đường nối Thẳng 4">
            <a:extLst>
              <a:ext uri="{FF2B5EF4-FFF2-40B4-BE49-F238E27FC236}">
                <a16:creationId xmlns:a16="http://schemas.microsoft.com/office/drawing/2014/main" id="{9DDBE337-A925-4556-BC0C-DA310AF7D837}"/>
              </a:ext>
            </a:extLst>
          </p:cNvPr>
          <p:cNvCxnSpPr>
            <a:cxnSpLocks/>
            <a:stCxn id="4" idx="6"/>
          </p:cNvCxnSpPr>
          <p:nvPr/>
        </p:nvCxnSpPr>
        <p:spPr>
          <a:xfrm flipH="1">
            <a:off x="8415305" y="3626468"/>
            <a:ext cx="1835150" cy="5154"/>
          </a:xfrm>
          <a:prstGeom prst="line">
            <a:avLst/>
          </a:prstGeom>
          <a:ln>
            <a:headEnd type="triangle"/>
          </a:ln>
        </p:spPr>
        <p:style>
          <a:lnRef idx="1">
            <a:schemeClr val="dk1"/>
          </a:lnRef>
          <a:fillRef idx="0">
            <a:schemeClr val="dk1"/>
          </a:fillRef>
          <a:effectRef idx="0">
            <a:schemeClr val="dk1"/>
          </a:effectRef>
          <a:fontRef idx="minor">
            <a:schemeClr val="tx1"/>
          </a:fontRef>
        </p:style>
      </p:cxnSp>
      <p:sp>
        <p:nvSpPr>
          <p:cNvPr id="6" name="Cung 5">
            <a:extLst>
              <a:ext uri="{FF2B5EF4-FFF2-40B4-BE49-F238E27FC236}">
                <a16:creationId xmlns:a16="http://schemas.microsoft.com/office/drawing/2014/main" id="{3D918B8D-D5A2-49E9-A658-FFB28F9DD789}"/>
              </a:ext>
            </a:extLst>
          </p:cNvPr>
          <p:cNvSpPr/>
          <p:nvPr/>
        </p:nvSpPr>
        <p:spPr>
          <a:xfrm rot="10800000">
            <a:off x="6580153" y="3110837"/>
            <a:ext cx="3670298" cy="1074386"/>
          </a:xfrm>
          <a:prstGeom prst="arc">
            <a:avLst>
              <a:gd name="adj1" fmla="val 10833218"/>
              <a:gd name="adj2" fmla="val 2157948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 name="Đường nối Thẳng 6">
            <a:extLst>
              <a:ext uri="{FF2B5EF4-FFF2-40B4-BE49-F238E27FC236}">
                <a16:creationId xmlns:a16="http://schemas.microsoft.com/office/drawing/2014/main" id="{BB8306BB-E0B6-4B88-80AD-A1ACD2F0F5F7}"/>
              </a:ext>
            </a:extLst>
          </p:cNvPr>
          <p:cNvCxnSpPr>
            <a:cxnSpLocks/>
            <a:stCxn id="3" idx="0"/>
          </p:cNvCxnSpPr>
          <p:nvPr/>
        </p:nvCxnSpPr>
        <p:spPr>
          <a:xfrm>
            <a:off x="8415305" y="1840922"/>
            <a:ext cx="0" cy="1785546"/>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8" name="Đường nối Thẳng 7">
            <a:extLst>
              <a:ext uri="{FF2B5EF4-FFF2-40B4-BE49-F238E27FC236}">
                <a16:creationId xmlns:a16="http://schemas.microsoft.com/office/drawing/2014/main" id="{4D069214-59D8-42B0-9D91-73442E84E7A4}"/>
              </a:ext>
            </a:extLst>
          </p:cNvPr>
          <p:cNvCxnSpPr>
            <a:cxnSpLocks/>
          </p:cNvCxnSpPr>
          <p:nvPr/>
        </p:nvCxnSpPr>
        <p:spPr>
          <a:xfrm flipV="1">
            <a:off x="7481855" y="3626468"/>
            <a:ext cx="933450" cy="434581"/>
          </a:xfrm>
          <a:prstGeom prst="line">
            <a:avLst/>
          </a:prstGeom>
          <a:ln>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4A8AA857-5773-47BA-9A5D-AC511B937701}"/>
                  </a:ext>
                </a:extLst>
              </p:cNvPr>
              <p:cNvSpPr txBox="1"/>
              <p:nvPr/>
            </p:nvSpPr>
            <p:spPr>
              <a:xfrm>
                <a:off x="8247027" y="1358739"/>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a:p>
            </p:txBody>
          </p:sp>
        </mc:Choice>
        <mc:Fallback xmlns="">
          <p:sp>
            <p:nvSpPr>
              <p:cNvPr id="9" name="Hộp Văn bản 8">
                <a:extLst>
                  <a:ext uri="{FF2B5EF4-FFF2-40B4-BE49-F238E27FC236}">
                    <a16:creationId xmlns:a16="http://schemas.microsoft.com/office/drawing/2014/main" id="{4A8AA857-5773-47BA-9A5D-AC511B937701}"/>
                  </a:ext>
                </a:extLst>
              </p:cNvPr>
              <p:cNvSpPr txBox="1">
                <a:spLocks noRot="1" noChangeAspect="1" noMove="1" noResize="1" noEditPoints="1" noAdjustHandles="1" noChangeArrowheads="1" noChangeShapeType="1" noTextEdit="1"/>
              </p:cNvSpPr>
              <p:nvPr/>
            </p:nvSpPr>
            <p:spPr>
              <a:xfrm>
                <a:off x="8247027" y="1358739"/>
                <a:ext cx="33655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10723672-D4F5-4F71-A2B3-3EC5312E7477}"/>
                  </a:ext>
                </a:extLst>
              </p:cNvPr>
              <p:cNvSpPr txBox="1"/>
              <p:nvPr/>
            </p:nvSpPr>
            <p:spPr>
              <a:xfrm>
                <a:off x="7145304" y="4023651"/>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a:p>
            </p:txBody>
          </p:sp>
        </mc:Choice>
        <mc:Fallback xmlns="">
          <p:sp>
            <p:nvSpPr>
              <p:cNvPr id="10" name="Hộp Văn bản 9">
                <a:extLst>
                  <a:ext uri="{FF2B5EF4-FFF2-40B4-BE49-F238E27FC236}">
                    <a16:creationId xmlns:a16="http://schemas.microsoft.com/office/drawing/2014/main" id="{10723672-D4F5-4F71-A2B3-3EC5312E7477}"/>
                  </a:ext>
                </a:extLst>
              </p:cNvPr>
              <p:cNvSpPr txBox="1">
                <a:spLocks noRot="1" noChangeAspect="1" noMove="1" noResize="1" noEditPoints="1" noAdjustHandles="1" noChangeArrowheads="1" noChangeShapeType="1" noTextEdit="1"/>
              </p:cNvSpPr>
              <p:nvPr/>
            </p:nvSpPr>
            <p:spPr>
              <a:xfrm>
                <a:off x="7145304" y="4023651"/>
                <a:ext cx="33655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33BBECCC-393C-4062-B7A3-3026D40B0992}"/>
                  </a:ext>
                </a:extLst>
              </p:cNvPr>
              <p:cNvSpPr txBox="1"/>
              <p:nvPr/>
            </p:nvSpPr>
            <p:spPr>
              <a:xfrm>
                <a:off x="10339351" y="3441801"/>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oMath>
                  </m:oMathPara>
                </a14:m>
                <a:endParaRPr lang="en-US"/>
              </a:p>
            </p:txBody>
          </p:sp>
        </mc:Choice>
        <mc:Fallback xmlns="">
          <p:sp>
            <p:nvSpPr>
              <p:cNvPr id="11" name="Hộp Văn bản 10">
                <a:extLst>
                  <a:ext uri="{FF2B5EF4-FFF2-40B4-BE49-F238E27FC236}">
                    <a16:creationId xmlns:a16="http://schemas.microsoft.com/office/drawing/2014/main" id="{33BBECCC-393C-4062-B7A3-3026D40B0992}"/>
                  </a:ext>
                </a:extLst>
              </p:cNvPr>
              <p:cNvSpPr txBox="1">
                <a:spLocks noRot="1" noChangeAspect="1" noMove="1" noResize="1" noEditPoints="1" noAdjustHandles="1" noChangeArrowheads="1" noChangeShapeType="1" noTextEdit="1"/>
              </p:cNvSpPr>
              <p:nvPr/>
            </p:nvSpPr>
            <p:spPr>
              <a:xfrm>
                <a:off x="10339351" y="3441801"/>
                <a:ext cx="336550" cy="369332"/>
              </a:xfrm>
              <a:prstGeom prst="rect">
                <a:avLst/>
              </a:prstGeom>
              <a:blipFill>
                <a:blip r:embed="rId4"/>
                <a:stretch>
                  <a:fillRect b="-6667"/>
                </a:stretch>
              </a:blipFill>
            </p:spPr>
            <p:txBody>
              <a:bodyPr/>
              <a:lstStyle/>
              <a:p>
                <a:r>
                  <a:rPr lang="en-US">
                    <a:noFill/>
                  </a:rPr>
                  <a:t> </a:t>
                </a:r>
              </a:p>
            </p:txBody>
          </p:sp>
        </mc:Fallback>
      </mc:AlternateContent>
      <p:cxnSp>
        <p:nvCxnSpPr>
          <p:cNvPr id="12" name="Đường nối Thẳng 11">
            <a:extLst>
              <a:ext uri="{FF2B5EF4-FFF2-40B4-BE49-F238E27FC236}">
                <a16:creationId xmlns:a16="http://schemas.microsoft.com/office/drawing/2014/main" id="{C91AE96E-AA7C-4D7A-AF97-6E100DF463F7}"/>
              </a:ext>
            </a:extLst>
          </p:cNvPr>
          <p:cNvCxnSpPr>
            <a:cxnSpLocks/>
          </p:cNvCxnSpPr>
          <p:nvPr/>
        </p:nvCxnSpPr>
        <p:spPr>
          <a:xfrm flipH="1">
            <a:off x="8415301" y="2215462"/>
            <a:ext cx="1073154" cy="1411005"/>
          </a:xfrm>
          <a:prstGeom prst="line">
            <a:avLst/>
          </a:prstGeom>
          <a:ln w="38100">
            <a:headEnd type="triangle"/>
          </a:ln>
        </p:spPr>
        <p:style>
          <a:lnRef idx="1">
            <a:schemeClr val="dk1"/>
          </a:lnRef>
          <a:fillRef idx="0">
            <a:schemeClr val="dk1"/>
          </a:fillRef>
          <a:effectRef idx="0">
            <a:schemeClr val="dk1"/>
          </a:effectRef>
          <a:fontRef idx="minor">
            <a:schemeClr val="tx1"/>
          </a:fontRef>
        </p:style>
      </p:cxnSp>
      <p:cxnSp>
        <p:nvCxnSpPr>
          <p:cNvPr id="13" name="Đường nối Thẳng 12">
            <a:extLst>
              <a:ext uri="{FF2B5EF4-FFF2-40B4-BE49-F238E27FC236}">
                <a16:creationId xmlns:a16="http://schemas.microsoft.com/office/drawing/2014/main" id="{5E82E052-B767-42ED-BE6F-EA5958432310}"/>
              </a:ext>
            </a:extLst>
          </p:cNvPr>
          <p:cNvCxnSpPr>
            <a:cxnSpLocks/>
            <a:stCxn id="3" idx="1"/>
          </p:cNvCxnSpPr>
          <p:nvPr/>
        </p:nvCxnSpPr>
        <p:spPr>
          <a:xfrm>
            <a:off x="7117658" y="2363896"/>
            <a:ext cx="1297639" cy="1262570"/>
          </a:xfrm>
          <a:prstGeom prst="line">
            <a:avLst/>
          </a:prstGeom>
          <a:ln w="38100">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295AD5F7-1C1B-447C-8489-1C4E48A2B320}"/>
                  </a:ext>
                </a:extLst>
              </p:cNvPr>
              <p:cNvSpPr txBox="1"/>
              <p:nvPr/>
            </p:nvSpPr>
            <p:spPr>
              <a:xfrm>
                <a:off x="9542795" y="1840919"/>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𝑈𝑉</m:t>
                      </m:r>
                    </m:oMath>
                  </m:oMathPara>
                </a14:m>
                <a:endParaRPr lang="en-US"/>
              </a:p>
            </p:txBody>
          </p:sp>
        </mc:Choice>
        <mc:Fallback xmlns="">
          <p:sp>
            <p:nvSpPr>
              <p:cNvPr id="14" name="Hộp Văn bản 13">
                <a:extLst>
                  <a:ext uri="{FF2B5EF4-FFF2-40B4-BE49-F238E27FC236}">
                    <a16:creationId xmlns:a16="http://schemas.microsoft.com/office/drawing/2014/main" id="{295AD5F7-1C1B-447C-8489-1C4E48A2B320}"/>
                  </a:ext>
                </a:extLst>
              </p:cNvPr>
              <p:cNvSpPr txBox="1">
                <a:spLocks noRot="1" noChangeAspect="1" noMove="1" noResize="1" noEditPoints="1" noAdjustHandles="1" noChangeArrowheads="1" noChangeShapeType="1" noTextEdit="1"/>
              </p:cNvSpPr>
              <p:nvPr/>
            </p:nvSpPr>
            <p:spPr>
              <a:xfrm>
                <a:off x="9542795" y="1840919"/>
                <a:ext cx="336550" cy="369332"/>
              </a:xfrm>
              <a:prstGeom prst="rect">
                <a:avLst/>
              </a:prstGeom>
              <a:blipFill>
                <a:blip r:embed="rId5"/>
                <a:stretch>
                  <a:fillRect r="-41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A22D3083-20D3-4659-87A7-E556CCE18A3F}"/>
                  </a:ext>
                </a:extLst>
              </p:cNvPr>
              <p:cNvSpPr txBox="1"/>
              <p:nvPr/>
            </p:nvSpPr>
            <p:spPr>
              <a:xfrm>
                <a:off x="6808754" y="2048679"/>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a:p>
            </p:txBody>
          </p:sp>
        </mc:Choice>
        <mc:Fallback xmlns="">
          <p:sp>
            <p:nvSpPr>
              <p:cNvPr id="15" name="Hộp Văn bản 14">
                <a:extLst>
                  <a:ext uri="{FF2B5EF4-FFF2-40B4-BE49-F238E27FC236}">
                    <a16:creationId xmlns:a16="http://schemas.microsoft.com/office/drawing/2014/main" id="{A22D3083-20D3-4659-87A7-E556CCE18A3F}"/>
                  </a:ext>
                </a:extLst>
              </p:cNvPr>
              <p:cNvSpPr txBox="1">
                <a:spLocks noRot="1" noChangeAspect="1" noMove="1" noResize="1" noEditPoints="1" noAdjustHandles="1" noChangeArrowheads="1" noChangeShapeType="1" noTextEdit="1"/>
              </p:cNvSpPr>
              <p:nvPr/>
            </p:nvSpPr>
            <p:spPr>
              <a:xfrm>
                <a:off x="6808754" y="2048679"/>
                <a:ext cx="336550" cy="369332"/>
              </a:xfrm>
              <a:prstGeom prst="rect">
                <a:avLst/>
              </a:prstGeom>
              <a:blipFill>
                <a:blip r:embed="rId6"/>
                <a:stretch>
                  <a:fillRect/>
                </a:stretch>
              </a:blipFill>
            </p:spPr>
            <p:txBody>
              <a:bodyPr/>
              <a:lstStyle/>
              <a:p>
                <a:r>
                  <a:rPr lang="en-US">
                    <a:noFill/>
                  </a:rPr>
                  <a:t> </a:t>
                </a:r>
              </a:p>
            </p:txBody>
          </p:sp>
        </mc:Fallback>
      </mc:AlternateContent>
      <p:cxnSp>
        <p:nvCxnSpPr>
          <p:cNvPr id="16" name="Đường nối Thẳng 15">
            <a:extLst>
              <a:ext uri="{FF2B5EF4-FFF2-40B4-BE49-F238E27FC236}">
                <a16:creationId xmlns:a16="http://schemas.microsoft.com/office/drawing/2014/main" id="{B66B2B88-0590-43B1-955F-56230FA9BC00}"/>
              </a:ext>
            </a:extLst>
          </p:cNvPr>
          <p:cNvCxnSpPr>
            <a:cxnSpLocks/>
            <a:stCxn id="3" idx="4"/>
          </p:cNvCxnSpPr>
          <p:nvPr/>
        </p:nvCxnSpPr>
        <p:spPr>
          <a:xfrm flipH="1" flipV="1">
            <a:off x="8415297" y="3626466"/>
            <a:ext cx="8" cy="1785548"/>
          </a:xfrm>
          <a:prstGeom prst="line">
            <a:avLst/>
          </a:prstGeom>
          <a:ln>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Hộp Văn bản 19">
                <a:extLst>
                  <a:ext uri="{FF2B5EF4-FFF2-40B4-BE49-F238E27FC236}">
                    <a16:creationId xmlns:a16="http://schemas.microsoft.com/office/drawing/2014/main" id="{85131B9A-FC2B-4699-9FDB-610429978A51}"/>
                  </a:ext>
                </a:extLst>
              </p:cNvPr>
              <p:cNvSpPr txBox="1"/>
              <p:nvPr/>
            </p:nvSpPr>
            <p:spPr>
              <a:xfrm>
                <a:off x="8190187" y="893424"/>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e>
                      </m:d>
                    </m:oMath>
                  </m:oMathPara>
                </a14:m>
                <a:endParaRPr lang="en-US"/>
              </a:p>
            </p:txBody>
          </p:sp>
        </mc:Choice>
        <mc:Fallback xmlns="">
          <p:sp>
            <p:nvSpPr>
              <p:cNvPr id="20" name="Hộp Văn bản 19">
                <a:extLst>
                  <a:ext uri="{FF2B5EF4-FFF2-40B4-BE49-F238E27FC236}">
                    <a16:creationId xmlns:a16="http://schemas.microsoft.com/office/drawing/2014/main" id="{85131B9A-FC2B-4699-9FDB-610429978A51}"/>
                  </a:ext>
                </a:extLst>
              </p:cNvPr>
              <p:cNvSpPr txBox="1">
                <a:spLocks noRot="1" noChangeAspect="1" noMove="1" noResize="1" noEditPoints="1" noAdjustHandles="1" noChangeArrowheads="1" noChangeShapeType="1" noTextEdit="1"/>
              </p:cNvSpPr>
              <p:nvPr/>
            </p:nvSpPr>
            <p:spPr>
              <a:xfrm>
                <a:off x="8190187" y="893424"/>
                <a:ext cx="336550" cy="369332"/>
              </a:xfrm>
              <a:prstGeom prst="rect">
                <a:avLst/>
              </a:prstGeom>
              <a:blipFill>
                <a:blip r:embed="rId7"/>
                <a:stretch>
                  <a:fillRect l="-41818" t="-121667" r="-160000" b="-18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31571429-B05C-4FBB-8E76-3E41F742B61D}"/>
                  </a:ext>
                </a:extLst>
              </p:cNvPr>
              <p:cNvSpPr txBox="1"/>
              <p:nvPr/>
            </p:nvSpPr>
            <p:spPr>
              <a:xfrm>
                <a:off x="8247027" y="5620848"/>
                <a:ext cx="3365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a:p>
            </p:txBody>
          </p:sp>
        </mc:Choice>
        <mc:Fallback xmlns="">
          <p:sp>
            <p:nvSpPr>
              <p:cNvPr id="22" name="Hộp Văn bản 21">
                <a:extLst>
                  <a:ext uri="{FF2B5EF4-FFF2-40B4-BE49-F238E27FC236}">
                    <a16:creationId xmlns:a16="http://schemas.microsoft.com/office/drawing/2014/main" id="{31571429-B05C-4FBB-8E76-3E41F742B61D}"/>
                  </a:ext>
                </a:extLst>
              </p:cNvPr>
              <p:cNvSpPr txBox="1">
                <a:spLocks noRot="1" noChangeAspect="1" noMove="1" noResize="1" noEditPoints="1" noAdjustHandles="1" noChangeArrowheads="1" noChangeShapeType="1" noTextEdit="1"/>
              </p:cNvSpPr>
              <p:nvPr/>
            </p:nvSpPr>
            <p:spPr>
              <a:xfrm>
                <a:off x="8247027" y="5620848"/>
                <a:ext cx="336550" cy="369332"/>
              </a:xfrm>
              <a:prstGeom prst="rect">
                <a:avLst/>
              </a:prstGeom>
              <a:blipFill>
                <a:blip r:embed="rId8"/>
                <a:stretch>
                  <a:fillRect l="-41818" t="-119672" r="-160000" b="-183607"/>
                </a:stretch>
              </a:blipFill>
            </p:spPr>
            <p:txBody>
              <a:bodyPr/>
              <a:lstStyle/>
              <a:p>
                <a:r>
                  <a:rPr lang="en-US">
                    <a:noFill/>
                  </a:rPr>
                  <a:t> </a:t>
                </a:r>
              </a:p>
            </p:txBody>
          </p:sp>
        </mc:Fallback>
      </mc:AlternateContent>
      <p:sp>
        <p:nvSpPr>
          <p:cNvPr id="23" name="Chỗ dành sẵn cho Số hiệu Bản chiếu 22">
            <a:extLst>
              <a:ext uri="{FF2B5EF4-FFF2-40B4-BE49-F238E27FC236}">
                <a16:creationId xmlns:a16="http://schemas.microsoft.com/office/drawing/2014/main" id="{D3AA19D0-94A2-4B9A-BA63-B800E790A7CE}"/>
              </a:ext>
            </a:extLst>
          </p:cNvPr>
          <p:cNvSpPr>
            <a:spLocks noGrp="1"/>
          </p:cNvSpPr>
          <p:nvPr>
            <p:ph type="sldNum" sz="quarter" idx="12"/>
          </p:nvPr>
        </p:nvSpPr>
        <p:spPr/>
        <p:txBody>
          <a:bodyPr/>
          <a:lstStyle/>
          <a:p>
            <a:fld id="{74ABBA0F-ED8F-4A6E-AA06-FEAFBF3D52EE}" type="slidenum">
              <a:rPr lang="en-US" smtClean="0"/>
              <a:t>2</a:t>
            </a:fld>
            <a:endParaRPr lang="en-US"/>
          </a:p>
        </p:txBody>
      </p:sp>
    </p:spTree>
    <p:extLst>
      <p:ext uri="{BB962C8B-B14F-4D97-AF65-F5344CB8AC3E}">
        <p14:creationId xmlns:p14="http://schemas.microsoft.com/office/powerpoint/2010/main" val="2330390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1.3.1. Observe</a:t>
            </a:r>
            <a:endParaRPr lang="en-US" dirty="0"/>
          </a:p>
        </p:txBody>
      </p:sp>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p:txBody>
          <a:bodyPr/>
          <a:lstStyle/>
          <a:p>
            <a:pPr marL="0" indent="0">
              <a:buNone/>
            </a:pPr>
            <a:r>
              <a:rPr lang="en-US"/>
              <a:t>Observe </a:t>
            </a:r>
          </a:p>
        </p:txBody>
      </p:sp>
      <p:sp>
        <p:nvSpPr>
          <p:cNvPr id="4" name="Hình chữ nhật 3">
            <a:extLst>
              <a:ext uri="{FF2B5EF4-FFF2-40B4-BE49-F238E27FC236}">
                <a16:creationId xmlns:a16="http://schemas.microsoft.com/office/drawing/2014/main" id="{095BF652-F7A1-4190-A5E1-EAFBFFD8B569}"/>
              </a:ext>
            </a:extLst>
          </p:cNvPr>
          <p:cNvSpPr/>
          <p:nvPr/>
        </p:nvSpPr>
        <p:spPr>
          <a:xfrm>
            <a:off x="3601277" y="3844235"/>
            <a:ext cx="198441" cy="20319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Đường kết nối Mũi tên Thẳng 4">
            <a:extLst>
              <a:ext uri="{FF2B5EF4-FFF2-40B4-BE49-F238E27FC236}">
                <a16:creationId xmlns:a16="http://schemas.microsoft.com/office/drawing/2014/main" id="{89E70A65-93C3-40A9-8DA5-BF974EE8A4FE}"/>
              </a:ext>
            </a:extLst>
          </p:cNvPr>
          <p:cNvCxnSpPr>
            <a:cxnSpLocks/>
          </p:cNvCxnSpPr>
          <p:nvPr/>
        </p:nvCxnSpPr>
        <p:spPr>
          <a:xfrm>
            <a:off x="1150178" y="4047435"/>
            <a:ext cx="4064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Đường kết nối Mũi tên Thẳng 5">
            <a:extLst>
              <a:ext uri="{FF2B5EF4-FFF2-40B4-BE49-F238E27FC236}">
                <a16:creationId xmlns:a16="http://schemas.microsoft.com/office/drawing/2014/main" id="{0E577333-A65D-4D6D-B529-9A05A64D9616}"/>
              </a:ext>
            </a:extLst>
          </p:cNvPr>
          <p:cNvCxnSpPr>
            <a:cxnSpLocks/>
          </p:cNvCxnSpPr>
          <p:nvPr/>
        </p:nvCxnSpPr>
        <p:spPr>
          <a:xfrm flipV="1">
            <a:off x="1150178" y="2699647"/>
            <a:ext cx="2649540" cy="13477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Đường kết nối Mũi tên Thẳng 6">
            <a:extLst>
              <a:ext uri="{FF2B5EF4-FFF2-40B4-BE49-F238E27FC236}">
                <a16:creationId xmlns:a16="http://schemas.microsoft.com/office/drawing/2014/main" id="{4559E466-05C1-49D4-A364-B42654607055}"/>
              </a:ext>
            </a:extLst>
          </p:cNvPr>
          <p:cNvCxnSpPr>
            <a:cxnSpLocks/>
          </p:cNvCxnSpPr>
          <p:nvPr/>
        </p:nvCxnSpPr>
        <p:spPr>
          <a:xfrm>
            <a:off x="1150178" y="4047435"/>
            <a:ext cx="26495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Đường kết nối Mũi tên Thẳng 7">
            <a:extLst>
              <a:ext uri="{FF2B5EF4-FFF2-40B4-BE49-F238E27FC236}">
                <a16:creationId xmlns:a16="http://schemas.microsoft.com/office/drawing/2014/main" id="{62F01C9A-BB6E-4302-B226-F99C1DE470E3}"/>
              </a:ext>
            </a:extLst>
          </p:cNvPr>
          <p:cNvCxnSpPr>
            <a:cxnSpLocks/>
          </p:cNvCxnSpPr>
          <p:nvPr/>
        </p:nvCxnSpPr>
        <p:spPr>
          <a:xfrm>
            <a:off x="3799718" y="2699647"/>
            <a:ext cx="0" cy="1347788"/>
          </a:xfrm>
          <a:prstGeom prst="straightConnector1">
            <a:avLst/>
          </a:prstGeom>
          <a:ln w="28575">
            <a:prstDash val="sysDash"/>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4E1F5806-A099-4E5F-BD5D-5591B1A3D429}"/>
                  </a:ext>
                </a:extLst>
              </p:cNvPr>
              <p:cNvSpPr txBox="1"/>
              <p:nvPr/>
            </p:nvSpPr>
            <p:spPr>
              <a:xfrm>
                <a:off x="2166178" y="4111490"/>
                <a:ext cx="135890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endChr m:val=""/>
                          <m:ctrlPr>
                            <a:rPr lang="en-US" i="1" smtClean="0">
                              <a:latin typeface="Cambria Math" panose="02040503050406030204" pitchFamily="18" charset="0"/>
                            </a:rPr>
                          </m:ctrlPr>
                        </m:d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0">
                                      <a:latin typeface="Cambria Math" panose="02040503050406030204" pitchFamily="18" charset="0"/>
                                    </a:rPr>
                                    <m:t>|</m:t>
                                  </m:r>
                                </m:e>
                              </m:d>
                              <m:r>
                                <a:rPr lang="en-US" i="1">
                                  <a:latin typeface="Cambria Math" panose="02040503050406030204" pitchFamily="18" charset="0"/>
                                </a:rPr>
                                <m:t>𝑣</m:t>
                              </m:r>
                            </m:e>
                          </m:d>
                          <m:r>
                            <a:rPr lang="en-US" i="0">
                              <a:latin typeface="Cambria Math" panose="02040503050406030204" pitchFamily="18" charset="0"/>
                            </a:rPr>
                            <m:t>)</m:t>
                          </m:r>
                          <m:d>
                            <m:dPr>
                              <m:begChr m:val=""/>
                              <m:endChr m:val="⟩"/>
                              <m:ctrlPr>
                                <a:rPr lang="en-US" i="1">
                                  <a:latin typeface="Cambria Math" panose="02040503050406030204" pitchFamily="18" charset="0"/>
                                </a:rPr>
                              </m:ctrlPr>
                            </m:dPr>
                            <m:e>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e>
                      </m:d>
                    </m:oMath>
                  </m:oMathPara>
                </a14:m>
                <a:endParaRPr lang="en-US"/>
              </a:p>
            </p:txBody>
          </p:sp>
        </mc:Choice>
        <mc:Fallback xmlns="">
          <p:sp>
            <p:nvSpPr>
              <p:cNvPr id="9" name="Hộp Văn bản 8">
                <a:extLst>
                  <a:ext uri="{FF2B5EF4-FFF2-40B4-BE49-F238E27FC236}">
                    <a16:creationId xmlns:a16="http://schemas.microsoft.com/office/drawing/2014/main" id="{4E1F5806-A099-4E5F-BD5D-5591B1A3D429}"/>
                  </a:ext>
                </a:extLst>
              </p:cNvPr>
              <p:cNvSpPr txBox="1">
                <a:spLocks noRot="1" noChangeAspect="1" noMove="1" noResize="1" noEditPoints="1" noAdjustHandles="1" noChangeArrowheads="1" noChangeShapeType="1" noTextEdit="1"/>
              </p:cNvSpPr>
              <p:nvPr/>
            </p:nvSpPr>
            <p:spPr>
              <a:xfrm>
                <a:off x="2166178" y="4111490"/>
                <a:ext cx="1358901" cy="369332"/>
              </a:xfrm>
              <a:prstGeom prst="rect">
                <a:avLst/>
              </a:prstGeom>
              <a:blipFill>
                <a:blip r:embed="rId2"/>
                <a:stretch>
                  <a:fillRect l="-24664" t="-119672" r="-37668"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953811D6-9458-412F-8889-09EC3DC8120E}"/>
                  </a:ext>
                </a:extLst>
              </p:cNvPr>
              <p:cNvSpPr txBox="1"/>
              <p:nvPr/>
            </p:nvSpPr>
            <p:spPr>
              <a:xfrm>
                <a:off x="4096579" y="3614049"/>
                <a:ext cx="18700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oMath>
                  </m:oMathPara>
                </a14:m>
                <a:endParaRPr lang="en-US"/>
              </a:p>
            </p:txBody>
          </p:sp>
        </mc:Choice>
        <mc:Fallback xmlns="">
          <p:sp>
            <p:nvSpPr>
              <p:cNvPr id="10" name="Hộp Văn bản 9">
                <a:extLst>
                  <a:ext uri="{FF2B5EF4-FFF2-40B4-BE49-F238E27FC236}">
                    <a16:creationId xmlns:a16="http://schemas.microsoft.com/office/drawing/2014/main" id="{953811D6-9458-412F-8889-09EC3DC8120E}"/>
                  </a:ext>
                </a:extLst>
              </p:cNvPr>
              <p:cNvSpPr txBox="1">
                <a:spLocks noRot="1" noChangeAspect="1" noMove="1" noResize="1" noEditPoints="1" noAdjustHandles="1" noChangeArrowheads="1" noChangeShapeType="1" noTextEdit="1"/>
              </p:cNvSpPr>
              <p:nvPr/>
            </p:nvSpPr>
            <p:spPr>
              <a:xfrm>
                <a:off x="4096579" y="3614049"/>
                <a:ext cx="1870078" cy="369332"/>
              </a:xfrm>
              <a:prstGeom prst="rect">
                <a:avLst/>
              </a:prstGeom>
              <a:blipFill>
                <a:blip r:embed="rId3"/>
                <a:stretch>
                  <a:fillRect t="-121667" b="-18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B6200C67-C07C-41D2-81E3-A07E149A2F2F}"/>
                  </a:ext>
                </a:extLst>
              </p:cNvPr>
              <p:cNvSpPr txBox="1"/>
              <p:nvPr/>
            </p:nvSpPr>
            <p:spPr>
              <a:xfrm>
                <a:off x="1874078" y="3007664"/>
                <a:ext cx="6477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0">
                              <a:latin typeface="Cambria Math" panose="02040503050406030204" pitchFamily="18" charset="0"/>
                            </a:rPr>
                            <m:t>|</m:t>
                          </m:r>
                          <m:r>
                            <a:rPr lang="en-US" b="0" i="1" smtClean="0">
                              <a:latin typeface="Cambria Math" panose="02040503050406030204" pitchFamily="18" charset="0"/>
                            </a:rPr>
                            <m:t>𝑣</m:t>
                          </m:r>
                        </m:e>
                      </m:d>
                    </m:oMath>
                  </m:oMathPara>
                </a14:m>
                <a:endParaRPr lang="en-US"/>
              </a:p>
            </p:txBody>
          </p:sp>
        </mc:Choice>
        <mc:Fallback xmlns="">
          <p:sp>
            <p:nvSpPr>
              <p:cNvPr id="11" name="Hộp Văn bản 10">
                <a:extLst>
                  <a:ext uri="{FF2B5EF4-FFF2-40B4-BE49-F238E27FC236}">
                    <a16:creationId xmlns:a16="http://schemas.microsoft.com/office/drawing/2014/main" id="{B6200C67-C07C-41D2-81E3-A07E149A2F2F}"/>
                  </a:ext>
                </a:extLst>
              </p:cNvPr>
              <p:cNvSpPr txBox="1">
                <a:spLocks noRot="1" noChangeAspect="1" noMove="1" noResize="1" noEditPoints="1" noAdjustHandles="1" noChangeArrowheads="1" noChangeShapeType="1" noTextEdit="1"/>
              </p:cNvSpPr>
              <p:nvPr/>
            </p:nvSpPr>
            <p:spPr>
              <a:xfrm>
                <a:off x="1874078" y="3007664"/>
                <a:ext cx="647700" cy="369332"/>
              </a:xfrm>
              <a:prstGeom prst="rect">
                <a:avLst/>
              </a:prstGeom>
              <a:blipFill>
                <a:blip r:embed="rId4"/>
                <a:stretch>
                  <a:fillRect l="-5607" t="-119672" r="-63551" b="-183607"/>
                </a:stretch>
              </a:blipFill>
            </p:spPr>
            <p:txBody>
              <a:bodyPr/>
              <a:lstStyle/>
              <a:p>
                <a:r>
                  <a:rPr lang="en-US">
                    <a:noFill/>
                  </a:rPr>
                  <a:t> </a:t>
                </a:r>
              </a:p>
            </p:txBody>
          </p:sp>
        </mc:Fallback>
      </mc:AlternateContent>
      <p:sp>
        <p:nvSpPr>
          <p:cNvPr id="12" name="Chỗ dành sẵn cho Số hiệu Bản chiếu 11">
            <a:extLst>
              <a:ext uri="{FF2B5EF4-FFF2-40B4-BE49-F238E27FC236}">
                <a16:creationId xmlns:a16="http://schemas.microsoft.com/office/drawing/2014/main" id="{68A7BA03-B25F-40C2-A751-E12BF839F367}"/>
              </a:ext>
            </a:extLst>
          </p:cNvPr>
          <p:cNvSpPr>
            <a:spLocks noGrp="1"/>
          </p:cNvSpPr>
          <p:nvPr>
            <p:ph type="sldNum" sz="quarter" idx="12"/>
          </p:nvPr>
        </p:nvSpPr>
        <p:spPr/>
        <p:txBody>
          <a:bodyPr/>
          <a:lstStyle/>
          <a:p>
            <a:fld id="{74ABBA0F-ED8F-4A6E-AA06-FEAFBF3D52EE}" type="slidenum">
              <a:rPr lang="en-US" smtClean="0"/>
              <a:t>20</a:t>
            </a:fld>
            <a:endParaRPr lang="en-US"/>
          </a:p>
        </p:txBody>
      </p:sp>
    </p:spTree>
    <p:extLst>
      <p:ext uri="{BB962C8B-B14F-4D97-AF65-F5344CB8AC3E}">
        <p14:creationId xmlns:p14="http://schemas.microsoft.com/office/powerpoint/2010/main" val="2410547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1.3.2. Measurement</a:t>
            </a:r>
            <a:endParaRPr lang="en-US" dirty="0"/>
          </a:p>
        </p:txBody>
      </p:sp>
      <p:sp>
        <p:nvSpPr>
          <p:cNvPr id="12" name="Hình chữ nhật 11">
            <a:extLst>
              <a:ext uri="{FF2B5EF4-FFF2-40B4-BE49-F238E27FC236}">
                <a16:creationId xmlns:a16="http://schemas.microsoft.com/office/drawing/2014/main" id="{6CCAE978-16F6-44E7-A897-1497E07E44AF}"/>
              </a:ext>
            </a:extLst>
          </p:cNvPr>
          <p:cNvSpPr/>
          <p:nvPr/>
        </p:nvSpPr>
        <p:spPr>
          <a:xfrm>
            <a:off x="1169090" y="1861930"/>
            <a:ext cx="7924800" cy="16002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B7C955E0-7BA8-44E6-94FE-1C274360A119}"/>
                  </a:ext>
                </a:extLst>
              </p:cNvPr>
              <p:cNvSpPr txBox="1"/>
              <p:nvPr/>
            </p:nvSpPr>
            <p:spPr>
              <a:xfrm>
                <a:off x="1169090" y="2432914"/>
                <a:ext cx="1739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1</m:t>
                              </m:r>
                            </m:sub>
                          </m:sSub>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2</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𝑁</m:t>
                              </m:r>
                            </m:sub>
                          </m:sSub>
                        </m:e>
                      </m:d>
                    </m:oMath>
                  </m:oMathPara>
                </a14:m>
                <a:endParaRPr lang="en-US"/>
              </a:p>
            </p:txBody>
          </p:sp>
        </mc:Choice>
        <mc:Fallback xmlns="">
          <p:sp>
            <p:nvSpPr>
              <p:cNvPr id="13" name="Hộp Văn bản 12">
                <a:extLst>
                  <a:ext uri="{FF2B5EF4-FFF2-40B4-BE49-F238E27FC236}">
                    <a16:creationId xmlns:a16="http://schemas.microsoft.com/office/drawing/2014/main" id="{B7C955E0-7BA8-44E6-94FE-1C274360A119}"/>
                  </a:ext>
                </a:extLst>
              </p:cNvPr>
              <p:cNvSpPr txBox="1">
                <a:spLocks noRot="1" noChangeAspect="1" noMove="1" noResize="1" noEditPoints="1" noAdjustHandles="1" noChangeArrowheads="1" noChangeShapeType="1" noTextEdit="1"/>
              </p:cNvSpPr>
              <p:nvPr/>
            </p:nvSpPr>
            <p:spPr>
              <a:xfrm>
                <a:off x="1169090" y="2432914"/>
                <a:ext cx="1739900" cy="369332"/>
              </a:xfrm>
              <a:prstGeom prst="rect">
                <a:avLst/>
              </a:prstGeom>
              <a:blipFill>
                <a:blip r:embed="rId2"/>
                <a:stretch>
                  <a:fillRect t="-119672" r="-16140"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63B502A3-CFA7-4044-9FE4-D77BCE865286}"/>
                  </a:ext>
                </a:extLst>
              </p:cNvPr>
              <p:cNvSpPr txBox="1"/>
              <p:nvPr/>
            </p:nvSpPr>
            <p:spPr>
              <a:xfrm>
                <a:off x="3448740" y="2432914"/>
                <a:ext cx="1739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1</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2</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m:t>
                          </m:r>
                          <m:sSubSup>
                            <m:sSubSup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Sup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𝑘</m:t>
                              </m:r>
                            </m:sub>
                            <m:sup>
                              <m:r>
                                <a:rPr lang="en-US" b="0" i="1" smtClean="0">
                                  <a:latin typeface="Cambria Math" panose="02040503050406030204" pitchFamily="18" charset="0"/>
                                  <a:ea typeface="Arial" panose="020B0604020202020204" pitchFamily="34" charset="0"/>
                                  <a:cs typeface="Times New Roman" panose="02020603050405020304" pitchFamily="18" charset="0"/>
                                </a:rPr>
                                <m:t>′</m:t>
                              </m:r>
                            </m:sup>
                          </m:sSubSup>
                          <m:sSubSup>
                            <m:sSubSup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Sup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𝑘</m:t>
                              </m:r>
                              <m:r>
                                <a:rPr lang="en-US" b="0" i="1" smtClean="0">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1</m:t>
                              </m:r>
                            </m:sub>
                            <m:sup>
                              <m:r>
                                <a:rPr lang="en-US" b="0" i="1" smtClean="0">
                                  <a:latin typeface="Cambria Math" panose="02040503050406030204" pitchFamily="18" charset="0"/>
                                  <a:ea typeface="Arial" panose="020B0604020202020204" pitchFamily="34" charset="0"/>
                                  <a:cs typeface="Times New Roman" panose="02020603050405020304" pitchFamily="18" charset="0"/>
                                </a:rPr>
                                <m:t>′</m:t>
                              </m:r>
                            </m:sup>
                          </m:sSubSup>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 </m:t>
                              </m:r>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𝑁</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e>
                      </m:d>
                    </m:oMath>
                  </m:oMathPara>
                </a14:m>
                <a:endParaRPr lang="en-US"/>
              </a:p>
            </p:txBody>
          </p:sp>
        </mc:Choice>
        <mc:Fallback xmlns="">
          <p:sp>
            <p:nvSpPr>
              <p:cNvPr id="14" name="Hộp Văn bản 13">
                <a:extLst>
                  <a:ext uri="{FF2B5EF4-FFF2-40B4-BE49-F238E27FC236}">
                    <a16:creationId xmlns:a16="http://schemas.microsoft.com/office/drawing/2014/main" id="{63B502A3-CFA7-4044-9FE4-D77BCE865286}"/>
                  </a:ext>
                </a:extLst>
              </p:cNvPr>
              <p:cNvSpPr txBox="1">
                <a:spLocks noRot="1" noChangeAspect="1" noMove="1" noResize="1" noEditPoints="1" noAdjustHandles="1" noChangeArrowheads="1" noChangeShapeType="1" noTextEdit="1"/>
              </p:cNvSpPr>
              <p:nvPr/>
            </p:nvSpPr>
            <p:spPr>
              <a:xfrm>
                <a:off x="3448740" y="2432914"/>
                <a:ext cx="1739900" cy="369332"/>
              </a:xfrm>
              <a:prstGeom prst="rect">
                <a:avLst/>
              </a:prstGeom>
              <a:blipFill>
                <a:blip r:embed="rId3"/>
                <a:stretch>
                  <a:fillRect l="-1053" t="-119672" r="-71930"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E69BEA43-3E6C-41B1-AAE6-0DE800A12DF0}"/>
                  </a:ext>
                </a:extLst>
              </p:cNvPr>
              <p:cNvSpPr txBox="1"/>
              <p:nvPr/>
            </p:nvSpPr>
            <p:spPr>
              <a:xfrm>
                <a:off x="6677715" y="2432914"/>
                <a:ext cx="1739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1</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2</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𝑘</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e>
                      </m:d>
                    </m:oMath>
                  </m:oMathPara>
                </a14:m>
                <a:endParaRPr lang="en-US"/>
              </a:p>
            </p:txBody>
          </p:sp>
        </mc:Choice>
        <mc:Fallback xmlns="">
          <p:sp>
            <p:nvSpPr>
              <p:cNvPr id="15" name="Hộp Văn bản 14">
                <a:extLst>
                  <a:ext uri="{FF2B5EF4-FFF2-40B4-BE49-F238E27FC236}">
                    <a16:creationId xmlns:a16="http://schemas.microsoft.com/office/drawing/2014/main" id="{E69BEA43-3E6C-41B1-AAE6-0DE800A12DF0}"/>
                  </a:ext>
                </a:extLst>
              </p:cNvPr>
              <p:cNvSpPr txBox="1">
                <a:spLocks noRot="1" noChangeAspect="1" noMove="1" noResize="1" noEditPoints="1" noAdjustHandles="1" noChangeArrowheads="1" noChangeShapeType="1" noTextEdit="1"/>
              </p:cNvSpPr>
              <p:nvPr/>
            </p:nvSpPr>
            <p:spPr>
              <a:xfrm>
                <a:off x="6677715" y="2432914"/>
                <a:ext cx="1739900" cy="369332"/>
              </a:xfrm>
              <a:prstGeom prst="rect">
                <a:avLst/>
              </a:prstGeom>
              <a:blipFill>
                <a:blip r:embed="rId4"/>
                <a:stretch>
                  <a:fillRect t="-119672" r="-20280" b="-183607"/>
                </a:stretch>
              </a:blipFill>
            </p:spPr>
            <p:txBody>
              <a:bodyPr/>
              <a:lstStyle/>
              <a:p>
                <a:r>
                  <a:rPr lang="en-US">
                    <a:noFill/>
                  </a:rPr>
                  <a:t> </a:t>
                </a:r>
              </a:p>
            </p:txBody>
          </p:sp>
        </mc:Fallback>
      </mc:AlternateContent>
      <p:cxnSp>
        <p:nvCxnSpPr>
          <p:cNvPr id="16" name="Đường kết nối Mũi tên Thẳng 15">
            <a:extLst>
              <a:ext uri="{FF2B5EF4-FFF2-40B4-BE49-F238E27FC236}">
                <a16:creationId xmlns:a16="http://schemas.microsoft.com/office/drawing/2014/main" id="{54DE3E8E-7E82-4EA3-902B-FF0138D43DC9}"/>
              </a:ext>
            </a:extLst>
          </p:cNvPr>
          <p:cNvCxnSpPr>
            <a:cxnSpLocks/>
            <a:endCxn id="14" idx="1"/>
          </p:cNvCxnSpPr>
          <p:nvPr/>
        </p:nvCxnSpPr>
        <p:spPr>
          <a:xfrm>
            <a:off x="2718490" y="2617580"/>
            <a:ext cx="730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Đường kết nối Mũi tên Thẳng 16">
            <a:extLst>
              <a:ext uri="{FF2B5EF4-FFF2-40B4-BE49-F238E27FC236}">
                <a16:creationId xmlns:a16="http://schemas.microsoft.com/office/drawing/2014/main" id="{73CEFE66-523B-4152-89C4-1E81B7E6CA1C}"/>
              </a:ext>
            </a:extLst>
          </p:cNvPr>
          <p:cNvCxnSpPr>
            <a:cxnSpLocks/>
          </p:cNvCxnSpPr>
          <p:nvPr/>
        </p:nvCxnSpPr>
        <p:spPr>
          <a:xfrm>
            <a:off x="5972865" y="2617580"/>
            <a:ext cx="730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E9CC23B7-49E3-4F6D-9566-617F2415D94F}"/>
                  </a:ext>
                </a:extLst>
              </p:cNvPr>
              <p:cNvSpPr txBox="1"/>
              <p:nvPr/>
            </p:nvSpPr>
            <p:spPr>
              <a:xfrm>
                <a:off x="2243828" y="2247732"/>
                <a:ext cx="17399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𝑄</m:t>
                      </m:r>
                      <m:r>
                        <a:rPr lang="en-US" sz="1400" b="0" i="1" smtClean="0">
                          <a:latin typeface="Cambria Math" panose="02040503050406030204" pitchFamily="18" charset="0"/>
                        </a:rPr>
                        <m:t>𝐶</m:t>
                      </m:r>
                    </m:oMath>
                  </m:oMathPara>
                </a14:m>
                <a:endParaRPr lang="en-US" sz="1400"/>
              </a:p>
            </p:txBody>
          </p:sp>
        </mc:Choice>
        <mc:Fallback xmlns="">
          <p:sp>
            <p:nvSpPr>
              <p:cNvPr id="18" name="Hộp Văn bản 17">
                <a:extLst>
                  <a:ext uri="{FF2B5EF4-FFF2-40B4-BE49-F238E27FC236}">
                    <a16:creationId xmlns:a16="http://schemas.microsoft.com/office/drawing/2014/main" id="{E9CC23B7-49E3-4F6D-9566-617F2415D94F}"/>
                  </a:ext>
                </a:extLst>
              </p:cNvPr>
              <p:cNvSpPr txBox="1">
                <a:spLocks noRot="1" noChangeAspect="1" noMove="1" noResize="1" noEditPoints="1" noAdjustHandles="1" noChangeArrowheads="1" noChangeShapeType="1" noTextEdit="1"/>
              </p:cNvSpPr>
              <p:nvPr/>
            </p:nvSpPr>
            <p:spPr>
              <a:xfrm>
                <a:off x="2243828" y="2247732"/>
                <a:ext cx="1739900" cy="307777"/>
              </a:xfrm>
              <a:prstGeom prst="rect">
                <a:avLst/>
              </a:prstGeom>
              <a:blipFill>
                <a:blip r:embed="rId5"/>
                <a:stretch>
                  <a:fillRect b="-6000"/>
                </a:stretch>
              </a:blipFill>
            </p:spPr>
            <p:txBody>
              <a:bodyPr/>
              <a:lstStyle/>
              <a:p>
                <a:r>
                  <a:rPr lang="en-US">
                    <a:noFill/>
                  </a:rPr>
                  <a:t> </a:t>
                </a:r>
              </a:p>
            </p:txBody>
          </p:sp>
        </mc:Fallback>
      </mc:AlternateContent>
      <p:sp>
        <p:nvSpPr>
          <p:cNvPr id="19" name="Hộp Văn bản 18">
            <a:extLst>
              <a:ext uri="{FF2B5EF4-FFF2-40B4-BE49-F238E27FC236}">
                <a16:creationId xmlns:a16="http://schemas.microsoft.com/office/drawing/2014/main" id="{7ACDC4AA-346F-4F71-A3CC-55AD64665F30}"/>
              </a:ext>
            </a:extLst>
          </p:cNvPr>
          <p:cNvSpPr txBox="1"/>
          <p:nvPr/>
        </p:nvSpPr>
        <p:spPr>
          <a:xfrm>
            <a:off x="5468040" y="2247732"/>
            <a:ext cx="1739900" cy="307777"/>
          </a:xfrm>
          <a:prstGeom prst="rect">
            <a:avLst/>
          </a:prstGeom>
          <a:noFill/>
        </p:spPr>
        <p:txBody>
          <a:bodyPr wrap="square" rtlCol="0">
            <a:spAutoFit/>
          </a:bodyPr>
          <a:lstStyle/>
          <a:p>
            <a:pPr algn="ctr"/>
            <a:r>
              <a:rPr lang="en-US" sz="1400" b="0" i="0">
                <a:latin typeface="Cambria" panose="02040503050406030204" pitchFamily="18" charset="0"/>
                <a:ea typeface="Cambria" panose="02040503050406030204" pitchFamily="18" charset="0"/>
              </a:rPr>
              <a:t>Cắt ngắn</a:t>
            </a:r>
            <a:endParaRPr lang="en-US" sz="1400">
              <a:latin typeface="Cambria" panose="02040503050406030204" pitchFamily="18" charset="0"/>
              <a:ea typeface="Cambria" panose="02040503050406030204" pitchFamily="18" charset="0"/>
            </a:endParaRPr>
          </a:p>
        </p:txBody>
      </p:sp>
      <p:sp>
        <p:nvSpPr>
          <p:cNvPr id="20" name="Hình chữ nhật 19">
            <a:extLst>
              <a:ext uri="{FF2B5EF4-FFF2-40B4-BE49-F238E27FC236}">
                <a16:creationId xmlns:a16="http://schemas.microsoft.com/office/drawing/2014/main" id="{D5328957-360C-4C51-9D60-9252039ED39B}"/>
              </a:ext>
            </a:extLst>
          </p:cNvPr>
          <p:cNvSpPr/>
          <p:nvPr/>
        </p:nvSpPr>
        <p:spPr>
          <a:xfrm>
            <a:off x="1198459" y="4163805"/>
            <a:ext cx="9371012" cy="16002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Hộp Văn bản 20">
                <a:extLst>
                  <a:ext uri="{FF2B5EF4-FFF2-40B4-BE49-F238E27FC236}">
                    <a16:creationId xmlns:a16="http://schemas.microsoft.com/office/drawing/2014/main" id="{E54E87BE-1D7C-45C1-A587-D76139F74281}"/>
                  </a:ext>
                </a:extLst>
              </p:cNvPr>
              <p:cNvSpPr txBox="1"/>
              <p:nvPr/>
            </p:nvSpPr>
            <p:spPr>
              <a:xfrm>
                <a:off x="1198459" y="4734789"/>
                <a:ext cx="1739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i="1">
                                  <a:latin typeface="Cambria Math" panose="02040503050406030204" pitchFamily="18" charset="0"/>
                                  <a:ea typeface="Arial" panose="020B0604020202020204" pitchFamily="34" charset="0"/>
                                  <a:cs typeface="Times New Roman" panose="02020603050405020304" pitchFamily="18" charset="0"/>
                                </a:rPr>
                              </m:ctrlPr>
                            </m:sSubPr>
                            <m:e>
                              <m:r>
                                <a:rPr lang="en-US" i="1">
                                  <a:latin typeface="Cambria Math" panose="02040503050406030204" pitchFamily="18" charset="0"/>
                                  <a:ea typeface="Arial" panose="020B0604020202020204" pitchFamily="34" charset="0"/>
                                  <a:cs typeface="Times New Roman" panose="02020603050405020304" pitchFamily="18" charset="0"/>
                                </a:rPr>
                                <m:t>𝑞</m:t>
                              </m:r>
                            </m:e>
                            <m:sub>
                              <m:r>
                                <a:rPr lang="en-US" i="1">
                                  <a:latin typeface="Cambria Math" panose="02040503050406030204" pitchFamily="18" charset="0"/>
                                  <a:ea typeface="Arial" panose="020B0604020202020204" pitchFamily="34" charset="0"/>
                                  <a:cs typeface="Times New Roman" panose="02020603050405020304" pitchFamily="18" charset="0"/>
                                </a:rPr>
                                <m:t>1</m:t>
                              </m:r>
                            </m:sub>
                          </m:sSub>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i="1">
                                  <a:latin typeface="Cambria Math" panose="02040503050406030204" pitchFamily="18" charset="0"/>
                                  <a:ea typeface="Arial" panose="020B0604020202020204" pitchFamily="34" charset="0"/>
                                  <a:cs typeface="Times New Roman" panose="02020603050405020304" pitchFamily="18" charset="0"/>
                                </a:rPr>
                              </m:ctrlPr>
                            </m:sSubPr>
                            <m:e>
                              <m:r>
                                <a:rPr lang="en-US" i="1">
                                  <a:latin typeface="Cambria Math" panose="02040503050406030204" pitchFamily="18" charset="0"/>
                                  <a:ea typeface="Arial" panose="020B0604020202020204" pitchFamily="34" charset="0"/>
                                  <a:cs typeface="Times New Roman" panose="02020603050405020304" pitchFamily="18" charset="0"/>
                                </a:rPr>
                                <m:t>𝑞</m:t>
                              </m:r>
                            </m:e>
                            <m:sub>
                              <m:r>
                                <a:rPr lang="en-US" i="1">
                                  <a:latin typeface="Cambria Math" panose="02040503050406030204" pitchFamily="18" charset="0"/>
                                  <a:ea typeface="Arial" panose="020B0604020202020204" pitchFamily="34" charset="0"/>
                                  <a:cs typeface="Times New Roman" panose="02020603050405020304" pitchFamily="18" charset="0"/>
                                </a:rPr>
                                <m:t>2</m:t>
                              </m:r>
                            </m:sub>
                          </m:sSub>
                          <m:r>
                            <a:rPr lang="en-US" i="1">
                              <a:latin typeface="Cambria Math" panose="02040503050406030204" pitchFamily="18" charset="0"/>
                              <a:ea typeface="Arial" panose="020B0604020202020204" pitchFamily="34" charset="0"/>
                              <a:cs typeface="Times New Roman" panose="02020603050405020304" pitchFamily="18" charset="0"/>
                            </a:rPr>
                            <m:t>′</m:t>
                          </m:r>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i="1">
                                  <a:latin typeface="Cambria Math" panose="02040503050406030204" pitchFamily="18" charset="0"/>
                                  <a:ea typeface="Arial" panose="020B0604020202020204" pitchFamily="34" charset="0"/>
                                  <a:cs typeface="Times New Roman" panose="02020603050405020304" pitchFamily="18" charset="0"/>
                                </a:rPr>
                              </m:ctrlPr>
                            </m:sSubPr>
                            <m:e>
                              <m:r>
                                <a:rPr lang="en-US" i="1">
                                  <a:latin typeface="Cambria Math" panose="02040503050406030204" pitchFamily="18" charset="0"/>
                                  <a:ea typeface="Arial" panose="020B0604020202020204" pitchFamily="34" charset="0"/>
                                  <a:cs typeface="Times New Roman" panose="02020603050405020304" pitchFamily="18" charset="0"/>
                                </a:rPr>
                                <m:t>𝑞</m:t>
                              </m:r>
                            </m:e>
                            <m:sub>
                              <m:r>
                                <a:rPr lang="en-US" i="1">
                                  <a:latin typeface="Cambria Math" panose="02040503050406030204" pitchFamily="18" charset="0"/>
                                  <a:ea typeface="Arial" panose="020B0604020202020204" pitchFamily="34" charset="0"/>
                                  <a:cs typeface="Times New Roman" panose="02020603050405020304" pitchFamily="18" charset="0"/>
                                </a:rPr>
                                <m:t>𝑘</m:t>
                              </m:r>
                            </m:sub>
                          </m:sSub>
                          <m:r>
                            <a:rPr lang="en-US" i="1">
                              <a:latin typeface="Cambria Math" panose="02040503050406030204" pitchFamily="18" charset="0"/>
                              <a:ea typeface="Arial" panose="020B0604020202020204" pitchFamily="34" charset="0"/>
                              <a:cs typeface="Times New Roman" panose="02020603050405020304" pitchFamily="18" charset="0"/>
                            </a:rPr>
                            <m:t>′</m:t>
                          </m:r>
                        </m:e>
                      </m:d>
                    </m:oMath>
                  </m:oMathPara>
                </a14:m>
                <a:endParaRPr lang="en-US"/>
              </a:p>
            </p:txBody>
          </p:sp>
        </mc:Choice>
        <mc:Fallback xmlns="">
          <p:sp>
            <p:nvSpPr>
              <p:cNvPr id="21" name="Hộp Văn bản 20">
                <a:extLst>
                  <a:ext uri="{FF2B5EF4-FFF2-40B4-BE49-F238E27FC236}">
                    <a16:creationId xmlns:a16="http://schemas.microsoft.com/office/drawing/2014/main" id="{E54E87BE-1D7C-45C1-A587-D76139F74281}"/>
                  </a:ext>
                </a:extLst>
              </p:cNvPr>
              <p:cNvSpPr txBox="1">
                <a:spLocks noRot="1" noChangeAspect="1" noMove="1" noResize="1" noEditPoints="1" noAdjustHandles="1" noChangeArrowheads="1" noChangeShapeType="1" noTextEdit="1"/>
              </p:cNvSpPr>
              <p:nvPr/>
            </p:nvSpPr>
            <p:spPr>
              <a:xfrm>
                <a:off x="1198459" y="4734789"/>
                <a:ext cx="1739900" cy="369332"/>
              </a:xfrm>
              <a:prstGeom prst="rect">
                <a:avLst/>
              </a:prstGeom>
              <a:blipFill>
                <a:blip r:embed="rId6"/>
                <a:stretch>
                  <a:fillRect t="-121667" r="-20351" b="-18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C47D0D83-563C-4CB5-B87D-6F1734D13CA5}"/>
                  </a:ext>
                </a:extLst>
              </p:cNvPr>
              <p:cNvSpPr txBox="1"/>
              <p:nvPr/>
            </p:nvSpPr>
            <p:spPr>
              <a:xfrm>
                <a:off x="3478109" y="4734789"/>
                <a:ext cx="1739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1</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2</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m:t>
                          </m:r>
                          <m:sSubSup>
                            <m:sSubSup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Sup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𝑘</m:t>
                              </m:r>
                            </m:sub>
                            <m:sup>
                              <m:r>
                                <a:rPr lang="en-US" b="0" i="1" smtClean="0">
                                  <a:latin typeface="Cambria Math" panose="02040503050406030204" pitchFamily="18" charset="0"/>
                                  <a:ea typeface="Arial" panose="020B0604020202020204" pitchFamily="34" charset="0"/>
                                  <a:cs typeface="Times New Roman" panose="02020603050405020304" pitchFamily="18" charset="0"/>
                                </a:rPr>
                                <m:t>′</m:t>
                              </m:r>
                            </m:sup>
                          </m:sSubSup>
                          <m:r>
                            <a:rPr lang="en-US" b="0" i="1" smtClean="0">
                              <a:latin typeface="Cambria Math" panose="02040503050406030204" pitchFamily="18" charset="0"/>
                              <a:ea typeface="Arial" panose="020B0604020202020204" pitchFamily="34" charset="0"/>
                              <a:cs typeface="Times New Roman" panose="02020603050405020304" pitchFamily="18" charset="0"/>
                            </a:rPr>
                            <m:t>00</m:t>
                          </m:r>
                          <m:r>
                            <a:rPr lang="en-US" b="0" i="1" smtClean="0">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0</m:t>
                          </m:r>
                        </m:e>
                      </m:d>
                    </m:oMath>
                  </m:oMathPara>
                </a14:m>
                <a:endParaRPr lang="en-US"/>
              </a:p>
            </p:txBody>
          </p:sp>
        </mc:Choice>
        <mc:Fallback xmlns="">
          <p:sp>
            <p:nvSpPr>
              <p:cNvPr id="22" name="Hộp Văn bản 21">
                <a:extLst>
                  <a:ext uri="{FF2B5EF4-FFF2-40B4-BE49-F238E27FC236}">
                    <a16:creationId xmlns:a16="http://schemas.microsoft.com/office/drawing/2014/main" id="{C47D0D83-563C-4CB5-B87D-6F1734D13CA5}"/>
                  </a:ext>
                </a:extLst>
              </p:cNvPr>
              <p:cNvSpPr txBox="1">
                <a:spLocks noRot="1" noChangeAspect="1" noMove="1" noResize="1" noEditPoints="1" noAdjustHandles="1" noChangeArrowheads="1" noChangeShapeType="1" noTextEdit="1"/>
              </p:cNvSpPr>
              <p:nvPr/>
            </p:nvSpPr>
            <p:spPr>
              <a:xfrm>
                <a:off x="3478109" y="4734789"/>
                <a:ext cx="1739900" cy="369332"/>
              </a:xfrm>
              <a:prstGeom prst="rect">
                <a:avLst/>
              </a:prstGeom>
              <a:blipFill>
                <a:blip r:embed="rId7"/>
                <a:stretch>
                  <a:fillRect l="-1053" t="-121667" r="-40000" b="-18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Hộp Văn bản 22">
                <a:extLst>
                  <a:ext uri="{FF2B5EF4-FFF2-40B4-BE49-F238E27FC236}">
                    <a16:creationId xmlns:a16="http://schemas.microsoft.com/office/drawing/2014/main" id="{65CEE2FA-933E-4239-B3D2-B1C3D165E9A9}"/>
                  </a:ext>
                </a:extLst>
              </p:cNvPr>
              <p:cNvSpPr txBox="1"/>
              <p:nvPr/>
            </p:nvSpPr>
            <p:spPr>
              <a:xfrm>
                <a:off x="8423171" y="4734789"/>
                <a:ext cx="21351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101100</m:t>
                          </m:r>
                          <m:r>
                            <a:rPr lang="en-US" b="0" i="1" smtClean="0">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1001</m:t>
                          </m:r>
                        </m:e>
                      </m:d>
                    </m:oMath>
                  </m:oMathPara>
                </a14:m>
                <a:endParaRPr lang="en-US"/>
              </a:p>
            </p:txBody>
          </p:sp>
        </mc:Choice>
        <mc:Fallback xmlns="">
          <p:sp>
            <p:nvSpPr>
              <p:cNvPr id="23" name="Hộp Văn bản 22">
                <a:extLst>
                  <a:ext uri="{FF2B5EF4-FFF2-40B4-BE49-F238E27FC236}">
                    <a16:creationId xmlns:a16="http://schemas.microsoft.com/office/drawing/2014/main" id="{65CEE2FA-933E-4239-B3D2-B1C3D165E9A9}"/>
                  </a:ext>
                </a:extLst>
              </p:cNvPr>
              <p:cNvSpPr txBox="1">
                <a:spLocks noRot="1" noChangeAspect="1" noMove="1" noResize="1" noEditPoints="1" noAdjustHandles="1" noChangeArrowheads="1" noChangeShapeType="1" noTextEdit="1"/>
              </p:cNvSpPr>
              <p:nvPr/>
            </p:nvSpPr>
            <p:spPr>
              <a:xfrm>
                <a:off x="8423171" y="4734789"/>
                <a:ext cx="2135188" cy="369332"/>
              </a:xfrm>
              <a:prstGeom prst="rect">
                <a:avLst/>
              </a:prstGeom>
              <a:blipFill>
                <a:blip r:embed="rId8"/>
                <a:stretch>
                  <a:fillRect t="-121667" r="-16857" b="-188333"/>
                </a:stretch>
              </a:blipFill>
            </p:spPr>
            <p:txBody>
              <a:bodyPr/>
              <a:lstStyle/>
              <a:p>
                <a:r>
                  <a:rPr lang="en-US">
                    <a:noFill/>
                  </a:rPr>
                  <a:t> </a:t>
                </a:r>
              </a:p>
            </p:txBody>
          </p:sp>
        </mc:Fallback>
      </mc:AlternateContent>
      <p:cxnSp>
        <p:nvCxnSpPr>
          <p:cNvPr id="24" name="Đường kết nối Mũi tên Thẳng 23">
            <a:extLst>
              <a:ext uri="{FF2B5EF4-FFF2-40B4-BE49-F238E27FC236}">
                <a16:creationId xmlns:a16="http://schemas.microsoft.com/office/drawing/2014/main" id="{715F1521-508A-4E7F-B017-F15CE561A05B}"/>
              </a:ext>
            </a:extLst>
          </p:cNvPr>
          <p:cNvCxnSpPr>
            <a:cxnSpLocks/>
            <a:endCxn id="22" idx="1"/>
          </p:cNvCxnSpPr>
          <p:nvPr/>
        </p:nvCxnSpPr>
        <p:spPr>
          <a:xfrm>
            <a:off x="2747859" y="4919455"/>
            <a:ext cx="730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Đường kết nối Mũi tên Thẳng 24">
            <a:extLst>
              <a:ext uri="{FF2B5EF4-FFF2-40B4-BE49-F238E27FC236}">
                <a16:creationId xmlns:a16="http://schemas.microsoft.com/office/drawing/2014/main" id="{2A6B7296-53D6-4EA2-B712-93CDBA30634B}"/>
              </a:ext>
            </a:extLst>
          </p:cNvPr>
          <p:cNvCxnSpPr>
            <a:cxnSpLocks/>
          </p:cNvCxnSpPr>
          <p:nvPr/>
        </p:nvCxnSpPr>
        <p:spPr>
          <a:xfrm>
            <a:off x="5468040" y="4916280"/>
            <a:ext cx="730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Hộp Văn bản 25">
            <a:extLst>
              <a:ext uri="{FF2B5EF4-FFF2-40B4-BE49-F238E27FC236}">
                <a16:creationId xmlns:a16="http://schemas.microsoft.com/office/drawing/2014/main" id="{3C0D2B16-7E43-49AE-8F68-64EABAA13B77}"/>
              </a:ext>
            </a:extLst>
          </p:cNvPr>
          <p:cNvSpPr txBox="1"/>
          <p:nvPr/>
        </p:nvSpPr>
        <p:spPr>
          <a:xfrm>
            <a:off x="2273197" y="4549607"/>
            <a:ext cx="1739900" cy="307777"/>
          </a:xfrm>
          <a:prstGeom prst="rect">
            <a:avLst/>
          </a:prstGeom>
          <a:noFill/>
        </p:spPr>
        <p:txBody>
          <a:bodyPr wrap="square" rtlCol="0">
            <a:spAutoFit/>
          </a:bodyPr>
          <a:lstStyle/>
          <a:p>
            <a:pPr algn="ctr"/>
            <a:r>
              <a:rPr lang="en-US" sz="1400"/>
              <a:t>Đệm</a:t>
            </a:r>
          </a:p>
        </p:txBody>
      </p:sp>
      <mc:AlternateContent xmlns:mc="http://schemas.openxmlformats.org/markup-compatibility/2006" xmlns:a14="http://schemas.microsoft.com/office/drawing/2010/main">
        <mc:Choice Requires="a14">
          <p:sp>
            <p:nvSpPr>
              <p:cNvPr id="27" name="Hộp Văn bản 26">
                <a:extLst>
                  <a:ext uri="{FF2B5EF4-FFF2-40B4-BE49-F238E27FC236}">
                    <a16:creationId xmlns:a16="http://schemas.microsoft.com/office/drawing/2014/main" id="{46C34787-580C-4790-ADB7-9F2A712420F6}"/>
                  </a:ext>
                </a:extLst>
              </p:cNvPr>
              <p:cNvSpPr txBox="1"/>
              <p:nvPr/>
            </p:nvSpPr>
            <p:spPr>
              <a:xfrm>
                <a:off x="5002903" y="4549607"/>
                <a:ext cx="173990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𝑄</m:t>
                      </m:r>
                      <m:sSup>
                        <m:sSupPr>
                          <m:ctrlPr>
                            <a:rPr lang="en-US" sz="1400" b="0" i="1" smtClean="0">
                              <a:latin typeface="Cambria Math" panose="02040503050406030204" pitchFamily="18" charset="0"/>
                              <a:ea typeface="Cambria" panose="02040503050406030204" pitchFamily="18" charset="0"/>
                            </a:rPr>
                          </m:ctrlPr>
                        </m:sSupPr>
                        <m:e>
                          <m:r>
                            <a:rPr lang="en-US" sz="1400" b="0" i="1" smtClean="0">
                              <a:latin typeface="Cambria Math" panose="02040503050406030204" pitchFamily="18" charset="0"/>
                              <a:ea typeface="Cambria" panose="02040503050406030204" pitchFamily="18" charset="0"/>
                            </a:rPr>
                            <m:t>𝐶</m:t>
                          </m:r>
                        </m:e>
                        <m:sup>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1</m:t>
                          </m:r>
                        </m:sup>
                      </m:sSup>
                    </m:oMath>
                  </m:oMathPara>
                </a14:m>
                <a:endParaRPr lang="en-US" sz="1400">
                  <a:latin typeface="Cambria" panose="02040503050406030204" pitchFamily="18" charset="0"/>
                  <a:ea typeface="Cambria" panose="02040503050406030204" pitchFamily="18" charset="0"/>
                </a:endParaRPr>
              </a:p>
            </p:txBody>
          </p:sp>
        </mc:Choice>
        <mc:Fallback xmlns="">
          <p:sp>
            <p:nvSpPr>
              <p:cNvPr id="27" name="Hộp Văn bản 26">
                <a:extLst>
                  <a:ext uri="{FF2B5EF4-FFF2-40B4-BE49-F238E27FC236}">
                    <a16:creationId xmlns:a16="http://schemas.microsoft.com/office/drawing/2014/main" id="{46C34787-580C-4790-ADB7-9F2A712420F6}"/>
                  </a:ext>
                </a:extLst>
              </p:cNvPr>
              <p:cNvSpPr txBox="1">
                <a:spLocks noRot="1" noChangeAspect="1" noMove="1" noResize="1" noEditPoints="1" noAdjustHandles="1" noChangeArrowheads="1" noChangeShapeType="1" noTextEdit="1"/>
              </p:cNvSpPr>
              <p:nvPr/>
            </p:nvSpPr>
            <p:spPr>
              <a:xfrm>
                <a:off x="5002903" y="4549607"/>
                <a:ext cx="1739900" cy="307777"/>
              </a:xfrm>
              <a:prstGeom prst="rect">
                <a:avLst/>
              </a:prstGeom>
              <a:blipFill>
                <a:blip r:embed="rId9"/>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Hộp Văn bản 27">
                <a:extLst>
                  <a:ext uri="{FF2B5EF4-FFF2-40B4-BE49-F238E27FC236}">
                    <a16:creationId xmlns:a16="http://schemas.microsoft.com/office/drawing/2014/main" id="{24FD648B-BAB1-4EEA-BF6F-C666045D5FF0}"/>
                  </a:ext>
                </a:extLst>
              </p:cNvPr>
              <p:cNvSpPr txBox="1"/>
              <p:nvPr/>
            </p:nvSpPr>
            <p:spPr>
              <a:xfrm>
                <a:off x="6033189" y="4706671"/>
                <a:ext cx="197405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r>
                                <a:rPr lang="en-US" b="0" i="1" smtClean="0">
                                  <a:latin typeface="Cambria Math" panose="02040503050406030204" pitchFamily="18" charset="0"/>
                                  <a:ea typeface="Arial" panose="020B0604020202020204" pitchFamily="34" charset="0"/>
                                  <a:cs typeface="Times New Roman" panose="02020603050405020304" pitchFamily="18" charset="0"/>
                                </a:rPr>
                                <m:t>′′</m:t>
                              </m:r>
                            </m:e>
                            <m:sub>
                              <m:r>
                                <a:rPr lang="en-US" b="0" i="1" smtClean="0">
                                  <a:latin typeface="Cambria Math" panose="02040503050406030204" pitchFamily="18" charset="0"/>
                                  <a:ea typeface="Arial" panose="020B0604020202020204" pitchFamily="34" charset="0"/>
                                  <a:cs typeface="Times New Roman" panose="02020603050405020304" pitchFamily="18" charset="0"/>
                                </a:rPr>
                                <m:t>1</m:t>
                              </m:r>
                            </m:sub>
                          </m:sSub>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r>
                                <a:rPr lang="en-US" b="0" i="1" smtClean="0">
                                  <a:latin typeface="Cambria Math" panose="02040503050406030204" pitchFamily="18" charset="0"/>
                                  <a:ea typeface="Arial" panose="020B0604020202020204" pitchFamily="34" charset="0"/>
                                  <a:cs typeface="Times New Roman" panose="02020603050405020304" pitchFamily="18" charset="0"/>
                                </a:rPr>
                                <m:t>′′</m:t>
                              </m:r>
                            </m:e>
                            <m:sub>
                              <m:r>
                                <a:rPr lang="en-US" b="0" i="1" smtClean="0">
                                  <a:latin typeface="Cambria Math" panose="02040503050406030204" pitchFamily="18" charset="0"/>
                                  <a:ea typeface="Arial" panose="020B0604020202020204" pitchFamily="34" charset="0"/>
                                  <a:cs typeface="Times New Roman" panose="02020603050405020304" pitchFamily="18" charset="0"/>
                                </a:rPr>
                                <m:t>2</m:t>
                              </m:r>
                            </m:sub>
                          </m:sSub>
                          <m:r>
                            <a:rPr lang="en-US" b="0" i="1" smtClean="0">
                              <a:latin typeface="Cambria Math" panose="02040503050406030204" pitchFamily="18" charset="0"/>
                              <a:ea typeface="Arial" panose="020B0604020202020204" pitchFamily="34" charset="0"/>
                              <a:cs typeface="Times New Roman" panose="02020603050405020304" pitchFamily="18" charset="0"/>
                            </a:rPr>
                            <m:t>…</m:t>
                          </m:r>
                          <m:sSub>
                            <m:sSubPr>
                              <m:ctrlPr>
                                <a:rPr lang="en-US" b="0" i="1" smtClean="0">
                                  <a:latin typeface="Cambria Math" panose="02040503050406030204" pitchFamily="18" charset="0"/>
                                  <a:ea typeface="Arial" panose="020B0604020202020204" pitchFamily="34" charset="0"/>
                                  <a:cs typeface="Times New Roman" panose="02020603050405020304" pitchFamily="18" charset="0"/>
                                </a:rPr>
                              </m:ctrlPr>
                            </m:sSubPr>
                            <m:e>
                              <m:r>
                                <a:rPr lang="en-US" b="0" i="1" smtClean="0">
                                  <a:latin typeface="Cambria Math" panose="02040503050406030204" pitchFamily="18" charset="0"/>
                                  <a:ea typeface="Arial" panose="020B0604020202020204" pitchFamily="34" charset="0"/>
                                  <a:cs typeface="Times New Roman" panose="02020603050405020304" pitchFamily="18" charset="0"/>
                                </a:rPr>
                                <m:t>𝑞</m:t>
                              </m:r>
                              <m:r>
                                <a:rPr lang="en-US" b="0" i="1" smtClean="0">
                                  <a:latin typeface="Cambria Math" panose="02040503050406030204" pitchFamily="18" charset="0"/>
                                  <a:ea typeface="Arial" panose="020B0604020202020204" pitchFamily="34" charset="0"/>
                                  <a:cs typeface="Times New Roman" panose="02020603050405020304" pitchFamily="18" charset="0"/>
                                </a:rPr>
                                <m:t>′′</m:t>
                              </m:r>
                            </m:e>
                            <m:sub>
                              <m:r>
                                <a:rPr lang="en-US" b="0" i="1" smtClean="0">
                                  <a:latin typeface="Cambria Math" panose="02040503050406030204" pitchFamily="18" charset="0"/>
                                  <a:ea typeface="Arial" panose="020B0604020202020204" pitchFamily="34" charset="0"/>
                                  <a:cs typeface="Times New Roman" panose="02020603050405020304" pitchFamily="18" charset="0"/>
                                </a:rPr>
                                <m:t>𝑁</m:t>
                              </m:r>
                            </m:sub>
                          </m:sSub>
                        </m:e>
                      </m:d>
                    </m:oMath>
                  </m:oMathPara>
                </a14:m>
                <a:endParaRPr lang="en-US"/>
              </a:p>
            </p:txBody>
          </p:sp>
        </mc:Choice>
        <mc:Fallback xmlns="">
          <p:sp>
            <p:nvSpPr>
              <p:cNvPr id="28" name="Hộp Văn bản 27">
                <a:extLst>
                  <a:ext uri="{FF2B5EF4-FFF2-40B4-BE49-F238E27FC236}">
                    <a16:creationId xmlns:a16="http://schemas.microsoft.com/office/drawing/2014/main" id="{24FD648B-BAB1-4EEA-BF6F-C666045D5FF0}"/>
                  </a:ext>
                </a:extLst>
              </p:cNvPr>
              <p:cNvSpPr txBox="1">
                <a:spLocks noRot="1" noChangeAspect="1" noMove="1" noResize="1" noEditPoints="1" noAdjustHandles="1" noChangeArrowheads="1" noChangeShapeType="1" noTextEdit="1"/>
              </p:cNvSpPr>
              <p:nvPr/>
            </p:nvSpPr>
            <p:spPr>
              <a:xfrm>
                <a:off x="6033189" y="4706671"/>
                <a:ext cx="1974057" cy="369332"/>
              </a:xfrm>
              <a:prstGeom prst="rect">
                <a:avLst/>
              </a:prstGeom>
              <a:blipFill>
                <a:blip r:embed="rId10"/>
                <a:stretch>
                  <a:fillRect t="-119672" r="-17284" b="-183607"/>
                </a:stretch>
              </a:blipFill>
            </p:spPr>
            <p:txBody>
              <a:bodyPr/>
              <a:lstStyle/>
              <a:p>
                <a:r>
                  <a:rPr lang="en-US">
                    <a:noFill/>
                  </a:rPr>
                  <a:t> </a:t>
                </a:r>
              </a:p>
            </p:txBody>
          </p:sp>
        </mc:Fallback>
      </mc:AlternateContent>
      <p:sp>
        <p:nvSpPr>
          <p:cNvPr id="29" name="Hộp Văn bản 28">
            <a:extLst>
              <a:ext uri="{FF2B5EF4-FFF2-40B4-BE49-F238E27FC236}">
                <a16:creationId xmlns:a16="http://schemas.microsoft.com/office/drawing/2014/main" id="{C6DBE2E8-7483-432A-AFB5-2E8DCC570C3D}"/>
              </a:ext>
            </a:extLst>
          </p:cNvPr>
          <p:cNvSpPr txBox="1"/>
          <p:nvPr/>
        </p:nvSpPr>
        <p:spPr>
          <a:xfrm>
            <a:off x="7411140" y="4552265"/>
            <a:ext cx="1739900" cy="307777"/>
          </a:xfrm>
          <a:prstGeom prst="rect">
            <a:avLst/>
          </a:prstGeom>
          <a:noFill/>
        </p:spPr>
        <p:txBody>
          <a:bodyPr wrap="square" rtlCol="0">
            <a:spAutoFit/>
          </a:bodyPr>
          <a:lstStyle/>
          <a:p>
            <a:pPr algn="ctr"/>
            <a:r>
              <a:rPr lang="en-US" sz="1400">
                <a:latin typeface="Cambria" panose="02040503050406030204" pitchFamily="18" charset="0"/>
                <a:ea typeface="Cambria" panose="02040503050406030204" pitchFamily="18" charset="0"/>
              </a:rPr>
              <a:t>Đo</a:t>
            </a:r>
          </a:p>
        </p:txBody>
      </p:sp>
      <p:cxnSp>
        <p:nvCxnSpPr>
          <p:cNvPr id="30" name="Đường kết nối Mũi tên Thẳng 29">
            <a:extLst>
              <a:ext uri="{FF2B5EF4-FFF2-40B4-BE49-F238E27FC236}">
                <a16:creationId xmlns:a16="http://schemas.microsoft.com/office/drawing/2014/main" id="{C48DF7DA-A145-456D-81DD-29A2E5DA0C19}"/>
              </a:ext>
            </a:extLst>
          </p:cNvPr>
          <p:cNvCxnSpPr>
            <a:cxnSpLocks/>
          </p:cNvCxnSpPr>
          <p:nvPr/>
        </p:nvCxnSpPr>
        <p:spPr>
          <a:xfrm>
            <a:off x="7835683" y="4902673"/>
            <a:ext cx="730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Đường kết nối: Mũi tên Gấp khúc 30">
            <a:extLst>
              <a:ext uri="{FF2B5EF4-FFF2-40B4-BE49-F238E27FC236}">
                <a16:creationId xmlns:a16="http://schemas.microsoft.com/office/drawing/2014/main" id="{F2D3BB07-449D-426E-904F-E85D78317CE6}"/>
              </a:ext>
            </a:extLst>
          </p:cNvPr>
          <p:cNvCxnSpPr>
            <a:stCxn id="12" idx="3"/>
            <a:endCxn id="20" idx="1"/>
          </p:cNvCxnSpPr>
          <p:nvPr/>
        </p:nvCxnSpPr>
        <p:spPr>
          <a:xfrm flipH="1">
            <a:off x="1198459" y="2662030"/>
            <a:ext cx="7895431" cy="2301875"/>
          </a:xfrm>
          <a:prstGeom prst="bentConnector5">
            <a:avLst>
              <a:gd name="adj1" fmla="val -2895"/>
              <a:gd name="adj2" fmla="val 50000"/>
              <a:gd name="adj3" fmla="val 102895"/>
            </a:avLst>
          </a:prstGeom>
          <a:ln w="28575">
            <a:tail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F681337B-81D9-4CBE-8D73-D848CAC92252}"/>
              </a:ext>
            </a:extLst>
          </p:cNvPr>
          <p:cNvSpPr>
            <a:spLocks noGrp="1"/>
          </p:cNvSpPr>
          <p:nvPr>
            <p:ph type="sldNum" sz="quarter" idx="12"/>
          </p:nvPr>
        </p:nvSpPr>
        <p:spPr/>
        <p:txBody>
          <a:bodyPr/>
          <a:lstStyle/>
          <a:p>
            <a:fld id="{74ABBA0F-ED8F-4A6E-AA06-FEAFBF3D52EE}" type="slidenum">
              <a:rPr lang="en-US" smtClean="0"/>
              <a:t>21</a:t>
            </a:fld>
            <a:endParaRPr lang="en-US"/>
          </a:p>
        </p:txBody>
      </p:sp>
    </p:spTree>
    <p:extLst>
      <p:ext uri="{BB962C8B-B14F-4D97-AF65-F5344CB8AC3E}">
        <p14:creationId xmlns:p14="http://schemas.microsoft.com/office/powerpoint/2010/main" val="154843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8EF285-A931-4A1F-BBB4-9C0CB6ED668C}"/>
              </a:ext>
            </a:extLst>
          </p:cNvPr>
          <p:cNvSpPr>
            <a:spLocks noGrp="1"/>
          </p:cNvSpPr>
          <p:nvPr>
            <p:ph type="title"/>
          </p:nvPr>
        </p:nvSpPr>
        <p:spPr>
          <a:xfrm>
            <a:off x="838200" y="2766218"/>
            <a:ext cx="10515600" cy="1325563"/>
          </a:xfrm>
        </p:spPr>
        <p:txBody>
          <a:bodyPr/>
          <a:lstStyle/>
          <a:p>
            <a:r>
              <a:rPr lang="en-US" dirty="0"/>
              <a:t>2. CS perspective</a:t>
            </a:r>
          </a:p>
        </p:txBody>
      </p:sp>
      <p:sp>
        <p:nvSpPr>
          <p:cNvPr id="3" name="Chỗ dành sẵn cho Số hiệu Bản chiếu 2">
            <a:extLst>
              <a:ext uri="{FF2B5EF4-FFF2-40B4-BE49-F238E27FC236}">
                <a16:creationId xmlns:a16="http://schemas.microsoft.com/office/drawing/2014/main" id="{343159C0-0C76-47F7-8061-F38F841A2FBB}"/>
              </a:ext>
            </a:extLst>
          </p:cNvPr>
          <p:cNvSpPr>
            <a:spLocks noGrp="1"/>
          </p:cNvSpPr>
          <p:nvPr>
            <p:ph type="sldNum" sz="quarter" idx="12"/>
          </p:nvPr>
        </p:nvSpPr>
        <p:spPr/>
        <p:txBody>
          <a:bodyPr/>
          <a:lstStyle/>
          <a:p>
            <a:fld id="{74ABBA0F-ED8F-4A6E-AA06-FEAFBF3D52EE}" type="slidenum">
              <a:rPr lang="en-US" smtClean="0"/>
              <a:t>22</a:t>
            </a:fld>
            <a:endParaRPr lang="en-US"/>
          </a:p>
        </p:txBody>
      </p:sp>
    </p:spTree>
    <p:extLst>
      <p:ext uri="{BB962C8B-B14F-4D97-AF65-F5344CB8AC3E}">
        <p14:creationId xmlns:p14="http://schemas.microsoft.com/office/powerpoint/2010/main" val="345341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2.1. </a:t>
            </a:r>
            <a:r>
              <a:rPr lang="en-US"/>
              <a:t>Chapter 8: </a:t>
            </a:r>
            <a:r>
              <a:rPr lang="en-US" dirty="0"/>
              <a:t>Time / space complexity</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a:xfrm>
                <a:off x="838200" y="1825625"/>
                <a:ext cx="9754772" cy="523220"/>
              </a:xfrm>
            </p:spPr>
            <p:txBody>
              <a:bodyPr>
                <a:normAutofit/>
              </a:bodyPr>
              <a:lstStyle/>
              <a:p>
                <a:pPr marL="0" indent="0">
                  <a:buNone/>
                </a:pPr>
                <a:r>
                  <a:rPr lang="en-US" dirty="0"/>
                  <a:t>Consider Turing machine </a:t>
                </a:r>
                <a14:m>
                  <m:oMath xmlns:m="http://schemas.openxmlformats.org/officeDocument/2006/math">
                    <m:r>
                      <a:rPr lang="en-US" i="1">
                        <a:latin typeface="Cambria Math" panose="02040503050406030204" pitchFamily="18" charset="0"/>
                      </a:rPr>
                      <m:t>𝑀</m:t>
                    </m:r>
                  </m:oMath>
                </a14:m>
                <a:endParaRPr lang="en-US" dirty="0"/>
              </a:p>
            </p:txBody>
          </p:sp>
        </mc:Choice>
        <mc:Fallback xmlns="">
          <p:sp>
            <p:nvSpPr>
              <p:cNvPr id="3" name="Chỗ dành sẵn cho Nội dung 2">
                <a:extLst>
                  <a:ext uri="{FF2B5EF4-FFF2-40B4-BE49-F238E27FC236}">
                    <a16:creationId xmlns:a16="http://schemas.microsoft.com/office/drawing/2014/main" id="{20D0CDB7-408E-4087-97A3-9FD1143A2DD2}"/>
                  </a:ext>
                </a:extLst>
              </p:cNvPr>
              <p:cNvSpPr>
                <a:spLocks noGrp="1" noRot="1" noChangeAspect="1" noMove="1" noResize="1" noEditPoints="1" noAdjustHandles="1" noChangeArrowheads="1" noChangeShapeType="1" noTextEdit="1"/>
              </p:cNvSpPr>
              <p:nvPr>
                <p:ph idx="1"/>
              </p:nvPr>
            </p:nvSpPr>
            <p:spPr>
              <a:xfrm>
                <a:off x="838200" y="1825625"/>
                <a:ext cx="9754772" cy="523220"/>
              </a:xfrm>
              <a:blipFill>
                <a:blip r:embed="rId3"/>
                <a:stretch>
                  <a:fillRect l="-1313" t="-18605" b="-24419"/>
                </a:stretch>
              </a:blipFill>
            </p:spPr>
            <p:txBody>
              <a:bodyPr/>
              <a:lstStyle/>
              <a:p>
                <a:r>
                  <a:rPr lang="en-US">
                    <a:noFill/>
                  </a:rPr>
                  <a:t> </a:t>
                </a:r>
              </a:p>
            </p:txBody>
          </p:sp>
        </mc:Fallback>
      </mc:AlternateContent>
      <p:graphicFrame>
        <p:nvGraphicFramePr>
          <p:cNvPr id="12" name="Bảng 6">
            <a:extLst>
              <a:ext uri="{FF2B5EF4-FFF2-40B4-BE49-F238E27FC236}">
                <a16:creationId xmlns:a16="http://schemas.microsoft.com/office/drawing/2014/main" id="{4CDBC85E-631C-405A-A52C-7A195BEC5C75}"/>
              </a:ext>
            </a:extLst>
          </p:cNvPr>
          <p:cNvGraphicFramePr>
            <a:graphicFrameLocks noGrp="1"/>
          </p:cNvGraphicFramePr>
          <p:nvPr>
            <p:extLst>
              <p:ext uri="{D42A27DB-BD31-4B8C-83A1-F6EECF244321}">
                <p14:modId xmlns:p14="http://schemas.microsoft.com/office/powerpoint/2010/main" val="3429530823"/>
              </p:ext>
            </p:extLst>
          </p:nvPr>
        </p:nvGraphicFramePr>
        <p:xfrm>
          <a:off x="838200" y="4008173"/>
          <a:ext cx="8128000" cy="370840"/>
        </p:xfrm>
        <a:graphic>
          <a:graphicData uri="http://schemas.openxmlformats.org/drawingml/2006/table">
            <a:tbl>
              <a:tblPr firstRow="1" bandRow="1">
                <a:tableStyleId>{073A0DAA-6AF3-43AB-8588-CEC1D06C72B9}</a:tableStyleId>
              </a:tblPr>
              <a:tblGrid>
                <a:gridCol w="812800">
                  <a:extLst>
                    <a:ext uri="{9D8B030D-6E8A-4147-A177-3AD203B41FA5}">
                      <a16:colId xmlns:a16="http://schemas.microsoft.com/office/drawing/2014/main" val="1579789378"/>
                    </a:ext>
                  </a:extLst>
                </a:gridCol>
                <a:gridCol w="812800">
                  <a:extLst>
                    <a:ext uri="{9D8B030D-6E8A-4147-A177-3AD203B41FA5}">
                      <a16:colId xmlns:a16="http://schemas.microsoft.com/office/drawing/2014/main" val="1731969268"/>
                    </a:ext>
                  </a:extLst>
                </a:gridCol>
                <a:gridCol w="812800">
                  <a:extLst>
                    <a:ext uri="{9D8B030D-6E8A-4147-A177-3AD203B41FA5}">
                      <a16:colId xmlns:a16="http://schemas.microsoft.com/office/drawing/2014/main" val="835390408"/>
                    </a:ext>
                  </a:extLst>
                </a:gridCol>
                <a:gridCol w="812800">
                  <a:extLst>
                    <a:ext uri="{9D8B030D-6E8A-4147-A177-3AD203B41FA5}">
                      <a16:colId xmlns:a16="http://schemas.microsoft.com/office/drawing/2014/main" val="1028281156"/>
                    </a:ext>
                  </a:extLst>
                </a:gridCol>
                <a:gridCol w="812800">
                  <a:extLst>
                    <a:ext uri="{9D8B030D-6E8A-4147-A177-3AD203B41FA5}">
                      <a16:colId xmlns:a16="http://schemas.microsoft.com/office/drawing/2014/main" val="3708290784"/>
                    </a:ext>
                  </a:extLst>
                </a:gridCol>
                <a:gridCol w="812800">
                  <a:extLst>
                    <a:ext uri="{9D8B030D-6E8A-4147-A177-3AD203B41FA5}">
                      <a16:colId xmlns:a16="http://schemas.microsoft.com/office/drawing/2014/main" val="2670495668"/>
                    </a:ext>
                  </a:extLst>
                </a:gridCol>
                <a:gridCol w="812800">
                  <a:extLst>
                    <a:ext uri="{9D8B030D-6E8A-4147-A177-3AD203B41FA5}">
                      <a16:colId xmlns:a16="http://schemas.microsoft.com/office/drawing/2014/main" val="864329547"/>
                    </a:ext>
                  </a:extLst>
                </a:gridCol>
                <a:gridCol w="812800">
                  <a:extLst>
                    <a:ext uri="{9D8B030D-6E8A-4147-A177-3AD203B41FA5}">
                      <a16:colId xmlns:a16="http://schemas.microsoft.com/office/drawing/2014/main" val="2850093342"/>
                    </a:ext>
                  </a:extLst>
                </a:gridCol>
                <a:gridCol w="812800">
                  <a:extLst>
                    <a:ext uri="{9D8B030D-6E8A-4147-A177-3AD203B41FA5}">
                      <a16:colId xmlns:a16="http://schemas.microsoft.com/office/drawing/2014/main" val="3717064135"/>
                    </a:ext>
                  </a:extLst>
                </a:gridCol>
                <a:gridCol w="812800">
                  <a:extLst>
                    <a:ext uri="{9D8B030D-6E8A-4147-A177-3AD203B41FA5}">
                      <a16:colId xmlns:a16="http://schemas.microsoft.com/office/drawing/2014/main" val="1677076133"/>
                    </a:ext>
                  </a:extLst>
                </a:gridCol>
              </a:tblGrid>
              <a:tr h="370840">
                <a:tc>
                  <a:txBody>
                    <a:bodyPr/>
                    <a:lstStyle/>
                    <a:p>
                      <a:pPr algn="ctr"/>
                      <a:r>
                        <a:rPr lang="en-US">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812789"/>
                  </a:ext>
                </a:extLst>
              </a:tr>
            </a:tbl>
          </a:graphicData>
        </a:graphic>
      </p:graphicFrame>
      <p:sp>
        <p:nvSpPr>
          <p:cNvPr id="13" name="Hình chữ nhật: Góc Tròn 6">
            <a:extLst>
              <a:ext uri="{FF2B5EF4-FFF2-40B4-BE49-F238E27FC236}">
                <a16:creationId xmlns:a16="http://schemas.microsoft.com/office/drawing/2014/main" id="{96C280CE-CF06-4774-8B6C-7C70D708F2F1}"/>
              </a:ext>
            </a:extLst>
          </p:cNvPr>
          <p:cNvSpPr/>
          <p:nvPr/>
        </p:nvSpPr>
        <p:spPr>
          <a:xfrm>
            <a:off x="3095287" y="2483782"/>
            <a:ext cx="1223889" cy="1055077"/>
          </a:xfrm>
          <a:prstGeom prst="round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Reader</a:t>
            </a:r>
          </a:p>
        </p:txBody>
      </p:sp>
      <p:sp>
        <p:nvSpPr>
          <p:cNvPr id="14" name="Hình thang 8">
            <a:extLst>
              <a:ext uri="{FF2B5EF4-FFF2-40B4-BE49-F238E27FC236}">
                <a16:creationId xmlns:a16="http://schemas.microsoft.com/office/drawing/2014/main" id="{DD8BFE5A-24E6-48B9-84F8-5D281DBA34E8}"/>
              </a:ext>
            </a:extLst>
          </p:cNvPr>
          <p:cNvSpPr/>
          <p:nvPr/>
        </p:nvSpPr>
        <p:spPr>
          <a:xfrm rot="10800000">
            <a:off x="3390707" y="3537295"/>
            <a:ext cx="633047" cy="198512"/>
          </a:xfrm>
          <a:prstGeom prst="trapezoi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Hộp Văn bản 9">
            <a:extLst>
              <a:ext uri="{FF2B5EF4-FFF2-40B4-BE49-F238E27FC236}">
                <a16:creationId xmlns:a16="http://schemas.microsoft.com/office/drawing/2014/main" id="{E55E37E3-5011-433F-A18E-FEA8A7481132}"/>
              </a:ext>
            </a:extLst>
          </p:cNvPr>
          <p:cNvSpPr txBox="1"/>
          <p:nvPr/>
        </p:nvSpPr>
        <p:spPr>
          <a:xfrm>
            <a:off x="8354860" y="3550388"/>
            <a:ext cx="794220" cy="370840"/>
          </a:xfrm>
          <a:prstGeom prst="rect">
            <a:avLst/>
          </a:prstGeom>
          <a:noFill/>
        </p:spPr>
        <p:txBody>
          <a:bodyPr wrap="square" rtlCol="0">
            <a:spAutoFit/>
          </a:bodyPr>
          <a:lstStyle/>
          <a:p>
            <a:r>
              <a:rPr lang="en-US" dirty="0"/>
              <a:t>Tape</a:t>
            </a:r>
          </a:p>
        </p:txBody>
      </p:sp>
      <p:sp>
        <p:nvSpPr>
          <p:cNvPr id="4" name="Chỗ dành sẵn cho Số hiệu Bản chiếu 3">
            <a:extLst>
              <a:ext uri="{FF2B5EF4-FFF2-40B4-BE49-F238E27FC236}">
                <a16:creationId xmlns:a16="http://schemas.microsoft.com/office/drawing/2014/main" id="{E90619BB-4FB3-4F47-A410-50BDAA28DB0A}"/>
              </a:ext>
            </a:extLst>
          </p:cNvPr>
          <p:cNvSpPr>
            <a:spLocks noGrp="1"/>
          </p:cNvSpPr>
          <p:nvPr>
            <p:ph type="sldNum" sz="quarter" idx="12"/>
          </p:nvPr>
        </p:nvSpPr>
        <p:spPr/>
        <p:txBody>
          <a:bodyPr/>
          <a:lstStyle/>
          <a:p>
            <a:fld id="{74ABBA0F-ED8F-4A6E-AA06-FEAFBF3D52EE}" type="slidenum">
              <a:rPr lang="en-US" smtClean="0"/>
              <a:t>23</a:t>
            </a:fld>
            <a:endParaRPr lang="en-US"/>
          </a:p>
        </p:txBody>
      </p:sp>
    </p:spTree>
    <p:extLst>
      <p:ext uri="{BB962C8B-B14F-4D97-AF65-F5344CB8AC3E}">
        <p14:creationId xmlns:p14="http://schemas.microsoft.com/office/powerpoint/2010/main" val="364844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2.1.1</a:t>
            </a:r>
            <a:r>
              <a:rPr lang="en-US"/>
              <a:t>. Deterministic</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a:xfrm>
                <a:off x="838200" y="1825625"/>
                <a:ext cx="9754772" cy="523220"/>
              </a:xfrm>
            </p:spPr>
            <p:txBody>
              <a:bodyPr>
                <a:normAutofit fontScale="92500"/>
              </a:bodyPr>
              <a:lstStyle/>
              <a:p>
                <a:pPr marL="0" indent="0">
                  <a:buNone/>
                </a:pPr>
                <a:r>
                  <a:rPr lang="en-US" dirty="0"/>
                  <a:t>Deterministic Turing machine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𝑠𝑡𝑎𝑟𝑡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𝑟𝑒𝑗𝑒𝑐𝑡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𝑎𝑐𝑐𝑒𝑝𝑡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oMath>
                </a14:m>
                <a:endParaRPr lang="en-US" b="0" dirty="0"/>
              </a:p>
              <a:p>
                <a:pPr marL="0" indent="0">
                  <a:buNone/>
                </a:pPr>
                <a:endParaRPr lang="en-US" dirty="0"/>
              </a:p>
            </p:txBody>
          </p:sp>
        </mc:Choice>
        <mc:Fallback xmlns="">
          <p:sp>
            <p:nvSpPr>
              <p:cNvPr id="3" name="Chỗ dành sẵn cho Nội dung 2">
                <a:extLst>
                  <a:ext uri="{FF2B5EF4-FFF2-40B4-BE49-F238E27FC236}">
                    <a16:creationId xmlns:a16="http://schemas.microsoft.com/office/drawing/2014/main" id="{20D0CDB7-408E-4087-97A3-9FD1143A2DD2}"/>
                  </a:ext>
                </a:extLst>
              </p:cNvPr>
              <p:cNvSpPr>
                <a:spLocks noGrp="1" noRot="1" noChangeAspect="1" noMove="1" noResize="1" noEditPoints="1" noAdjustHandles="1" noChangeArrowheads="1" noChangeShapeType="1" noTextEdit="1"/>
              </p:cNvSpPr>
              <p:nvPr>
                <p:ph idx="1"/>
              </p:nvPr>
            </p:nvSpPr>
            <p:spPr>
              <a:xfrm>
                <a:off x="838200" y="1825625"/>
                <a:ext cx="9754772" cy="523220"/>
              </a:xfrm>
              <a:blipFill>
                <a:blip r:embed="rId3"/>
                <a:stretch>
                  <a:fillRect l="-1125" t="-15116"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671477E4-3708-4A92-A28D-D61C54414C5C}"/>
                  </a:ext>
                </a:extLst>
              </p:cNvPr>
              <p:cNvSpPr txBox="1"/>
              <p:nvPr/>
            </p:nvSpPr>
            <p:spPr>
              <a:xfrm>
                <a:off x="838199" y="2350831"/>
                <a:ext cx="2481775"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𝑄</m:t>
                      </m:r>
                      <m:r>
                        <a:rPr lang="en-US" sz="2800" i="1">
                          <a:latin typeface="Cambria Math" panose="02040503050406030204" pitchFamily="18" charset="0"/>
                        </a:rPr>
                        <m:t>=</m:t>
                      </m:r>
                      <m:r>
                        <a:rPr lang="en-US" sz="2800" i="1" smtClean="0">
                          <a:latin typeface="Cambria Math" panose="02040503050406030204" pitchFamily="18" charset="0"/>
                        </a:rPr>
                        <m:t>{</m:t>
                      </m:r>
                      <m:r>
                        <a:rPr lang="en-US" sz="2800" i="1" smtClean="0">
                          <a:latin typeface="Cambria Math" panose="02040503050406030204" pitchFamily="18" charset="0"/>
                        </a:rPr>
                        <m:t>𝑆𝑡𝑎𝑡𝑒𝑠</m:t>
                      </m:r>
                      <m:r>
                        <a:rPr lang="en-US" sz="2800" i="1" smtClean="0">
                          <a:latin typeface="Cambria Math" panose="02040503050406030204" pitchFamily="18" charset="0"/>
                        </a:rPr>
                        <m:t>}</m:t>
                      </m:r>
                    </m:oMath>
                  </m:oMathPara>
                </a14:m>
                <a:endParaRPr lang="en-US" sz="2800"/>
              </a:p>
            </p:txBody>
          </p:sp>
        </mc:Choice>
        <mc:Fallback xmlns="">
          <p:sp>
            <p:nvSpPr>
              <p:cNvPr id="4" name="Hộp Văn bản 3">
                <a:extLst>
                  <a:ext uri="{FF2B5EF4-FFF2-40B4-BE49-F238E27FC236}">
                    <a16:creationId xmlns:a16="http://schemas.microsoft.com/office/drawing/2014/main" id="{671477E4-3708-4A92-A28D-D61C54414C5C}"/>
                  </a:ext>
                </a:extLst>
              </p:cNvPr>
              <p:cNvSpPr txBox="1">
                <a:spLocks noRot="1" noChangeAspect="1" noMove="1" noResize="1" noEditPoints="1" noAdjustHandles="1" noChangeArrowheads="1" noChangeShapeType="1" noTextEdit="1"/>
              </p:cNvSpPr>
              <p:nvPr/>
            </p:nvSpPr>
            <p:spPr>
              <a:xfrm>
                <a:off x="838199" y="2350831"/>
                <a:ext cx="248177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6B9F29AF-B7ED-4B76-B36D-16CD3FA94208}"/>
                  </a:ext>
                </a:extLst>
              </p:cNvPr>
              <p:cNvSpPr txBox="1"/>
              <p:nvPr/>
            </p:nvSpPr>
            <p:spPr>
              <a:xfrm>
                <a:off x="3029828" y="2380171"/>
                <a:ext cx="428244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Σ</m:t>
                      </m:r>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r>
                            <a:rPr lang="en-US" sz="2800" i="1" smtClean="0">
                              <a:latin typeface="Cambria Math" panose="02040503050406030204" pitchFamily="18" charset="0"/>
                            </a:rPr>
                            <m:t>𝐴𝑙𝑝h𝑎𝑏𝑒𝑙𝑡</m:t>
                          </m:r>
                        </m:e>
                      </m:d>
                      <m:r>
                        <a:rPr lang="en-US" sz="2800" b="0" i="1" smtClean="0">
                          <a:latin typeface="Cambria Math" panose="02040503050406030204" pitchFamily="18" charset="0"/>
                        </a:rPr>
                        <m:t>={0,1,#}</m:t>
                      </m:r>
                    </m:oMath>
                  </m:oMathPara>
                </a14:m>
                <a:endParaRPr lang="en-US" sz="2800"/>
              </a:p>
            </p:txBody>
          </p:sp>
        </mc:Choice>
        <mc:Fallback xmlns="">
          <p:sp>
            <p:nvSpPr>
              <p:cNvPr id="6" name="Hộp Văn bản 5">
                <a:extLst>
                  <a:ext uri="{FF2B5EF4-FFF2-40B4-BE49-F238E27FC236}">
                    <a16:creationId xmlns:a16="http://schemas.microsoft.com/office/drawing/2014/main" id="{6B9F29AF-B7ED-4B76-B36D-16CD3FA94208}"/>
                  </a:ext>
                </a:extLst>
              </p:cNvPr>
              <p:cNvSpPr txBox="1">
                <a:spLocks noRot="1" noChangeAspect="1" noMove="1" noResize="1" noEditPoints="1" noAdjustHandles="1" noChangeArrowheads="1" noChangeShapeType="1" noTextEdit="1"/>
              </p:cNvSpPr>
              <p:nvPr/>
            </p:nvSpPr>
            <p:spPr>
              <a:xfrm>
                <a:off x="3029828" y="2380171"/>
                <a:ext cx="428244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B7807655-C20D-45AE-8DEF-0EEFB1B2077F}"/>
                  </a:ext>
                </a:extLst>
              </p:cNvPr>
              <p:cNvSpPr txBox="1"/>
              <p:nvPr/>
            </p:nvSpPr>
            <p:spPr>
              <a:xfrm>
                <a:off x="839665" y="2932731"/>
                <a:ext cx="5532999"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r>
                        <a:rPr lang="el-GR" sz="2800" i="1" smtClean="0">
                          <a:latin typeface="Cambria Math" panose="02040503050406030204" pitchFamily="18" charset="0"/>
                        </a:rPr>
                        <m:t>𝑄</m:t>
                      </m:r>
                      <m:r>
                        <a:rPr lang="el-GR" sz="2800" i="1" smtClean="0">
                          <a:latin typeface="Cambria Math" panose="02040503050406030204" pitchFamily="18" charset="0"/>
                        </a:rPr>
                        <m:t> × </m:t>
                      </m:r>
                      <m:r>
                        <m:rPr>
                          <m:sty m:val="p"/>
                        </m:rPr>
                        <a:rPr lang="el-GR" sz="2800" i="0" smtClean="0">
                          <a:latin typeface="Cambria Math" panose="02040503050406030204" pitchFamily="18" charset="0"/>
                          <a:ea typeface="Cambria Math" panose="02040503050406030204" pitchFamily="18" charset="0"/>
                        </a:rPr>
                        <m:t>Σ</m:t>
                      </m:r>
                      <m:r>
                        <a:rPr lang="en-US" sz="2800" b="0" i="1" smtClean="0">
                          <a:latin typeface="Cambria Math" panose="02040503050406030204" pitchFamily="18" charset="0"/>
                        </a:rPr>
                        <m:t>→</m:t>
                      </m:r>
                      <m:r>
                        <a:rPr lang="el-GR" sz="2800" i="1" smtClean="0">
                          <a:latin typeface="Cambria Math" panose="02040503050406030204" pitchFamily="18" charset="0"/>
                        </a:rPr>
                        <m:t>𝑄</m:t>
                      </m:r>
                      <m:r>
                        <a:rPr lang="el-GR" sz="2800" i="1" smtClean="0">
                          <a:latin typeface="Cambria Math" panose="02040503050406030204" pitchFamily="18" charset="0"/>
                        </a:rPr>
                        <m:t> × </m:t>
                      </m:r>
                      <m:r>
                        <m:rPr>
                          <m:sty m:val="p"/>
                        </m:rPr>
                        <a:rPr lang="el-GR" sz="2800" i="0" smtClean="0">
                          <a:latin typeface="Cambria Math" panose="02040503050406030204" pitchFamily="18" charset="0"/>
                          <a:ea typeface="Cambria Math" panose="02040503050406030204" pitchFamily="18" charset="0"/>
                        </a:rPr>
                        <m:t>Σ</m:t>
                      </m:r>
                      <m:r>
                        <a:rPr lang="el-GR" sz="2800" i="1" smtClean="0">
                          <a:latin typeface="Cambria Math" panose="02040503050406030204" pitchFamily="18" charset="0"/>
                        </a:rPr>
                        <m:t> × {</m:t>
                      </m:r>
                      <m:r>
                        <a:rPr lang="el-GR" sz="2800" i="1" smtClean="0">
                          <a:latin typeface="Cambria Math" panose="02040503050406030204" pitchFamily="18" charset="0"/>
                        </a:rPr>
                        <m:t>𝐿</m:t>
                      </m:r>
                      <m:r>
                        <a:rPr lang="el-GR" sz="2800" i="1" smtClean="0">
                          <a:latin typeface="Cambria Math" panose="02040503050406030204" pitchFamily="18" charset="0"/>
                        </a:rPr>
                        <m:t>, </m:t>
                      </m:r>
                      <m:r>
                        <a:rPr lang="el-GR" sz="2800" i="1" smtClean="0">
                          <a:latin typeface="Cambria Math" panose="02040503050406030204" pitchFamily="18" charset="0"/>
                        </a:rPr>
                        <m:t>𝑅</m:t>
                      </m:r>
                      <m:r>
                        <a:rPr lang="el-GR" sz="2800" i="1" smtClean="0">
                          <a:latin typeface="Cambria Math" panose="02040503050406030204" pitchFamily="18" charset="0"/>
                        </a:rPr>
                        <m:t>}</m:t>
                      </m:r>
                    </m:oMath>
                  </m:oMathPara>
                </a14:m>
                <a:endParaRPr lang="en-US" sz="2800"/>
              </a:p>
            </p:txBody>
          </p:sp>
        </mc:Choice>
        <mc:Fallback xmlns="">
          <p:sp>
            <p:nvSpPr>
              <p:cNvPr id="7" name="Hộp Văn bản 6">
                <a:extLst>
                  <a:ext uri="{FF2B5EF4-FFF2-40B4-BE49-F238E27FC236}">
                    <a16:creationId xmlns:a16="http://schemas.microsoft.com/office/drawing/2014/main" id="{B7807655-C20D-45AE-8DEF-0EEFB1B2077F}"/>
                  </a:ext>
                </a:extLst>
              </p:cNvPr>
              <p:cNvSpPr txBox="1">
                <a:spLocks noRot="1" noChangeAspect="1" noMove="1" noResize="1" noEditPoints="1" noAdjustHandles="1" noChangeArrowheads="1" noChangeShapeType="1" noTextEdit="1"/>
              </p:cNvSpPr>
              <p:nvPr/>
            </p:nvSpPr>
            <p:spPr>
              <a:xfrm>
                <a:off x="839665" y="2932731"/>
                <a:ext cx="5532999" cy="523220"/>
              </a:xfrm>
              <a:prstGeom prst="rect">
                <a:avLst/>
              </a:prstGeom>
              <a:blipFill>
                <a:blip r:embed="rId6"/>
                <a:stretch>
                  <a:fillRect/>
                </a:stretch>
              </a:blipFill>
            </p:spPr>
            <p:txBody>
              <a:bodyPr/>
              <a:lstStyle/>
              <a:p>
                <a:r>
                  <a:rPr lang="en-US">
                    <a:noFill/>
                  </a:rPr>
                  <a:t> </a:t>
                </a:r>
              </a:p>
            </p:txBody>
          </p:sp>
        </mc:Fallback>
      </mc:AlternateContent>
      <p:graphicFrame>
        <p:nvGraphicFramePr>
          <p:cNvPr id="8" name="Bảng 8">
            <a:extLst>
              <a:ext uri="{FF2B5EF4-FFF2-40B4-BE49-F238E27FC236}">
                <a16:creationId xmlns:a16="http://schemas.microsoft.com/office/drawing/2014/main" id="{DBA56399-8095-4D0A-9E9D-5AAEA3C2F048}"/>
              </a:ext>
            </a:extLst>
          </p:cNvPr>
          <p:cNvGraphicFramePr>
            <a:graphicFrameLocks noGrp="1"/>
          </p:cNvGraphicFramePr>
          <p:nvPr/>
        </p:nvGraphicFramePr>
        <p:xfrm>
          <a:off x="10199077" y="1969476"/>
          <a:ext cx="1244404" cy="4663440"/>
        </p:xfrm>
        <a:graphic>
          <a:graphicData uri="http://schemas.openxmlformats.org/drawingml/2006/table">
            <a:tbl>
              <a:tblPr firstRow="1" bandRow="1">
                <a:tableStyleId>{5C22544A-7EE6-4342-B048-85BDC9FD1C3A}</a:tableStyleId>
              </a:tblPr>
              <a:tblGrid>
                <a:gridCol w="1244404">
                  <a:extLst>
                    <a:ext uri="{9D8B030D-6E8A-4147-A177-3AD203B41FA5}">
                      <a16:colId xmlns:a16="http://schemas.microsoft.com/office/drawing/2014/main" val="4226716743"/>
                    </a:ext>
                  </a:extLst>
                </a:gridCol>
              </a:tblGrid>
              <a:tr h="502600">
                <a:tc>
                  <a:txBody>
                    <a:bodyPr/>
                    <a:lstStyle/>
                    <a:p>
                      <a:pPr algn="ctr"/>
                      <a:r>
                        <a:rPr lang="en-US" sz="2800" b="1">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662986"/>
                  </a:ext>
                </a:extLst>
              </a:tr>
              <a:tr h="502600">
                <a:tc>
                  <a:txBody>
                    <a:bodyPr/>
                    <a:lstStyle/>
                    <a:p>
                      <a:pPr algn="ctr"/>
                      <a:r>
                        <a:rPr lang="en-US" sz="2800" b="1">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953674"/>
                  </a:ext>
                </a:extLst>
              </a:tr>
              <a:tr h="502600">
                <a:tc>
                  <a:txBody>
                    <a:bodyPr/>
                    <a:lstStyle/>
                    <a:p>
                      <a:pPr algn="ctr"/>
                      <a:r>
                        <a:rPr lang="en-US" sz="2800" b="1">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4641734"/>
                  </a:ext>
                </a:extLst>
              </a:tr>
              <a:tr h="502600">
                <a:tc>
                  <a:txBody>
                    <a:bodyPr/>
                    <a:lstStyle/>
                    <a:p>
                      <a:pPr algn="ctr"/>
                      <a:r>
                        <a:rPr lang="en-US" sz="2800" b="1">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707190"/>
                  </a:ext>
                </a:extLst>
              </a:tr>
              <a:tr h="502600">
                <a:tc>
                  <a:txBody>
                    <a:bodyPr/>
                    <a:lstStyle/>
                    <a:p>
                      <a:pPr algn="ctr"/>
                      <a:r>
                        <a:rPr lang="en-US" sz="2800" b="1">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5420527"/>
                  </a:ext>
                </a:extLst>
              </a:tr>
              <a:tr h="502600">
                <a:tc>
                  <a:txBody>
                    <a:bodyPr/>
                    <a:lstStyle/>
                    <a:p>
                      <a:pPr algn="ctr"/>
                      <a:r>
                        <a:rPr lang="en-US" sz="2800" b="1">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7974870"/>
                  </a:ext>
                </a:extLst>
              </a:tr>
              <a:tr h="502600">
                <a:tc>
                  <a:txBody>
                    <a:bodyPr/>
                    <a:lstStyle/>
                    <a:p>
                      <a:pPr algn="ctr"/>
                      <a:r>
                        <a:rPr lang="en-US" sz="2800" b="1">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0375856"/>
                  </a:ext>
                </a:extLst>
              </a:tr>
              <a:tr h="502600">
                <a:tc>
                  <a:txBody>
                    <a:bodyPr/>
                    <a:lstStyle/>
                    <a:p>
                      <a:pPr algn="ctr"/>
                      <a:r>
                        <a:rPr lang="en-US" sz="2800" b="1">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0204128"/>
                  </a:ext>
                </a:extLst>
              </a:tr>
              <a:tr h="502600">
                <a:tc>
                  <a:txBody>
                    <a:bodyPr/>
                    <a:lstStyle/>
                    <a:p>
                      <a:pPr algn="ctr"/>
                      <a:r>
                        <a:rPr lang="en-US" sz="2800" b="1">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7671949"/>
                  </a:ext>
                </a:extLst>
              </a:tr>
            </a:tbl>
          </a:graphicData>
        </a:graphic>
      </p:graphicFrame>
      <p:sp>
        <p:nvSpPr>
          <p:cNvPr id="15" name="Hộp Văn bản 14">
            <a:extLst>
              <a:ext uri="{FF2B5EF4-FFF2-40B4-BE49-F238E27FC236}">
                <a16:creationId xmlns:a16="http://schemas.microsoft.com/office/drawing/2014/main" id="{C419FEAC-8FD1-4630-9DB2-604724BA8992}"/>
              </a:ext>
            </a:extLst>
          </p:cNvPr>
          <p:cNvSpPr txBox="1"/>
          <p:nvPr/>
        </p:nvSpPr>
        <p:spPr>
          <a:xfrm>
            <a:off x="11685562" y="1834354"/>
            <a:ext cx="506438" cy="523220"/>
          </a:xfrm>
          <a:prstGeom prst="rect">
            <a:avLst/>
          </a:prstGeom>
          <a:noFill/>
        </p:spPr>
        <p:txBody>
          <a:bodyPr wrap="square" rtlCol="0">
            <a:spAutoFit/>
          </a:bodyPr>
          <a:lstStyle/>
          <a:p>
            <a:r>
              <a:rPr lang="en-US" sz="2800"/>
              <a:t>L</a:t>
            </a:r>
          </a:p>
        </p:txBody>
      </p:sp>
      <p:sp>
        <p:nvSpPr>
          <p:cNvPr id="17" name="Hộp Văn bản 16">
            <a:extLst>
              <a:ext uri="{FF2B5EF4-FFF2-40B4-BE49-F238E27FC236}">
                <a16:creationId xmlns:a16="http://schemas.microsoft.com/office/drawing/2014/main" id="{BAF3B8DA-7CAF-4857-9BED-C1AACC7FA8F9}"/>
              </a:ext>
            </a:extLst>
          </p:cNvPr>
          <p:cNvSpPr txBox="1"/>
          <p:nvPr/>
        </p:nvSpPr>
        <p:spPr>
          <a:xfrm>
            <a:off x="11618350" y="5979444"/>
            <a:ext cx="506438" cy="523220"/>
          </a:xfrm>
          <a:prstGeom prst="rect">
            <a:avLst/>
          </a:prstGeom>
          <a:noFill/>
        </p:spPr>
        <p:txBody>
          <a:bodyPr wrap="square" rtlCol="0">
            <a:spAutoFit/>
          </a:bodyPr>
          <a:lstStyle/>
          <a:p>
            <a:r>
              <a:rPr lang="en-US" sz="2800"/>
              <a:t>R</a:t>
            </a:r>
          </a:p>
        </p:txBody>
      </p:sp>
      <p:pic>
        <p:nvPicPr>
          <p:cNvPr id="29" name="Hình ảnh 28">
            <a:extLst>
              <a:ext uri="{FF2B5EF4-FFF2-40B4-BE49-F238E27FC236}">
                <a16:creationId xmlns:a16="http://schemas.microsoft.com/office/drawing/2014/main" id="{16B9172C-B5D1-4CBD-A08A-342A1E56F450}"/>
              </a:ext>
            </a:extLst>
          </p:cNvPr>
          <p:cNvPicPr>
            <a:picLocks noChangeAspect="1"/>
          </p:cNvPicPr>
          <p:nvPr/>
        </p:nvPicPr>
        <p:blipFill>
          <a:blip r:embed="rId7"/>
          <a:stretch>
            <a:fillRect/>
          </a:stretch>
        </p:blipFill>
        <p:spPr>
          <a:xfrm>
            <a:off x="791774" y="3648348"/>
            <a:ext cx="6969520" cy="1721615"/>
          </a:xfrm>
          <a:prstGeom prst="rect">
            <a:avLst/>
          </a:prstGeom>
        </p:spPr>
      </p:pic>
      <mc:AlternateContent xmlns:mc="http://schemas.openxmlformats.org/markup-compatibility/2006" xmlns:a14="http://schemas.microsoft.com/office/drawing/2010/main">
        <mc:Choice Requires="a14">
          <p:sp>
            <p:nvSpPr>
              <p:cNvPr id="31" name="Hộp Văn bản 30">
                <a:extLst>
                  <a:ext uri="{FF2B5EF4-FFF2-40B4-BE49-F238E27FC236}">
                    <a16:creationId xmlns:a16="http://schemas.microsoft.com/office/drawing/2014/main" id="{B5EA7738-C64E-4260-9E63-74F74A857EB2}"/>
                  </a:ext>
                </a:extLst>
              </p:cNvPr>
              <p:cNvSpPr txBox="1"/>
              <p:nvPr/>
            </p:nvSpPr>
            <p:spPr>
              <a:xfrm>
                <a:off x="791774" y="5562360"/>
                <a:ext cx="8999340" cy="102508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𝑠𝑡𝑎𝑟𝑡</m:t>
                          </m:r>
                        </m:sub>
                      </m:sSub>
                      <m:r>
                        <a:rPr lang="en-US" sz="2000" i="1" smtClean="0">
                          <a:latin typeface="Cambria Math" panose="02040503050406030204" pitchFamily="18" charset="0"/>
                        </a:rPr>
                        <m:t>0010# ↦ #00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𝐿</m:t>
                          </m:r>
                        </m:sub>
                      </m:sSub>
                      <m:r>
                        <a:rPr lang="en-US" sz="2000" i="1" smtClean="0">
                          <a:latin typeface="Cambria Math" panose="02040503050406030204" pitchFamily="18" charset="0"/>
                        </a:rPr>
                        <m:t>00010# ↦ #0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𝐿</m:t>
                          </m:r>
                        </m:sub>
                      </m:sSub>
                      <m:r>
                        <a:rPr lang="en-US" sz="2000" i="1" smtClean="0">
                          <a:latin typeface="Cambria Math" panose="02040503050406030204" pitchFamily="18" charset="0"/>
                        </a:rPr>
                        <m:t>000010#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𝐿</m:t>
                          </m:r>
                        </m:sub>
                      </m:sSub>
                      <m:r>
                        <a:rPr lang="en-US" sz="2000" i="1" smtClean="0">
                          <a:latin typeface="Cambria Math" panose="02040503050406030204" pitchFamily="18" charset="0"/>
                        </a:rPr>
                        <m:t>0000010# ↦</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𝐿</m:t>
                          </m:r>
                        </m:sub>
                      </m:sSub>
                      <m:r>
                        <a:rPr lang="en-US" sz="2000" i="1" smtClean="0">
                          <a:latin typeface="Cambria Math" panose="02040503050406030204" pitchFamily="18" charset="0"/>
                        </a:rPr>
                        <m:t>#0000010# ↦ #</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b="0" i="1" smtClean="0">
                              <a:latin typeface="Cambria Math" panose="02040503050406030204" pitchFamily="18" charset="0"/>
                            </a:rPr>
                            <m:t>𝑅</m:t>
                          </m:r>
                        </m:sub>
                      </m:sSub>
                      <m:r>
                        <a:rPr lang="en-US" sz="2000" i="1" smtClean="0">
                          <a:latin typeface="Cambria Math" panose="02040503050406030204" pitchFamily="18" charset="0"/>
                        </a:rPr>
                        <m:t>0000010# ↦ #0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𝑅</m:t>
                          </m:r>
                        </m:sub>
                      </m:sSub>
                      <m:r>
                        <a:rPr lang="en-US" sz="2000" i="1" smtClean="0">
                          <a:latin typeface="Cambria Math" panose="02040503050406030204" pitchFamily="18" charset="0"/>
                        </a:rPr>
                        <m:t>000010# ↦ #00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𝑅</m:t>
                          </m:r>
                        </m:sub>
                      </m:sSub>
                      <m:r>
                        <a:rPr lang="en-US" sz="2000" i="1" smtClean="0">
                          <a:latin typeface="Cambria Math" panose="02040503050406030204" pitchFamily="18" charset="0"/>
                        </a:rPr>
                        <m:t>00010# ↦ #000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𝑅</m:t>
                          </m:r>
                        </m:sub>
                      </m:sSub>
                      <m:r>
                        <a:rPr lang="en-US" sz="2000" i="1" smtClean="0">
                          <a:latin typeface="Cambria Math" panose="02040503050406030204" pitchFamily="18" charset="0"/>
                        </a:rPr>
                        <m:t>0010# ↦ #0000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𝑅</m:t>
                          </m:r>
                        </m:sub>
                      </m:sSub>
                      <m:r>
                        <a:rPr lang="en-US" sz="2000" i="1" smtClean="0">
                          <a:latin typeface="Cambria Math" panose="02040503050406030204" pitchFamily="18" charset="0"/>
                        </a:rPr>
                        <m:t>010# ↦ #00000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𝑅</m:t>
                          </m:r>
                        </m:sub>
                      </m:sSub>
                      <m:r>
                        <a:rPr lang="en-US" sz="2000" i="1" smtClean="0">
                          <a:latin typeface="Cambria Math" panose="02040503050406030204" pitchFamily="18" charset="0"/>
                        </a:rPr>
                        <m:t>10# ↦ #00000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𝑞</m:t>
                          </m:r>
                        </m:e>
                        <m:sub>
                          <m:r>
                            <a:rPr lang="en-US" sz="2000" b="0" i="1" smtClean="0">
                              <a:latin typeface="Cambria Math" panose="02040503050406030204" pitchFamily="18" charset="0"/>
                            </a:rPr>
                            <m:t>𝑎𝑐𝑐𝑒𝑝𝑡</m:t>
                          </m:r>
                        </m:sub>
                      </m:sSub>
                      <m:r>
                        <a:rPr lang="en-US" sz="2000" i="1" smtClean="0">
                          <a:latin typeface="Cambria Math" panose="02040503050406030204" pitchFamily="18" charset="0"/>
                        </a:rPr>
                        <m:t>10# </m:t>
                      </m:r>
                    </m:oMath>
                  </m:oMathPara>
                </a14:m>
                <a:endParaRPr lang="en-US" sz="2000"/>
              </a:p>
            </p:txBody>
          </p:sp>
        </mc:Choice>
        <mc:Fallback xmlns="">
          <p:sp>
            <p:nvSpPr>
              <p:cNvPr id="31" name="Hộp Văn bản 30">
                <a:extLst>
                  <a:ext uri="{FF2B5EF4-FFF2-40B4-BE49-F238E27FC236}">
                    <a16:creationId xmlns:a16="http://schemas.microsoft.com/office/drawing/2014/main" id="{B5EA7738-C64E-4260-9E63-74F74A857EB2}"/>
                  </a:ext>
                </a:extLst>
              </p:cNvPr>
              <p:cNvSpPr txBox="1">
                <a:spLocks noRot="1" noChangeAspect="1" noMove="1" noResize="1" noEditPoints="1" noAdjustHandles="1" noChangeArrowheads="1" noChangeShapeType="1" noTextEdit="1"/>
              </p:cNvSpPr>
              <p:nvPr/>
            </p:nvSpPr>
            <p:spPr>
              <a:xfrm>
                <a:off x="791774" y="5562360"/>
                <a:ext cx="8999340" cy="1025089"/>
              </a:xfrm>
              <a:prstGeom prst="rect">
                <a:avLst/>
              </a:prstGeom>
              <a:blipFill>
                <a:blip r:embed="rId8"/>
                <a:stretch>
                  <a:fillRect b="-2367"/>
                </a:stretch>
              </a:blipFill>
            </p:spPr>
            <p:txBody>
              <a:bodyPr/>
              <a:lstStyle/>
              <a:p>
                <a:r>
                  <a:rPr lang="en-US">
                    <a:noFill/>
                  </a:rPr>
                  <a:t> </a:t>
                </a:r>
              </a:p>
            </p:txBody>
          </p:sp>
        </mc:Fallback>
      </mc:AlternateContent>
      <p:sp>
        <p:nvSpPr>
          <p:cNvPr id="5" name="Chỗ dành sẵn cho Số hiệu Bản chiếu 4">
            <a:extLst>
              <a:ext uri="{FF2B5EF4-FFF2-40B4-BE49-F238E27FC236}">
                <a16:creationId xmlns:a16="http://schemas.microsoft.com/office/drawing/2014/main" id="{FD000624-780D-4752-9231-01CF20EC4300}"/>
              </a:ext>
            </a:extLst>
          </p:cNvPr>
          <p:cNvSpPr>
            <a:spLocks noGrp="1"/>
          </p:cNvSpPr>
          <p:nvPr>
            <p:ph type="sldNum" sz="quarter" idx="12"/>
          </p:nvPr>
        </p:nvSpPr>
        <p:spPr/>
        <p:txBody>
          <a:bodyPr/>
          <a:lstStyle/>
          <a:p>
            <a:fld id="{74ABBA0F-ED8F-4A6E-AA06-FEAFBF3D52EE}" type="slidenum">
              <a:rPr lang="en-US" smtClean="0"/>
              <a:t>24</a:t>
            </a:fld>
            <a:endParaRPr lang="en-US"/>
          </a:p>
        </p:txBody>
      </p:sp>
    </p:spTree>
    <p:extLst>
      <p:ext uri="{BB962C8B-B14F-4D97-AF65-F5344CB8AC3E}">
        <p14:creationId xmlns:p14="http://schemas.microsoft.com/office/powerpoint/2010/main" val="1489521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2.1.2</a:t>
            </a:r>
            <a:r>
              <a:rPr lang="en-US"/>
              <a:t>. Nondeterministic</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a:xfrm>
                <a:off x="838200" y="1825625"/>
                <a:ext cx="10515600" cy="444923"/>
              </a:xfrm>
            </p:spPr>
            <p:txBody>
              <a:bodyPr>
                <a:normAutofit fontScale="92500" lnSpcReduction="20000"/>
              </a:bodyPr>
              <a:lstStyle/>
              <a:p>
                <a:pPr marL="0" indent="0">
                  <a:buNone/>
                </a:pPr>
                <a:r>
                  <a:rPr lang="en-US" dirty="0"/>
                  <a:t>Nondeterministic Turing machine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𝑠𝑡𝑎𝑟𝑡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𝑟𝑒𝑗𝑒𝑐𝑡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𝑎𝑐𝑐𝑒𝑝𝑡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oMath>
                </a14:m>
                <a:endParaRPr lang="en-US" b="0" dirty="0"/>
              </a:p>
            </p:txBody>
          </p:sp>
        </mc:Choice>
        <mc:Fallback xmlns="">
          <p:sp>
            <p:nvSpPr>
              <p:cNvPr id="3" name="Chỗ dành sẵn cho Nội dung 2">
                <a:extLst>
                  <a:ext uri="{FF2B5EF4-FFF2-40B4-BE49-F238E27FC236}">
                    <a16:creationId xmlns:a16="http://schemas.microsoft.com/office/drawing/2014/main" id="{20D0CDB7-408E-4087-97A3-9FD1143A2DD2}"/>
                  </a:ext>
                </a:extLst>
              </p:cNvPr>
              <p:cNvSpPr>
                <a:spLocks noGrp="1" noRot="1" noChangeAspect="1" noMove="1" noResize="1" noEditPoints="1" noAdjustHandles="1" noChangeArrowheads="1" noChangeShapeType="1" noTextEdit="1"/>
              </p:cNvSpPr>
              <p:nvPr>
                <p:ph idx="1"/>
              </p:nvPr>
            </p:nvSpPr>
            <p:spPr>
              <a:xfrm>
                <a:off x="838200" y="1825625"/>
                <a:ext cx="10515600" cy="444923"/>
              </a:xfrm>
              <a:blipFill>
                <a:blip r:embed="rId2"/>
                <a:stretch>
                  <a:fillRect l="-1043" t="-31507" b="-26027"/>
                </a:stretch>
              </a:blipFill>
            </p:spPr>
            <p:txBody>
              <a:bodyPr/>
              <a:lstStyle/>
              <a:p>
                <a:r>
                  <a:rPr lang="en-US">
                    <a:noFill/>
                  </a:rPr>
                  <a:t> </a:t>
                </a:r>
              </a:p>
            </p:txBody>
          </p:sp>
        </mc:Fallback>
      </mc:AlternateContent>
      <p:sp>
        <p:nvSpPr>
          <p:cNvPr id="4" name="Chỗ dành sẵn cho Số hiệu Bản chiếu 3">
            <a:extLst>
              <a:ext uri="{FF2B5EF4-FFF2-40B4-BE49-F238E27FC236}">
                <a16:creationId xmlns:a16="http://schemas.microsoft.com/office/drawing/2014/main" id="{F8F89BA8-C804-49F1-AF16-C98ACEB3D90E}"/>
              </a:ext>
            </a:extLst>
          </p:cNvPr>
          <p:cNvSpPr>
            <a:spLocks noGrp="1"/>
          </p:cNvSpPr>
          <p:nvPr>
            <p:ph type="sldNum" sz="quarter" idx="12"/>
          </p:nvPr>
        </p:nvSpPr>
        <p:spPr/>
        <p:txBody>
          <a:bodyPr/>
          <a:lstStyle/>
          <a:p>
            <a:fld id="{74ABBA0F-ED8F-4A6E-AA06-FEAFBF3D52EE}" type="slidenum">
              <a:rPr lang="en-US" smtClean="0"/>
              <a:t>25</a:t>
            </a:fld>
            <a:endParaRPr lang="en-US"/>
          </a:p>
        </p:txBody>
      </p:sp>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85497540-82E5-44C4-88E3-34180F358CF5}"/>
                  </a:ext>
                </a:extLst>
              </p:cNvPr>
              <p:cNvSpPr txBox="1"/>
              <p:nvPr/>
            </p:nvSpPr>
            <p:spPr>
              <a:xfrm>
                <a:off x="838200" y="2405485"/>
                <a:ext cx="5532999"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r>
                        <a:rPr lang="el-GR" sz="2800" i="1" smtClean="0">
                          <a:latin typeface="Cambria Math" panose="02040503050406030204" pitchFamily="18" charset="0"/>
                        </a:rPr>
                        <m:t>𝑄</m:t>
                      </m:r>
                      <m:r>
                        <a:rPr lang="el-GR" sz="2800" i="1" smtClean="0">
                          <a:latin typeface="Cambria Math" panose="02040503050406030204" pitchFamily="18" charset="0"/>
                        </a:rPr>
                        <m:t> × </m:t>
                      </m:r>
                      <m:r>
                        <m:rPr>
                          <m:sty m:val="p"/>
                        </m:rPr>
                        <a:rPr lang="el-GR" sz="2800" i="0" smtClean="0">
                          <a:latin typeface="Cambria Math" panose="02040503050406030204" pitchFamily="18" charset="0"/>
                          <a:ea typeface="Cambria Math" panose="02040503050406030204" pitchFamily="18" charset="0"/>
                        </a:rPr>
                        <m:t>Σ</m:t>
                      </m:r>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l-GR" sz="2800" i="1" smtClean="0">
                          <a:latin typeface="Cambria Math" panose="02040503050406030204" pitchFamily="18" charset="0"/>
                        </a:rPr>
                        <m:t>𝑄</m:t>
                      </m:r>
                      <m:r>
                        <a:rPr lang="el-GR" sz="2800" i="1" smtClean="0">
                          <a:latin typeface="Cambria Math" panose="02040503050406030204" pitchFamily="18" charset="0"/>
                        </a:rPr>
                        <m:t> × </m:t>
                      </m:r>
                      <m:r>
                        <m:rPr>
                          <m:sty m:val="p"/>
                        </m:rPr>
                        <a:rPr lang="el-GR" sz="2800" i="0" smtClean="0">
                          <a:latin typeface="Cambria Math" panose="02040503050406030204" pitchFamily="18" charset="0"/>
                          <a:ea typeface="Cambria Math" panose="02040503050406030204" pitchFamily="18" charset="0"/>
                        </a:rPr>
                        <m:t>Σ</m:t>
                      </m:r>
                      <m:r>
                        <a:rPr lang="el-GR" sz="2800" i="1" smtClean="0">
                          <a:latin typeface="Cambria Math" panose="02040503050406030204" pitchFamily="18" charset="0"/>
                        </a:rPr>
                        <m:t> × </m:t>
                      </m:r>
                      <m:d>
                        <m:dPr>
                          <m:begChr m:val="{"/>
                          <m:endChr m:val="}"/>
                          <m:ctrlPr>
                            <a:rPr lang="el-GR" sz="2800" i="1" smtClean="0">
                              <a:latin typeface="Cambria Math" panose="02040503050406030204" pitchFamily="18" charset="0"/>
                            </a:rPr>
                          </m:ctrlPr>
                        </m:dPr>
                        <m:e>
                          <m:r>
                            <a:rPr lang="el-GR" sz="2800" i="1" smtClean="0">
                              <a:latin typeface="Cambria Math" panose="02040503050406030204" pitchFamily="18" charset="0"/>
                            </a:rPr>
                            <m:t>𝐿</m:t>
                          </m:r>
                          <m:r>
                            <a:rPr lang="el-GR" sz="2800" i="1" smtClean="0">
                              <a:latin typeface="Cambria Math" panose="02040503050406030204" pitchFamily="18" charset="0"/>
                            </a:rPr>
                            <m:t>, </m:t>
                          </m:r>
                          <m:r>
                            <a:rPr lang="el-GR" sz="2800" i="1" smtClean="0">
                              <a:latin typeface="Cambria Math" panose="02040503050406030204" pitchFamily="18" charset="0"/>
                            </a:rPr>
                            <m:t>𝑅</m:t>
                          </m:r>
                        </m:e>
                      </m:d>
                      <m:r>
                        <a:rPr lang="en-US" sz="2800" b="0" i="1" smtClean="0">
                          <a:latin typeface="Cambria Math" panose="02040503050406030204" pitchFamily="18" charset="0"/>
                        </a:rPr>
                        <m:t>)</m:t>
                      </m:r>
                    </m:oMath>
                  </m:oMathPara>
                </a14:m>
                <a:endParaRPr lang="en-US" sz="2800"/>
              </a:p>
            </p:txBody>
          </p:sp>
        </mc:Choice>
        <mc:Fallback xmlns="">
          <p:sp>
            <p:nvSpPr>
              <p:cNvPr id="6" name="Hộp Văn bản 5">
                <a:extLst>
                  <a:ext uri="{FF2B5EF4-FFF2-40B4-BE49-F238E27FC236}">
                    <a16:creationId xmlns:a16="http://schemas.microsoft.com/office/drawing/2014/main" id="{85497540-82E5-44C4-88E3-34180F358CF5}"/>
                  </a:ext>
                </a:extLst>
              </p:cNvPr>
              <p:cNvSpPr txBox="1">
                <a:spLocks noRot="1" noChangeAspect="1" noMove="1" noResize="1" noEditPoints="1" noAdjustHandles="1" noChangeArrowheads="1" noChangeShapeType="1" noTextEdit="1"/>
              </p:cNvSpPr>
              <p:nvPr/>
            </p:nvSpPr>
            <p:spPr>
              <a:xfrm>
                <a:off x="838200" y="2405485"/>
                <a:ext cx="5532999"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782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Đường nối Thẳng 4">
            <a:extLst>
              <a:ext uri="{FF2B5EF4-FFF2-40B4-BE49-F238E27FC236}">
                <a16:creationId xmlns:a16="http://schemas.microsoft.com/office/drawing/2014/main" id="{98C885DC-C1BB-44B4-BED5-368EDF7ECB8A}"/>
              </a:ext>
            </a:extLst>
          </p:cNvPr>
          <p:cNvCxnSpPr>
            <a:cxnSpLocks/>
          </p:cNvCxnSpPr>
          <p:nvPr/>
        </p:nvCxnSpPr>
        <p:spPr>
          <a:xfrm>
            <a:off x="5570806" y="661182"/>
            <a:ext cx="0" cy="4614203"/>
          </a:xfrm>
          <a:prstGeom prst="line">
            <a:avLst/>
          </a:prstGeom>
          <a:ln w="28575"/>
        </p:spPr>
        <p:style>
          <a:lnRef idx="1">
            <a:schemeClr val="dk1"/>
          </a:lnRef>
          <a:fillRef idx="0">
            <a:schemeClr val="dk1"/>
          </a:fillRef>
          <a:effectRef idx="0">
            <a:schemeClr val="dk1"/>
          </a:effectRef>
          <a:fontRef idx="minor">
            <a:schemeClr val="tx1"/>
          </a:fontRef>
        </p:style>
      </p:cxnSp>
      <p:sp>
        <p:nvSpPr>
          <p:cNvPr id="6" name="Hộp Văn bản 5">
            <a:extLst>
              <a:ext uri="{FF2B5EF4-FFF2-40B4-BE49-F238E27FC236}">
                <a16:creationId xmlns:a16="http://schemas.microsoft.com/office/drawing/2014/main" id="{A6542C27-5933-4543-A6EC-BE2B06C6A6DD}"/>
              </a:ext>
            </a:extLst>
          </p:cNvPr>
          <p:cNvSpPr txBox="1"/>
          <p:nvPr/>
        </p:nvSpPr>
        <p:spPr>
          <a:xfrm>
            <a:off x="2096087" y="661182"/>
            <a:ext cx="2700993" cy="369332"/>
          </a:xfrm>
          <a:prstGeom prst="rect">
            <a:avLst/>
          </a:prstGeom>
          <a:noFill/>
        </p:spPr>
        <p:txBody>
          <a:bodyPr wrap="square" rtlCol="0">
            <a:spAutoFit/>
          </a:bodyPr>
          <a:lstStyle/>
          <a:p>
            <a:pPr algn="ctr"/>
            <a:r>
              <a:rPr lang="en-US"/>
              <a:t>Deterministic</a:t>
            </a:r>
          </a:p>
        </p:txBody>
      </p:sp>
      <p:sp>
        <p:nvSpPr>
          <p:cNvPr id="8" name="Hộp Văn bản 7">
            <a:extLst>
              <a:ext uri="{FF2B5EF4-FFF2-40B4-BE49-F238E27FC236}">
                <a16:creationId xmlns:a16="http://schemas.microsoft.com/office/drawing/2014/main" id="{BB5464A6-3670-4D09-AFCA-D31B740FB6DD}"/>
              </a:ext>
            </a:extLst>
          </p:cNvPr>
          <p:cNvSpPr txBox="1"/>
          <p:nvPr/>
        </p:nvSpPr>
        <p:spPr>
          <a:xfrm>
            <a:off x="6096000" y="661182"/>
            <a:ext cx="2700993" cy="369332"/>
          </a:xfrm>
          <a:prstGeom prst="rect">
            <a:avLst/>
          </a:prstGeom>
          <a:noFill/>
        </p:spPr>
        <p:txBody>
          <a:bodyPr wrap="square" rtlCol="0">
            <a:spAutoFit/>
          </a:bodyPr>
          <a:lstStyle/>
          <a:p>
            <a:pPr algn="ctr"/>
            <a:r>
              <a:rPr lang="en-US"/>
              <a:t>Nondeterministic</a:t>
            </a:r>
          </a:p>
        </p:txBody>
      </p:sp>
      <p:cxnSp>
        <p:nvCxnSpPr>
          <p:cNvPr id="9" name="Đường nối Thẳng 8">
            <a:extLst>
              <a:ext uri="{FF2B5EF4-FFF2-40B4-BE49-F238E27FC236}">
                <a16:creationId xmlns:a16="http://schemas.microsoft.com/office/drawing/2014/main" id="{EB26EA95-6673-4865-843C-5E7D8BD08EAC}"/>
              </a:ext>
            </a:extLst>
          </p:cNvPr>
          <p:cNvCxnSpPr>
            <a:cxnSpLocks/>
          </p:cNvCxnSpPr>
          <p:nvPr/>
        </p:nvCxnSpPr>
        <p:spPr>
          <a:xfrm flipH="1">
            <a:off x="1596098" y="661182"/>
            <a:ext cx="49236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Đường nối Thẳng 11">
            <a:extLst>
              <a:ext uri="{FF2B5EF4-FFF2-40B4-BE49-F238E27FC236}">
                <a16:creationId xmlns:a16="http://schemas.microsoft.com/office/drawing/2014/main" id="{D926BDF1-53C3-4E5E-B535-154D8439F2B9}"/>
              </a:ext>
            </a:extLst>
          </p:cNvPr>
          <p:cNvCxnSpPr>
            <a:cxnSpLocks/>
          </p:cNvCxnSpPr>
          <p:nvPr/>
        </p:nvCxnSpPr>
        <p:spPr>
          <a:xfrm flipH="1">
            <a:off x="1614855" y="5275385"/>
            <a:ext cx="49236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Đường kết nối Mũi tên Thẳng 13">
            <a:extLst>
              <a:ext uri="{FF2B5EF4-FFF2-40B4-BE49-F238E27FC236}">
                <a16:creationId xmlns:a16="http://schemas.microsoft.com/office/drawing/2014/main" id="{B71046D7-D684-43AB-9E56-7142AB5E1C78}"/>
              </a:ext>
            </a:extLst>
          </p:cNvPr>
          <p:cNvCxnSpPr/>
          <p:nvPr/>
        </p:nvCxnSpPr>
        <p:spPr>
          <a:xfrm>
            <a:off x="1842282" y="661182"/>
            <a:ext cx="0" cy="4614203"/>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8" name="Hình Bầu dục 17">
            <a:extLst>
              <a:ext uri="{FF2B5EF4-FFF2-40B4-BE49-F238E27FC236}">
                <a16:creationId xmlns:a16="http://schemas.microsoft.com/office/drawing/2014/main" id="{35CA6449-6970-43A8-A34C-2FB64E42A74E}"/>
              </a:ext>
            </a:extLst>
          </p:cNvPr>
          <p:cNvSpPr/>
          <p:nvPr/>
        </p:nvSpPr>
        <p:spPr>
          <a:xfrm>
            <a:off x="3334042" y="1371607"/>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Đường kết nối Mũi tên Thẳng 19">
            <a:extLst>
              <a:ext uri="{FF2B5EF4-FFF2-40B4-BE49-F238E27FC236}">
                <a16:creationId xmlns:a16="http://schemas.microsoft.com/office/drawing/2014/main" id="{2502F663-AFF8-4D6A-8C6F-68F258F5EACE}"/>
              </a:ext>
            </a:extLst>
          </p:cNvPr>
          <p:cNvCxnSpPr/>
          <p:nvPr/>
        </p:nvCxnSpPr>
        <p:spPr>
          <a:xfrm>
            <a:off x="3411414" y="1631852"/>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Hình Bầu dục 20">
            <a:extLst>
              <a:ext uri="{FF2B5EF4-FFF2-40B4-BE49-F238E27FC236}">
                <a16:creationId xmlns:a16="http://schemas.microsoft.com/office/drawing/2014/main" id="{56A85EC9-422A-47E4-B0A7-832A7F683AEF}"/>
              </a:ext>
            </a:extLst>
          </p:cNvPr>
          <p:cNvSpPr/>
          <p:nvPr/>
        </p:nvSpPr>
        <p:spPr>
          <a:xfrm>
            <a:off x="3334042" y="2159458"/>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Đường kết nối Mũi tên Thẳng 21">
            <a:extLst>
              <a:ext uri="{FF2B5EF4-FFF2-40B4-BE49-F238E27FC236}">
                <a16:creationId xmlns:a16="http://schemas.microsoft.com/office/drawing/2014/main" id="{0102FB7B-626F-4CCD-B447-01826C94DEB9}"/>
              </a:ext>
            </a:extLst>
          </p:cNvPr>
          <p:cNvCxnSpPr/>
          <p:nvPr/>
        </p:nvCxnSpPr>
        <p:spPr>
          <a:xfrm>
            <a:off x="3411414" y="2419703"/>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Hộp Văn bản 23">
            <a:extLst>
              <a:ext uri="{FF2B5EF4-FFF2-40B4-BE49-F238E27FC236}">
                <a16:creationId xmlns:a16="http://schemas.microsoft.com/office/drawing/2014/main" id="{140251EC-3A24-4C5B-A3AC-FD094CC2A81F}"/>
              </a:ext>
            </a:extLst>
          </p:cNvPr>
          <p:cNvSpPr txBox="1"/>
          <p:nvPr/>
        </p:nvSpPr>
        <p:spPr>
          <a:xfrm>
            <a:off x="2060917" y="2947309"/>
            <a:ext cx="2700993" cy="369332"/>
          </a:xfrm>
          <a:prstGeom prst="rect">
            <a:avLst/>
          </a:prstGeom>
          <a:noFill/>
        </p:spPr>
        <p:txBody>
          <a:bodyPr wrap="square" rtlCol="0">
            <a:spAutoFit/>
          </a:bodyPr>
          <a:lstStyle/>
          <a:p>
            <a:pPr algn="ctr"/>
            <a:r>
              <a:rPr lang="en-US"/>
              <a:t>…</a:t>
            </a:r>
          </a:p>
        </p:txBody>
      </p:sp>
      <p:sp>
        <p:nvSpPr>
          <p:cNvPr id="26" name="Hình Bầu dục 25">
            <a:extLst>
              <a:ext uri="{FF2B5EF4-FFF2-40B4-BE49-F238E27FC236}">
                <a16:creationId xmlns:a16="http://schemas.microsoft.com/office/drawing/2014/main" id="{49C45E2D-2766-485D-AC86-AB4640FD5CFC}"/>
              </a:ext>
            </a:extLst>
          </p:cNvPr>
          <p:cNvSpPr/>
          <p:nvPr/>
        </p:nvSpPr>
        <p:spPr>
          <a:xfrm>
            <a:off x="3322321" y="3408148"/>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Đường kết nối Mũi tên Thẳng 26">
            <a:extLst>
              <a:ext uri="{FF2B5EF4-FFF2-40B4-BE49-F238E27FC236}">
                <a16:creationId xmlns:a16="http://schemas.microsoft.com/office/drawing/2014/main" id="{7197D440-AC18-4984-A38C-0E0C2B7FC8CB}"/>
              </a:ext>
            </a:extLst>
          </p:cNvPr>
          <p:cNvCxnSpPr/>
          <p:nvPr/>
        </p:nvCxnSpPr>
        <p:spPr>
          <a:xfrm>
            <a:off x="3399693" y="3668393"/>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Hình Bầu dục 28">
            <a:extLst>
              <a:ext uri="{FF2B5EF4-FFF2-40B4-BE49-F238E27FC236}">
                <a16:creationId xmlns:a16="http://schemas.microsoft.com/office/drawing/2014/main" id="{6566661C-E04F-452B-9476-BA510BEFC87A}"/>
              </a:ext>
            </a:extLst>
          </p:cNvPr>
          <p:cNvSpPr/>
          <p:nvPr/>
        </p:nvSpPr>
        <p:spPr>
          <a:xfrm>
            <a:off x="3322321" y="4206792"/>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Hộp Văn bản 30">
                <a:extLst>
                  <a:ext uri="{FF2B5EF4-FFF2-40B4-BE49-F238E27FC236}">
                    <a16:creationId xmlns:a16="http://schemas.microsoft.com/office/drawing/2014/main" id="{EA2263D8-C584-44F7-9430-F3E032A0D63B}"/>
                  </a:ext>
                </a:extLst>
              </p:cNvPr>
              <p:cNvSpPr txBox="1"/>
              <p:nvPr/>
            </p:nvSpPr>
            <p:spPr>
              <a:xfrm>
                <a:off x="3147652" y="4079245"/>
                <a:ext cx="2423154" cy="395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𝑎𝑐𝑐𝑒𝑝𝑡</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𝑟𝑒𝑗𝑒𝑐𝑡</m:t>
                          </m:r>
                        </m:sub>
                      </m:sSub>
                    </m:oMath>
                  </m:oMathPara>
                </a14:m>
                <a:endParaRPr lang="en-US" i="1"/>
              </a:p>
            </p:txBody>
          </p:sp>
        </mc:Choice>
        <mc:Fallback xmlns="">
          <p:sp>
            <p:nvSpPr>
              <p:cNvPr id="31" name="Hộp Văn bản 30">
                <a:extLst>
                  <a:ext uri="{FF2B5EF4-FFF2-40B4-BE49-F238E27FC236}">
                    <a16:creationId xmlns:a16="http://schemas.microsoft.com/office/drawing/2014/main" id="{EA2263D8-C584-44F7-9430-F3E032A0D63B}"/>
                  </a:ext>
                </a:extLst>
              </p:cNvPr>
              <p:cNvSpPr txBox="1">
                <a:spLocks noRot="1" noChangeAspect="1" noMove="1" noResize="1" noEditPoints="1" noAdjustHandles="1" noChangeArrowheads="1" noChangeShapeType="1" noTextEdit="1"/>
              </p:cNvSpPr>
              <p:nvPr/>
            </p:nvSpPr>
            <p:spPr>
              <a:xfrm>
                <a:off x="3147652" y="4079245"/>
                <a:ext cx="2423154" cy="395045"/>
              </a:xfrm>
              <a:prstGeom prst="rect">
                <a:avLst/>
              </a:prstGeom>
              <a:blipFill>
                <a:blip r:embed="rId2"/>
                <a:stretch>
                  <a:fillRect b="-7692"/>
                </a:stretch>
              </a:blipFill>
            </p:spPr>
            <p:txBody>
              <a:bodyPr/>
              <a:lstStyle/>
              <a:p>
                <a:r>
                  <a:rPr lang="en-US">
                    <a:noFill/>
                  </a:rPr>
                  <a:t> </a:t>
                </a:r>
              </a:p>
            </p:txBody>
          </p:sp>
        </mc:Fallback>
      </mc:AlternateContent>
      <p:sp>
        <p:nvSpPr>
          <p:cNvPr id="32" name="Hình Bầu dục 31">
            <a:extLst>
              <a:ext uri="{FF2B5EF4-FFF2-40B4-BE49-F238E27FC236}">
                <a16:creationId xmlns:a16="http://schemas.microsoft.com/office/drawing/2014/main" id="{325C2661-97EA-4516-9A0A-A2F21FB4E879}"/>
              </a:ext>
            </a:extLst>
          </p:cNvPr>
          <p:cNvSpPr/>
          <p:nvPr/>
        </p:nvSpPr>
        <p:spPr>
          <a:xfrm>
            <a:off x="7380845" y="1371607"/>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Đường kết nối Mũi tên Thẳng 32">
            <a:extLst>
              <a:ext uri="{FF2B5EF4-FFF2-40B4-BE49-F238E27FC236}">
                <a16:creationId xmlns:a16="http://schemas.microsoft.com/office/drawing/2014/main" id="{8C58C3E4-897E-4A15-9BEB-17295D8344F9}"/>
              </a:ext>
            </a:extLst>
          </p:cNvPr>
          <p:cNvCxnSpPr/>
          <p:nvPr/>
        </p:nvCxnSpPr>
        <p:spPr>
          <a:xfrm>
            <a:off x="7458217" y="1631852"/>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Hình Bầu dục 33">
            <a:extLst>
              <a:ext uri="{FF2B5EF4-FFF2-40B4-BE49-F238E27FC236}">
                <a16:creationId xmlns:a16="http://schemas.microsoft.com/office/drawing/2014/main" id="{90D7F1BD-5445-4564-B3FA-579C692A04F3}"/>
              </a:ext>
            </a:extLst>
          </p:cNvPr>
          <p:cNvSpPr/>
          <p:nvPr/>
        </p:nvSpPr>
        <p:spPr>
          <a:xfrm>
            <a:off x="7380845" y="2159458"/>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5" name="Đường kết nối Mũi tên Thẳng 34">
            <a:extLst>
              <a:ext uri="{FF2B5EF4-FFF2-40B4-BE49-F238E27FC236}">
                <a16:creationId xmlns:a16="http://schemas.microsoft.com/office/drawing/2014/main" id="{CFDF060B-E9E1-4017-9A43-706323FEFB6D}"/>
              </a:ext>
            </a:extLst>
          </p:cNvPr>
          <p:cNvCxnSpPr/>
          <p:nvPr/>
        </p:nvCxnSpPr>
        <p:spPr>
          <a:xfrm>
            <a:off x="7458217" y="2419703"/>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Hình Bầu dục 35">
            <a:extLst>
              <a:ext uri="{FF2B5EF4-FFF2-40B4-BE49-F238E27FC236}">
                <a16:creationId xmlns:a16="http://schemas.microsoft.com/office/drawing/2014/main" id="{C885114B-9D68-474D-862D-7D34B9536C66}"/>
              </a:ext>
            </a:extLst>
          </p:cNvPr>
          <p:cNvSpPr/>
          <p:nvPr/>
        </p:nvSpPr>
        <p:spPr>
          <a:xfrm>
            <a:off x="7369124" y="4036798"/>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7" name="Đường kết nối Mũi tên Thẳng 36">
            <a:extLst>
              <a:ext uri="{FF2B5EF4-FFF2-40B4-BE49-F238E27FC236}">
                <a16:creationId xmlns:a16="http://schemas.microsoft.com/office/drawing/2014/main" id="{E613FF65-91EB-45A3-BF49-AF4EAC4C7840}"/>
              </a:ext>
            </a:extLst>
          </p:cNvPr>
          <p:cNvCxnSpPr/>
          <p:nvPr/>
        </p:nvCxnSpPr>
        <p:spPr>
          <a:xfrm>
            <a:off x="7446496" y="4297043"/>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Hình Bầu dục 37">
            <a:extLst>
              <a:ext uri="{FF2B5EF4-FFF2-40B4-BE49-F238E27FC236}">
                <a16:creationId xmlns:a16="http://schemas.microsoft.com/office/drawing/2014/main" id="{8CA780A9-8CF9-499E-83C2-E445D315576A}"/>
              </a:ext>
            </a:extLst>
          </p:cNvPr>
          <p:cNvSpPr/>
          <p:nvPr/>
        </p:nvSpPr>
        <p:spPr>
          <a:xfrm>
            <a:off x="7369124" y="4835442"/>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9" name="Đường kết nối Mũi tên Thẳng 38">
            <a:extLst>
              <a:ext uri="{FF2B5EF4-FFF2-40B4-BE49-F238E27FC236}">
                <a16:creationId xmlns:a16="http://schemas.microsoft.com/office/drawing/2014/main" id="{9D9B1284-CD8A-4063-841F-69E5F5AFC010}"/>
              </a:ext>
            </a:extLst>
          </p:cNvPr>
          <p:cNvCxnSpPr>
            <a:cxnSpLocks/>
          </p:cNvCxnSpPr>
          <p:nvPr/>
        </p:nvCxnSpPr>
        <p:spPr>
          <a:xfrm>
            <a:off x="7613103" y="1631852"/>
            <a:ext cx="391555"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Hình Bầu dục 42">
            <a:extLst>
              <a:ext uri="{FF2B5EF4-FFF2-40B4-BE49-F238E27FC236}">
                <a16:creationId xmlns:a16="http://schemas.microsoft.com/office/drawing/2014/main" id="{2F0FC994-B3D9-40D4-A60F-AC750D2F250F}"/>
              </a:ext>
            </a:extLst>
          </p:cNvPr>
          <p:cNvSpPr/>
          <p:nvPr/>
        </p:nvSpPr>
        <p:spPr>
          <a:xfrm>
            <a:off x="7993961" y="2159458"/>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Đường kết nối Mũi tên Thẳng 44">
            <a:extLst>
              <a:ext uri="{FF2B5EF4-FFF2-40B4-BE49-F238E27FC236}">
                <a16:creationId xmlns:a16="http://schemas.microsoft.com/office/drawing/2014/main" id="{C78F5842-CA3E-4364-83D2-C97C56D124DB}"/>
              </a:ext>
            </a:extLst>
          </p:cNvPr>
          <p:cNvCxnSpPr>
            <a:cxnSpLocks/>
          </p:cNvCxnSpPr>
          <p:nvPr/>
        </p:nvCxnSpPr>
        <p:spPr>
          <a:xfrm>
            <a:off x="8242341" y="2400603"/>
            <a:ext cx="391555"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Hình Bầu dục 46">
            <a:extLst>
              <a:ext uri="{FF2B5EF4-FFF2-40B4-BE49-F238E27FC236}">
                <a16:creationId xmlns:a16="http://schemas.microsoft.com/office/drawing/2014/main" id="{930BFBEB-B1E6-4C07-B713-50B19569385D}"/>
              </a:ext>
            </a:extLst>
          </p:cNvPr>
          <p:cNvSpPr/>
          <p:nvPr/>
        </p:nvSpPr>
        <p:spPr>
          <a:xfrm>
            <a:off x="8648839" y="2890915"/>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8" name="Đường kết nối Mũi tên Thẳng 47">
            <a:extLst>
              <a:ext uri="{FF2B5EF4-FFF2-40B4-BE49-F238E27FC236}">
                <a16:creationId xmlns:a16="http://schemas.microsoft.com/office/drawing/2014/main" id="{ABD51419-3BAD-45F9-A956-81DC7F531BB3}"/>
              </a:ext>
            </a:extLst>
          </p:cNvPr>
          <p:cNvCxnSpPr>
            <a:cxnSpLocks/>
          </p:cNvCxnSpPr>
          <p:nvPr/>
        </p:nvCxnSpPr>
        <p:spPr>
          <a:xfrm flipH="1">
            <a:off x="6723908" y="2389292"/>
            <a:ext cx="524617" cy="4474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Hình Bầu dục 51">
            <a:extLst>
              <a:ext uri="{FF2B5EF4-FFF2-40B4-BE49-F238E27FC236}">
                <a16:creationId xmlns:a16="http://schemas.microsoft.com/office/drawing/2014/main" id="{EB763FB4-A8B8-4601-97B2-366B1B629733}"/>
              </a:ext>
            </a:extLst>
          </p:cNvPr>
          <p:cNvSpPr/>
          <p:nvPr/>
        </p:nvSpPr>
        <p:spPr>
          <a:xfrm>
            <a:off x="7380845" y="2890915"/>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Hình Bầu dục 53">
            <a:extLst>
              <a:ext uri="{FF2B5EF4-FFF2-40B4-BE49-F238E27FC236}">
                <a16:creationId xmlns:a16="http://schemas.microsoft.com/office/drawing/2014/main" id="{431AEF0E-812A-4D14-8ABA-1FC3530E8486}"/>
              </a:ext>
            </a:extLst>
          </p:cNvPr>
          <p:cNvSpPr/>
          <p:nvPr/>
        </p:nvSpPr>
        <p:spPr>
          <a:xfrm>
            <a:off x="6555318" y="2890915"/>
            <a:ext cx="154744" cy="1547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Hộp Văn bản 55">
            <a:extLst>
              <a:ext uri="{FF2B5EF4-FFF2-40B4-BE49-F238E27FC236}">
                <a16:creationId xmlns:a16="http://schemas.microsoft.com/office/drawing/2014/main" id="{9EA18BD4-60E6-4189-91EE-BC7E3939A5EE}"/>
              </a:ext>
            </a:extLst>
          </p:cNvPr>
          <p:cNvSpPr txBox="1"/>
          <p:nvPr/>
        </p:nvSpPr>
        <p:spPr>
          <a:xfrm>
            <a:off x="6107720" y="3542390"/>
            <a:ext cx="2700993" cy="369332"/>
          </a:xfrm>
          <a:prstGeom prst="rect">
            <a:avLst/>
          </a:prstGeom>
          <a:noFill/>
        </p:spPr>
        <p:txBody>
          <a:bodyPr wrap="square" rtlCol="0">
            <a:spAutoFit/>
          </a:bodyPr>
          <a:lstStyle/>
          <a:p>
            <a:pPr algn="ctr"/>
            <a:r>
              <a:rPr lang="en-US"/>
              <a:t>…</a:t>
            </a:r>
          </a:p>
        </p:txBody>
      </p:sp>
      <p:cxnSp>
        <p:nvCxnSpPr>
          <p:cNvPr id="57" name="Đường kết nối Mũi tên Thẳng 56">
            <a:extLst>
              <a:ext uri="{FF2B5EF4-FFF2-40B4-BE49-F238E27FC236}">
                <a16:creationId xmlns:a16="http://schemas.microsoft.com/office/drawing/2014/main" id="{C0BE01FB-C9AB-4F61-99E9-75058299AC5D}"/>
              </a:ext>
            </a:extLst>
          </p:cNvPr>
          <p:cNvCxnSpPr/>
          <p:nvPr/>
        </p:nvCxnSpPr>
        <p:spPr>
          <a:xfrm>
            <a:off x="7458217" y="3131975"/>
            <a:ext cx="0" cy="436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Hộp Văn bản 58">
                <a:extLst>
                  <a:ext uri="{FF2B5EF4-FFF2-40B4-BE49-F238E27FC236}">
                    <a16:creationId xmlns:a16="http://schemas.microsoft.com/office/drawing/2014/main" id="{78CB9E21-3C4F-4F0C-9EBF-855950F3B346}"/>
                  </a:ext>
                </a:extLst>
              </p:cNvPr>
              <p:cNvSpPr txBox="1"/>
              <p:nvPr/>
            </p:nvSpPr>
            <p:spPr>
              <a:xfrm>
                <a:off x="8134051" y="2749786"/>
                <a:ext cx="2423154" cy="395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𝑎𝑐𝑐𝑒𝑝𝑡</m:t>
                          </m:r>
                        </m:sub>
                      </m:sSub>
                    </m:oMath>
                  </m:oMathPara>
                </a14:m>
                <a:endParaRPr lang="en-US" i="1"/>
              </a:p>
            </p:txBody>
          </p:sp>
        </mc:Choice>
        <mc:Fallback xmlns="">
          <p:sp>
            <p:nvSpPr>
              <p:cNvPr id="59" name="Hộp Văn bản 58">
                <a:extLst>
                  <a:ext uri="{FF2B5EF4-FFF2-40B4-BE49-F238E27FC236}">
                    <a16:creationId xmlns:a16="http://schemas.microsoft.com/office/drawing/2014/main" id="{78CB9E21-3C4F-4F0C-9EBF-855950F3B346}"/>
                  </a:ext>
                </a:extLst>
              </p:cNvPr>
              <p:cNvSpPr txBox="1">
                <a:spLocks noRot="1" noChangeAspect="1" noMove="1" noResize="1" noEditPoints="1" noAdjustHandles="1" noChangeArrowheads="1" noChangeShapeType="1" noTextEdit="1"/>
              </p:cNvSpPr>
              <p:nvPr/>
            </p:nvSpPr>
            <p:spPr>
              <a:xfrm>
                <a:off x="8134051" y="2749786"/>
                <a:ext cx="2423154" cy="395045"/>
              </a:xfrm>
              <a:prstGeom prst="rect">
                <a:avLst/>
              </a:prstGeom>
              <a:blipFill>
                <a:blip r:embed="rId3"/>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Hộp Văn bản 60">
                <a:extLst>
                  <a:ext uri="{FF2B5EF4-FFF2-40B4-BE49-F238E27FC236}">
                    <a16:creationId xmlns:a16="http://schemas.microsoft.com/office/drawing/2014/main" id="{3255920D-B384-4052-99C8-A89F47648D8D}"/>
                  </a:ext>
                </a:extLst>
              </p:cNvPr>
              <p:cNvSpPr txBox="1"/>
              <p:nvPr/>
            </p:nvSpPr>
            <p:spPr>
              <a:xfrm>
                <a:off x="6859756" y="4710953"/>
                <a:ext cx="2423154" cy="395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𝑎𝑐𝑐𝑒𝑝𝑡</m:t>
                          </m:r>
                        </m:sub>
                      </m:sSub>
                    </m:oMath>
                  </m:oMathPara>
                </a14:m>
                <a:endParaRPr lang="en-US" i="1"/>
              </a:p>
            </p:txBody>
          </p:sp>
        </mc:Choice>
        <mc:Fallback xmlns="">
          <p:sp>
            <p:nvSpPr>
              <p:cNvPr id="61" name="Hộp Văn bản 60">
                <a:extLst>
                  <a:ext uri="{FF2B5EF4-FFF2-40B4-BE49-F238E27FC236}">
                    <a16:creationId xmlns:a16="http://schemas.microsoft.com/office/drawing/2014/main" id="{3255920D-B384-4052-99C8-A89F47648D8D}"/>
                  </a:ext>
                </a:extLst>
              </p:cNvPr>
              <p:cNvSpPr txBox="1">
                <a:spLocks noRot="1" noChangeAspect="1" noMove="1" noResize="1" noEditPoints="1" noAdjustHandles="1" noChangeArrowheads="1" noChangeShapeType="1" noTextEdit="1"/>
              </p:cNvSpPr>
              <p:nvPr/>
            </p:nvSpPr>
            <p:spPr>
              <a:xfrm>
                <a:off x="6859756" y="4710953"/>
                <a:ext cx="2423154" cy="395045"/>
              </a:xfrm>
              <a:prstGeom prst="rect">
                <a:avLst/>
              </a:prstGeom>
              <a:blipFill>
                <a:blip r:embed="rId4"/>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Hộp Văn bản 62">
                <a:extLst>
                  <a:ext uri="{FF2B5EF4-FFF2-40B4-BE49-F238E27FC236}">
                    <a16:creationId xmlns:a16="http://schemas.microsoft.com/office/drawing/2014/main" id="{DA483DAA-C2DF-4319-A0A3-772B36F1737D}"/>
                  </a:ext>
                </a:extLst>
              </p:cNvPr>
              <p:cNvSpPr txBox="1"/>
              <p:nvPr/>
            </p:nvSpPr>
            <p:spPr>
              <a:xfrm>
                <a:off x="4901345" y="2732469"/>
                <a:ext cx="2423154"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𝑟𝑒𝑗𝑒𝑐𝑡</m:t>
                          </m:r>
                        </m:sub>
                      </m:sSub>
                    </m:oMath>
                  </m:oMathPara>
                </a14:m>
                <a:endParaRPr lang="en-US" i="1"/>
              </a:p>
            </p:txBody>
          </p:sp>
        </mc:Choice>
        <mc:Fallback xmlns="">
          <p:sp>
            <p:nvSpPr>
              <p:cNvPr id="63" name="Hộp Văn bản 62">
                <a:extLst>
                  <a:ext uri="{FF2B5EF4-FFF2-40B4-BE49-F238E27FC236}">
                    <a16:creationId xmlns:a16="http://schemas.microsoft.com/office/drawing/2014/main" id="{DA483DAA-C2DF-4319-A0A3-772B36F1737D}"/>
                  </a:ext>
                </a:extLst>
              </p:cNvPr>
              <p:cNvSpPr txBox="1">
                <a:spLocks noRot="1" noChangeAspect="1" noMove="1" noResize="1" noEditPoints="1" noAdjustHandles="1" noChangeArrowheads="1" noChangeShapeType="1" noTextEdit="1"/>
              </p:cNvSpPr>
              <p:nvPr/>
            </p:nvSpPr>
            <p:spPr>
              <a:xfrm>
                <a:off x="4901345" y="2732469"/>
                <a:ext cx="2423154" cy="391646"/>
              </a:xfrm>
              <a:prstGeom prst="rect">
                <a:avLst/>
              </a:prstGeom>
              <a:blipFill>
                <a:blip r:embed="rId5"/>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Hộp Văn bản 64">
                <a:extLst>
                  <a:ext uri="{FF2B5EF4-FFF2-40B4-BE49-F238E27FC236}">
                    <a16:creationId xmlns:a16="http://schemas.microsoft.com/office/drawing/2014/main" id="{C35F36B6-B1C0-4B0B-8843-5EFC2CAE588E}"/>
                  </a:ext>
                </a:extLst>
              </p:cNvPr>
              <p:cNvSpPr txBox="1"/>
              <p:nvPr/>
            </p:nvSpPr>
            <p:spPr>
              <a:xfrm>
                <a:off x="262600" y="2743626"/>
                <a:ext cx="233926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a:p>
            </p:txBody>
          </p:sp>
        </mc:Choice>
        <mc:Fallback xmlns="">
          <p:sp>
            <p:nvSpPr>
              <p:cNvPr id="65" name="Hộp Văn bản 64">
                <a:extLst>
                  <a:ext uri="{FF2B5EF4-FFF2-40B4-BE49-F238E27FC236}">
                    <a16:creationId xmlns:a16="http://schemas.microsoft.com/office/drawing/2014/main" id="{C35F36B6-B1C0-4B0B-8843-5EFC2CAE588E}"/>
                  </a:ext>
                </a:extLst>
              </p:cNvPr>
              <p:cNvSpPr txBox="1">
                <a:spLocks noRot="1" noChangeAspect="1" noMove="1" noResize="1" noEditPoints="1" noAdjustHandles="1" noChangeArrowheads="1" noChangeShapeType="1" noTextEdit="1"/>
              </p:cNvSpPr>
              <p:nvPr/>
            </p:nvSpPr>
            <p:spPr>
              <a:xfrm>
                <a:off x="262600" y="2743626"/>
                <a:ext cx="2339261" cy="369332"/>
              </a:xfrm>
              <a:prstGeom prst="rect">
                <a:avLst/>
              </a:prstGeom>
              <a:blipFill>
                <a:blip r:embed="rId6"/>
                <a:stretch>
                  <a:fillRect b="-13115"/>
                </a:stretch>
              </a:blipFill>
            </p:spPr>
            <p:txBody>
              <a:bodyPr/>
              <a:lstStyle/>
              <a:p>
                <a:r>
                  <a:rPr lang="en-US">
                    <a:noFill/>
                  </a:rPr>
                  <a:t> </a:t>
                </a:r>
              </a:p>
            </p:txBody>
          </p:sp>
        </mc:Fallback>
      </mc:AlternateContent>
      <p:sp>
        <p:nvSpPr>
          <p:cNvPr id="2" name="Chỗ dành sẵn cho Số hiệu Bản chiếu 1">
            <a:extLst>
              <a:ext uri="{FF2B5EF4-FFF2-40B4-BE49-F238E27FC236}">
                <a16:creationId xmlns:a16="http://schemas.microsoft.com/office/drawing/2014/main" id="{7F4F34DB-85AE-444C-A414-B156C67D9010}"/>
              </a:ext>
            </a:extLst>
          </p:cNvPr>
          <p:cNvSpPr>
            <a:spLocks noGrp="1"/>
          </p:cNvSpPr>
          <p:nvPr>
            <p:ph type="sldNum" sz="quarter" idx="12"/>
          </p:nvPr>
        </p:nvSpPr>
        <p:spPr/>
        <p:txBody>
          <a:bodyPr/>
          <a:lstStyle/>
          <a:p>
            <a:fld id="{74ABBA0F-ED8F-4A6E-AA06-FEAFBF3D52EE}" type="slidenum">
              <a:rPr lang="en-US" smtClean="0"/>
              <a:t>26</a:t>
            </a:fld>
            <a:endParaRPr lang="en-US"/>
          </a:p>
        </p:txBody>
      </p:sp>
    </p:spTree>
    <p:extLst>
      <p:ext uri="{BB962C8B-B14F-4D97-AF65-F5344CB8AC3E}">
        <p14:creationId xmlns:p14="http://schemas.microsoft.com/office/powerpoint/2010/main" val="169196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3">
            <a:extLst>
              <a:ext uri="{FF2B5EF4-FFF2-40B4-BE49-F238E27FC236}">
                <a16:creationId xmlns:a16="http://schemas.microsoft.com/office/drawing/2014/main" id="{4899650B-827B-4A4A-8A8E-D2939D513AF3}"/>
              </a:ext>
            </a:extLst>
          </p:cNvPr>
          <p:cNvSpPr txBox="1"/>
          <p:nvPr/>
        </p:nvSpPr>
        <p:spPr>
          <a:xfrm>
            <a:off x="5335862" y="2480732"/>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PSPACE</a:t>
            </a:r>
          </a:p>
        </p:txBody>
      </p:sp>
      <p:sp>
        <p:nvSpPr>
          <p:cNvPr id="7" name="Hộp Văn bản 5">
            <a:extLst>
              <a:ext uri="{FF2B5EF4-FFF2-40B4-BE49-F238E27FC236}">
                <a16:creationId xmlns:a16="http://schemas.microsoft.com/office/drawing/2014/main" id="{3BE36AF5-A4AD-4883-9B2D-DE5A3D3748EF}"/>
              </a:ext>
            </a:extLst>
          </p:cNvPr>
          <p:cNvSpPr txBox="1"/>
          <p:nvPr/>
        </p:nvSpPr>
        <p:spPr>
          <a:xfrm>
            <a:off x="3359938" y="3561600"/>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NP</a:t>
            </a:r>
          </a:p>
        </p:txBody>
      </p:sp>
      <p:sp>
        <p:nvSpPr>
          <p:cNvPr id="8" name="Hộp Văn bản 7">
            <a:extLst>
              <a:ext uri="{FF2B5EF4-FFF2-40B4-BE49-F238E27FC236}">
                <a16:creationId xmlns:a16="http://schemas.microsoft.com/office/drawing/2014/main" id="{195C7464-A932-4FB0-8EB8-7693BC9A186E}"/>
              </a:ext>
            </a:extLst>
          </p:cNvPr>
          <p:cNvSpPr txBox="1"/>
          <p:nvPr/>
        </p:nvSpPr>
        <p:spPr>
          <a:xfrm>
            <a:off x="7240277" y="3561600"/>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coNP</a:t>
            </a:r>
          </a:p>
        </p:txBody>
      </p:sp>
      <p:sp>
        <p:nvSpPr>
          <p:cNvPr id="9" name="Hộp Văn bản 9">
            <a:extLst>
              <a:ext uri="{FF2B5EF4-FFF2-40B4-BE49-F238E27FC236}">
                <a16:creationId xmlns:a16="http://schemas.microsoft.com/office/drawing/2014/main" id="{69B0EA51-C736-47B0-9846-0C6061CB3F2D}"/>
              </a:ext>
            </a:extLst>
          </p:cNvPr>
          <p:cNvSpPr txBox="1"/>
          <p:nvPr/>
        </p:nvSpPr>
        <p:spPr>
          <a:xfrm>
            <a:off x="5335862" y="4626001"/>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P = coP</a:t>
            </a:r>
          </a:p>
        </p:txBody>
      </p:sp>
      <p:cxnSp>
        <p:nvCxnSpPr>
          <p:cNvPr id="10" name="Đường nối Thẳng 11">
            <a:extLst>
              <a:ext uri="{FF2B5EF4-FFF2-40B4-BE49-F238E27FC236}">
                <a16:creationId xmlns:a16="http://schemas.microsoft.com/office/drawing/2014/main" id="{5A907E54-FE09-4559-ADB9-851D6826B0BC}"/>
              </a:ext>
            </a:extLst>
          </p:cNvPr>
          <p:cNvCxnSpPr>
            <a:stCxn id="6" idx="2"/>
            <a:endCxn id="7" idx="0"/>
          </p:cNvCxnSpPr>
          <p:nvPr/>
        </p:nvCxnSpPr>
        <p:spPr>
          <a:xfrm flipH="1">
            <a:off x="3873409" y="2850064"/>
            <a:ext cx="1975924"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Đường nối Thẳng 12">
            <a:extLst>
              <a:ext uri="{FF2B5EF4-FFF2-40B4-BE49-F238E27FC236}">
                <a16:creationId xmlns:a16="http://schemas.microsoft.com/office/drawing/2014/main" id="{443D0DA4-990F-43E0-9B8C-38A2BD4EA196}"/>
              </a:ext>
            </a:extLst>
          </p:cNvPr>
          <p:cNvCxnSpPr>
            <a:cxnSpLocks/>
            <a:stCxn id="8" idx="0"/>
            <a:endCxn id="6" idx="2"/>
          </p:cNvCxnSpPr>
          <p:nvPr/>
        </p:nvCxnSpPr>
        <p:spPr>
          <a:xfrm flipH="1" flipV="1">
            <a:off x="5849333" y="2850064"/>
            <a:ext cx="1904415"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Đường nối Thẳng 15">
            <a:extLst>
              <a:ext uri="{FF2B5EF4-FFF2-40B4-BE49-F238E27FC236}">
                <a16:creationId xmlns:a16="http://schemas.microsoft.com/office/drawing/2014/main" id="{502D5CC6-A8C1-4C7E-BA0B-D47FEBEE9BB1}"/>
              </a:ext>
            </a:extLst>
          </p:cNvPr>
          <p:cNvCxnSpPr>
            <a:cxnSpLocks/>
            <a:stCxn id="9" idx="0"/>
            <a:endCxn id="7" idx="2"/>
          </p:cNvCxnSpPr>
          <p:nvPr/>
        </p:nvCxnSpPr>
        <p:spPr>
          <a:xfrm flipH="1" flipV="1">
            <a:off x="3873409" y="3930932"/>
            <a:ext cx="1975924" cy="695069"/>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Đường nối Thẳng 18">
            <a:extLst>
              <a:ext uri="{FF2B5EF4-FFF2-40B4-BE49-F238E27FC236}">
                <a16:creationId xmlns:a16="http://schemas.microsoft.com/office/drawing/2014/main" id="{179866E4-94B3-416F-9738-9FBA2BD0346C}"/>
              </a:ext>
            </a:extLst>
          </p:cNvPr>
          <p:cNvCxnSpPr>
            <a:cxnSpLocks/>
            <a:stCxn id="9" idx="0"/>
            <a:endCxn id="8" idx="2"/>
          </p:cNvCxnSpPr>
          <p:nvPr/>
        </p:nvCxnSpPr>
        <p:spPr>
          <a:xfrm flipV="1">
            <a:off x="5849333" y="3930932"/>
            <a:ext cx="1904415" cy="695069"/>
          </a:xfrm>
          <a:prstGeom prst="line">
            <a:avLst/>
          </a:prstGeom>
          <a:ln w="28575"/>
        </p:spPr>
        <p:style>
          <a:lnRef idx="1">
            <a:schemeClr val="dk1"/>
          </a:lnRef>
          <a:fillRef idx="0">
            <a:schemeClr val="dk1"/>
          </a:fillRef>
          <a:effectRef idx="0">
            <a:schemeClr val="dk1"/>
          </a:effectRef>
          <a:fontRef idx="minor">
            <a:schemeClr val="tx1"/>
          </a:fontRef>
        </p:style>
      </p:cxnSp>
      <p:sp>
        <p:nvSpPr>
          <p:cNvPr id="14" name="Hộp Văn bản 13">
            <a:extLst>
              <a:ext uri="{FF2B5EF4-FFF2-40B4-BE49-F238E27FC236}">
                <a16:creationId xmlns:a16="http://schemas.microsoft.com/office/drawing/2014/main" id="{351DC0F0-6D17-48B8-B24E-DCFBB15DCF29}"/>
              </a:ext>
            </a:extLst>
          </p:cNvPr>
          <p:cNvSpPr txBox="1"/>
          <p:nvPr/>
        </p:nvSpPr>
        <p:spPr>
          <a:xfrm>
            <a:off x="4705747" y="5063180"/>
            <a:ext cx="6096000" cy="369332"/>
          </a:xfrm>
          <a:prstGeom prst="rect">
            <a:avLst/>
          </a:prstGeom>
          <a:noFill/>
        </p:spPr>
        <p:txBody>
          <a:bodyPr wrap="square">
            <a:spAutoFit/>
          </a:bodyPr>
          <a:lstStyle/>
          <a:p>
            <a:r>
              <a:rPr lang="en-US" b="1"/>
              <a:t>P</a:t>
            </a:r>
            <a:r>
              <a:rPr lang="en-US"/>
              <a:t>olynomial number of step</a:t>
            </a:r>
          </a:p>
        </p:txBody>
      </p:sp>
      <p:sp>
        <p:nvSpPr>
          <p:cNvPr id="15" name="Hộp Văn bản 14">
            <a:extLst>
              <a:ext uri="{FF2B5EF4-FFF2-40B4-BE49-F238E27FC236}">
                <a16:creationId xmlns:a16="http://schemas.microsoft.com/office/drawing/2014/main" id="{B564330D-7689-406B-8A9E-29046928DE0F}"/>
              </a:ext>
            </a:extLst>
          </p:cNvPr>
          <p:cNvSpPr txBox="1"/>
          <p:nvPr/>
        </p:nvSpPr>
        <p:spPr>
          <a:xfrm>
            <a:off x="4386879" y="1963914"/>
            <a:ext cx="6096000" cy="369332"/>
          </a:xfrm>
          <a:prstGeom prst="rect">
            <a:avLst/>
          </a:prstGeom>
          <a:noFill/>
        </p:spPr>
        <p:txBody>
          <a:bodyPr wrap="square">
            <a:spAutoFit/>
          </a:bodyPr>
          <a:lstStyle/>
          <a:p>
            <a:r>
              <a:rPr lang="en-US" b="1"/>
              <a:t>P</a:t>
            </a:r>
            <a:r>
              <a:rPr lang="en-US"/>
              <a:t>olynomial number of </a:t>
            </a:r>
            <a:r>
              <a:rPr lang="en-US" b="1"/>
              <a:t>SPACE</a:t>
            </a:r>
          </a:p>
        </p:txBody>
      </p:sp>
      <p:sp>
        <p:nvSpPr>
          <p:cNvPr id="16" name="Hộp Văn bản 15">
            <a:extLst>
              <a:ext uri="{FF2B5EF4-FFF2-40B4-BE49-F238E27FC236}">
                <a16:creationId xmlns:a16="http://schemas.microsoft.com/office/drawing/2014/main" id="{528D65A1-9899-4286-9F68-7771F26C957A}"/>
              </a:ext>
            </a:extLst>
          </p:cNvPr>
          <p:cNvSpPr txBox="1"/>
          <p:nvPr/>
        </p:nvSpPr>
        <p:spPr>
          <a:xfrm>
            <a:off x="1039784" y="3355136"/>
            <a:ext cx="3035209" cy="923330"/>
          </a:xfrm>
          <a:prstGeom prst="rect">
            <a:avLst/>
          </a:prstGeom>
          <a:noFill/>
        </p:spPr>
        <p:txBody>
          <a:bodyPr wrap="square">
            <a:spAutoFit/>
          </a:bodyPr>
          <a:lstStyle/>
          <a:p>
            <a:r>
              <a:rPr lang="vi-VN" b="1">
                <a:latin typeface="Calibri" panose="020F0502020204030204" pitchFamily="34" charset="0"/>
                <a:cs typeface="Calibri" panose="020F0502020204030204" pitchFamily="34" charset="0"/>
              </a:rPr>
              <a:t>N</a:t>
            </a:r>
            <a:r>
              <a:rPr lang="vi-VN">
                <a:latin typeface="Calibri" panose="020F0502020204030204" pitchFamily="34" charset="0"/>
                <a:cs typeface="Calibri" panose="020F0502020204030204" pitchFamily="34" charset="0"/>
              </a:rPr>
              <a:t>onderterministic Turing machine</a:t>
            </a:r>
            <a:r>
              <a:rPr lang="en-US">
                <a:latin typeface="Calibri" panose="020F0502020204030204" pitchFamily="34" charset="0"/>
                <a:cs typeface="Calibri" panose="020F0502020204030204" pitchFamily="34" charset="0"/>
              </a:rPr>
              <a:t> in</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P</a:t>
            </a:r>
            <a:r>
              <a:rPr lang="vi-VN">
                <a:latin typeface="Calibri" panose="020F0502020204030204" pitchFamily="34" charset="0"/>
                <a:cs typeface="Calibri" panose="020F0502020204030204" pitchFamily="34" charset="0"/>
              </a:rPr>
              <a:t>olynomial number of step</a:t>
            </a:r>
            <a:endParaRPr lang="en-US">
              <a:latin typeface="Calibri" panose="020F0502020204030204" pitchFamily="34" charset="0"/>
              <a:cs typeface="Calibri" panose="020F0502020204030204" pitchFamily="34" charset="0"/>
            </a:endParaRPr>
          </a:p>
        </p:txBody>
      </p:sp>
      <p:sp>
        <p:nvSpPr>
          <p:cNvPr id="18" name="Hộp Văn bản 17">
            <a:extLst>
              <a:ext uri="{FF2B5EF4-FFF2-40B4-BE49-F238E27FC236}">
                <a16:creationId xmlns:a16="http://schemas.microsoft.com/office/drawing/2014/main" id="{0F25A91E-BDB0-493A-8229-2ABE891879EF}"/>
              </a:ext>
            </a:extLst>
          </p:cNvPr>
          <p:cNvSpPr txBox="1"/>
          <p:nvPr/>
        </p:nvSpPr>
        <p:spPr>
          <a:xfrm>
            <a:off x="8104216" y="3513547"/>
            <a:ext cx="6096000" cy="369332"/>
          </a:xfrm>
          <a:prstGeom prst="rect">
            <a:avLst/>
          </a:prstGeom>
          <a:noFill/>
        </p:spPr>
        <p:txBody>
          <a:bodyPr wrap="square">
            <a:spAutoFit/>
          </a:bodyPr>
          <a:lstStyle/>
          <a:p>
            <a:r>
              <a:rPr lang="en-US"/>
              <a:t> </a:t>
            </a:r>
            <a:r>
              <a:rPr lang="en-US" b="1"/>
              <a:t>co</a:t>
            </a:r>
            <a:r>
              <a:rPr lang="en-US"/>
              <a:t>mplement of </a:t>
            </a:r>
            <a:r>
              <a:rPr lang="en-US" b="1"/>
              <a:t>NP</a:t>
            </a:r>
          </a:p>
        </p:txBody>
      </p:sp>
      <p:sp>
        <p:nvSpPr>
          <p:cNvPr id="2" name="Chỗ dành sẵn cho Số hiệu Bản chiếu 1">
            <a:extLst>
              <a:ext uri="{FF2B5EF4-FFF2-40B4-BE49-F238E27FC236}">
                <a16:creationId xmlns:a16="http://schemas.microsoft.com/office/drawing/2014/main" id="{14DA6B99-48C1-4EEE-B84C-595268F5C245}"/>
              </a:ext>
            </a:extLst>
          </p:cNvPr>
          <p:cNvSpPr>
            <a:spLocks noGrp="1"/>
          </p:cNvSpPr>
          <p:nvPr>
            <p:ph type="sldNum" sz="quarter" idx="12"/>
          </p:nvPr>
        </p:nvSpPr>
        <p:spPr/>
        <p:txBody>
          <a:bodyPr/>
          <a:lstStyle/>
          <a:p>
            <a:fld id="{74ABBA0F-ED8F-4A6E-AA06-FEAFBF3D52EE}" type="slidenum">
              <a:rPr lang="en-US" smtClean="0"/>
              <a:t>27</a:t>
            </a:fld>
            <a:endParaRPr lang="en-US"/>
          </a:p>
        </p:txBody>
      </p:sp>
    </p:spTree>
    <p:extLst>
      <p:ext uri="{BB962C8B-B14F-4D97-AF65-F5344CB8AC3E}">
        <p14:creationId xmlns:p14="http://schemas.microsoft.com/office/powerpoint/2010/main" val="143039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2.1.3. Probability</a:t>
            </a:r>
            <a:endParaRPr lang="en-US" dirty="0"/>
          </a:p>
        </p:txBody>
      </p:sp>
      <mc:AlternateContent xmlns:mc="http://schemas.openxmlformats.org/markup-compatibility/2006" xmlns:a14="http://schemas.microsoft.com/office/drawing/2010/main">
        <mc:Choice Requires="a14">
          <p:sp>
            <p:nvSpPr>
              <p:cNvPr id="51" name="Hộp Văn bản 4">
                <a:extLst>
                  <a:ext uri="{FF2B5EF4-FFF2-40B4-BE49-F238E27FC236}">
                    <a16:creationId xmlns:a16="http://schemas.microsoft.com/office/drawing/2014/main" id="{812456B0-C35E-4B63-8355-F7A16793307F}"/>
                  </a:ext>
                </a:extLst>
              </p:cNvPr>
              <p:cNvSpPr txBox="1"/>
              <p:nvPr/>
            </p:nvSpPr>
            <p:spPr>
              <a:xfrm>
                <a:off x="109330" y="4068723"/>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16</m:t>
                          </m:r>
                        </m:sub>
                      </m:sSub>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51" name="Hộp Văn bản 4">
                <a:extLst>
                  <a:ext uri="{FF2B5EF4-FFF2-40B4-BE49-F238E27FC236}">
                    <a16:creationId xmlns:a16="http://schemas.microsoft.com/office/drawing/2014/main" id="{812456B0-C35E-4B63-8355-F7A16793307F}"/>
                  </a:ext>
                </a:extLst>
              </p:cNvPr>
              <p:cNvSpPr txBox="1">
                <a:spLocks noRot="1" noChangeAspect="1" noMove="1" noResize="1" noEditPoints="1" noAdjustHandles="1" noChangeArrowheads="1" noChangeShapeType="1" noTextEdit="1"/>
              </p:cNvSpPr>
              <p:nvPr/>
            </p:nvSpPr>
            <p:spPr>
              <a:xfrm>
                <a:off x="109330" y="4068723"/>
                <a:ext cx="1308295" cy="369332"/>
              </a:xfrm>
              <a:prstGeom prst="rect">
                <a:avLst/>
              </a:prstGeom>
              <a:blipFill>
                <a:blip r:embed="rId2"/>
                <a:stretch>
                  <a:fillRect b="-13115"/>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2" name="Hộp Văn bản 6">
                <a:extLst>
                  <a:ext uri="{FF2B5EF4-FFF2-40B4-BE49-F238E27FC236}">
                    <a16:creationId xmlns:a16="http://schemas.microsoft.com/office/drawing/2014/main" id="{15A9794A-28F9-48F8-8E48-6185A87CF852}"/>
                  </a:ext>
                </a:extLst>
              </p:cNvPr>
              <p:cNvSpPr txBox="1"/>
              <p:nvPr/>
            </p:nvSpPr>
            <p:spPr>
              <a:xfrm>
                <a:off x="3113761" y="2884024"/>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9</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52" name="Hộp Văn bản 6">
                <a:extLst>
                  <a:ext uri="{FF2B5EF4-FFF2-40B4-BE49-F238E27FC236}">
                    <a16:creationId xmlns:a16="http://schemas.microsoft.com/office/drawing/2014/main" id="{15A9794A-28F9-48F8-8E48-6185A87CF852}"/>
                  </a:ext>
                </a:extLst>
              </p:cNvPr>
              <p:cNvSpPr txBox="1">
                <a:spLocks noRot="1" noChangeAspect="1" noMove="1" noResize="1" noEditPoints="1" noAdjustHandles="1" noChangeArrowheads="1" noChangeShapeType="1" noTextEdit="1"/>
              </p:cNvSpPr>
              <p:nvPr/>
            </p:nvSpPr>
            <p:spPr>
              <a:xfrm>
                <a:off x="3113761" y="2884024"/>
                <a:ext cx="1308295" cy="369332"/>
              </a:xfrm>
              <a:prstGeom prst="rect">
                <a:avLst/>
              </a:prstGeom>
              <a:blipFill>
                <a:blip r:embed="rId3"/>
                <a:stretch>
                  <a:fillRect b="-13115"/>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3" name="Hộp Văn bản 10">
                <a:extLst>
                  <a:ext uri="{FF2B5EF4-FFF2-40B4-BE49-F238E27FC236}">
                    <a16:creationId xmlns:a16="http://schemas.microsoft.com/office/drawing/2014/main" id="{0F78B7B3-6C60-4602-A2AC-DC616FAC65FD}"/>
                  </a:ext>
                </a:extLst>
              </p:cNvPr>
              <p:cNvSpPr txBox="1"/>
              <p:nvPr/>
            </p:nvSpPr>
            <p:spPr>
              <a:xfrm>
                <a:off x="3113760" y="3514725"/>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17</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18</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53" name="Hộp Văn bản 10">
                <a:extLst>
                  <a:ext uri="{FF2B5EF4-FFF2-40B4-BE49-F238E27FC236}">
                    <a16:creationId xmlns:a16="http://schemas.microsoft.com/office/drawing/2014/main" id="{0F78B7B3-6C60-4602-A2AC-DC616FAC65FD}"/>
                  </a:ext>
                </a:extLst>
              </p:cNvPr>
              <p:cNvSpPr txBox="1">
                <a:spLocks noRot="1" noChangeAspect="1" noMove="1" noResize="1" noEditPoints="1" noAdjustHandles="1" noChangeArrowheads="1" noChangeShapeType="1" noTextEdit="1"/>
              </p:cNvSpPr>
              <p:nvPr/>
            </p:nvSpPr>
            <p:spPr>
              <a:xfrm>
                <a:off x="3113760" y="3514725"/>
                <a:ext cx="1308295" cy="369332"/>
              </a:xfrm>
              <a:prstGeom prst="rect">
                <a:avLst/>
              </a:prstGeom>
              <a:blipFill>
                <a:blip r:embed="rId4"/>
                <a:stretch>
                  <a:fillRect l="-1402" r="-3738" b="-1333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4" name="Hộp Văn bản 12">
                <a:extLst>
                  <a:ext uri="{FF2B5EF4-FFF2-40B4-BE49-F238E27FC236}">
                    <a16:creationId xmlns:a16="http://schemas.microsoft.com/office/drawing/2014/main" id="{718814C1-FA0B-4428-B434-AE5DC099D2EC}"/>
                  </a:ext>
                </a:extLst>
              </p:cNvPr>
              <p:cNvSpPr txBox="1"/>
              <p:nvPr/>
            </p:nvSpPr>
            <p:spPr>
              <a:xfrm>
                <a:off x="3113760" y="4145426"/>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17</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18</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54" name="Hộp Văn bản 12">
                <a:extLst>
                  <a:ext uri="{FF2B5EF4-FFF2-40B4-BE49-F238E27FC236}">
                    <a16:creationId xmlns:a16="http://schemas.microsoft.com/office/drawing/2014/main" id="{718814C1-FA0B-4428-B434-AE5DC099D2EC}"/>
                  </a:ext>
                </a:extLst>
              </p:cNvPr>
              <p:cNvSpPr txBox="1">
                <a:spLocks noRot="1" noChangeAspect="1" noMove="1" noResize="1" noEditPoints="1" noAdjustHandles="1" noChangeArrowheads="1" noChangeShapeType="1" noTextEdit="1"/>
              </p:cNvSpPr>
              <p:nvPr/>
            </p:nvSpPr>
            <p:spPr>
              <a:xfrm>
                <a:off x="3113760" y="4145426"/>
                <a:ext cx="1308295" cy="369332"/>
              </a:xfrm>
              <a:prstGeom prst="rect">
                <a:avLst/>
              </a:prstGeom>
              <a:blipFill>
                <a:blip r:embed="rId5"/>
                <a:stretch>
                  <a:fillRect l="-1402" r="-3738" b="-13115"/>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5" name="Hộp Văn bản 14">
                <a:extLst>
                  <a:ext uri="{FF2B5EF4-FFF2-40B4-BE49-F238E27FC236}">
                    <a16:creationId xmlns:a16="http://schemas.microsoft.com/office/drawing/2014/main" id="{DC0E278D-5285-47B8-8073-ACF4FB819305}"/>
                  </a:ext>
                </a:extLst>
              </p:cNvPr>
              <p:cNvSpPr txBox="1"/>
              <p:nvPr/>
            </p:nvSpPr>
            <p:spPr>
              <a:xfrm>
                <a:off x="3159481" y="4796858"/>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23</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55" name="Hộp Văn bản 14">
                <a:extLst>
                  <a:ext uri="{FF2B5EF4-FFF2-40B4-BE49-F238E27FC236}">
                    <a16:creationId xmlns:a16="http://schemas.microsoft.com/office/drawing/2014/main" id="{DC0E278D-5285-47B8-8073-ACF4FB819305}"/>
                  </a:ext>
                </a:extLst>
              </p:cNvPr>
              <p:cNvSpPr txBox="1">
                <a:spLocks noRot="1" noChangeAspect="1" noMove="1" noResize="1" noEditPoints="1" noAdjustHandles="1" noChangeArrowheads="1" noChangeShapeType="1" noTextEdit="1"/>
              </p:cNvSpPr>
              <p:nvPr/>
            </p:nvSpPr>
            <p:spPr>
              <a:xfrm>
                <a:off x="3159481" y="4796858"/>
                <a:ext cx="1308295" cy="369332"/>
              </a:xfrm>
              <a:prstGeom prst="rect">
                <a:avLst/>
              </a:prstGeom>
              <a:blipFill>
                <a:blip r:embed="rId6"/>
                <a:stretch>
                  <a:fillRect l="-1395" r="-1860" b="-13333"/>
                </a:stretch>
              </a:blipFill>
            </p:spPr>
            <p:txBody>
              <a:bodyPr/>
              <a:lstStyle/>
              <a:p>
                <a:r>
                  <a:rPr lang="vi-VN">
                    <a:noFill/>
                  </a:rPr>
                  <a:t> </a:t>
                </a:r>
              </a:p>
            </p:txBody>
          </p:sp>
        </mc:Fallback>
      </mc:AlternateContent>
      <p:cxnSp>
        <p:nvCxnSpPr>
          <p:cNvPr id="56" name="Đường kết nối Mũi tên Thẳng 16">
            <a:extLst>
              <a:ext uri="{FF2B5EF4-FFF2-40B4-BE49-F238E27FC236}">
                <a16:creationId xmlns:a16="http://schemas.microsoft.com/office/drawing/2014/main" id="{9601C23A-172B-4E59-A10A-5CBAD2AC9DD7}"/>
              </a:ext>
            </a:extLst>
          </p:cNvPr>
          <p:cNvCxnSpPr/>
          <p:nvPr/>
        </p:nvCxnSpPr>
        <p:spPr>
          <a:xfrm>
            <a:off x="1925432" y="3387726"/>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7" name="Đường kết nối Mũi tên Thẳng 17">
            <a:extLst>
              <a:ext uri="{FF2B5EF4-FFF2-40B4-BE49-F238E27FC236}">
                <a16:creationId xmlns:a16="http://schemas.microsoft.com/office/drawing/2014/main" id="{B1A83D17-BC83-4A1F-9913-96C1F7BEB4B9}"/>
              </a:ext>
            </a:extLst>
          </p:cNvPr>
          <p:cNvCxnSpPr/>
          <p:nvPr/>
        </p:nvCxnSpPr>
        <p:spPr>
          <a:xfrm>
            <a:off x="1904720" y="4068723"/>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8" name="Đường kết nối Mũi tên Thẳng 18">
            <a:extLst>
              <a:ext uri="{FF2B5EF4-FFF2-40B4-BE49-F238E27FC236}">
                <a16:creationId xmlns:a16="http://schemas.microsoft.com/office/drawing/2014/main" id="{21D822B5-504A-43C0-8D9A-26B708CCF172}"/>
              </a:ext>
            </a:extLst>
          </p:cNvPr>
          <p:cNvCxnSpPr/>
          <p:nvPr/>
        </p:nvCxnSpPr>
        <p:spPr>
          <a:xfrm>
            <a:off x="1904720" y="4759426"/>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Hộp Văn bản 20">
                <a:extLst>
                  <a:ext uri="{FF2B5EF4-FFF2-40B4-BE49-F238E27FC236}">
                    <a16:creationId xmlns:a16="http://schemas.microsoft.com/office/drawing/2014/main" id="{DE347BB2-00ED-4533-83CB-A20B449DAC66}"/>
                  </a:ext>
                </a:extLst>
              </p:cNvPr>
              <p:cNvSpPr txBox="1"/>
              <p:nvPr/>
            </p:nvSpPr>
            <p:spPr>
              <a:xfrm>
                <a:off x="1474874" y="2900431"/>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0.14</m:t>
                      </m:r>
                    </m:oMath>
                  </m:oMathPara>
                </a14:m>
                <a:endParaRPr lang="en-US"/>
              </a:p>
            </p:txBody>
          </p:sp>
        </mc:Choice>
        <mc:Fallback xmlns="">
          <p:sp>
            <p:nvSpPr>
              <p:cNvPr id="59" name="Hộp Văn bản 20">
                <a:extLst>
                  <a:ext uri="{FF2B5EF4-FFF2-40B4-BE49-F238E27FC236}">
                    <a16:creationId xmlns:a16="http://schemas.microsoft.com/office/drawing/2014/main" id="{DE347BB2-00ED-4533-83CB-A20B449DAC66}"/>
                  </a:ext>
                </a:extLst>
              </p:cNvPr>
              <p:cNvSpPr txBox="1">
                <a:spLocks noRot="1" noChangeAspect="1" noMove="1" noResize="1" noEditPoints="1" noAdjustHandles="1" noChangeArrowheads="1" noChangeShapeType="1" noTextEdit="1"/>
              </p:cNvSpPr>
              <p:nvPr/>
            </p:nvSpPr>
            <p:spPr>
              <a:xfrm>
                <a:off x="1474874" y="2900431"/>
                <a:ext cx="1308295" cy="369332"/>
              </a:xfrm>
              <a:prstGeom prst="rect">
                <a:avLst/>
              </a:prstGeom>
              <a:blipFill>
                <a:blip r:embed="rId7"/>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0" name="Hộp Văn bản 22">
                <a:extLst>
                  <a:ext uri="{FF2B5EF4-FFF2-40B4-BE49-F238E27FC236}">
                    <a16:creationId xmlns:a16="http://schemas.microsoft.com/office/drawing/2014/main" id="{548402DE-069D-488F-A8FC-B69F9149631F}"/>
                  </a:ext>
                </a:extLst>
              </p:cNvPr>
              <p:cNvSpPr txBox="1"/>
              <p:nvPr/>
            </p:nvSpPr>
            <p:spPr>
              <a:xfrm>
                <a:off x="1474874" y="3572393"/>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0.23</m:t>
                      </m:r>
                    </m:oMath>
                  </m:oMathPara>
                </a14:m>
                <a:endParaRPr lang="en-US"/>
              </a:p>
            </p:txBody>
          </p:sp>
        </mc:Choice>
        <mc:Fallback xmlns="">
          <p:sp>
            <p:nvSpPr>
              <p:cNvPr id="60" name="Hộp Văn bản 22">
                <a:extLst>
                  <a:ext uri="{FF2B5EF4-FFF2-40B4-BE49-F238E27FC236}">
                    <a16:creationId xmlns:a16="http://schemas.microsoft.com/office/drawing/2014/main" id="{548402DE-069D-488F-A8FC-B69F9149631F}"/>
                  </a:ext>
                </a:extLst>
              </p:cNvPr>
              <p:cNvSpPr txBox="1">
                <a:spLocks noRot="1" noChangeAspect="1" noMove="1" noResize="1" noEditPoints="1" noAdjustHandles="1" noChangeArrowheads="1" noChangeShapeType="1" noTextEdit="1"/>
              </p:cNvSpPr>
              <p:nvPr/>
            </p:nvSpPr>
            <p:spPr>
              <a:xfrm>
                <a:off x="1474874" y="3572393"/>
                <a:ext cx="1308295" cy="369332"/>
              </a:xfrm>
              <a:prstGeom prst="rect">
                <a:avLst/>
              </a:prstGeom>
              <a:blipFill>
                <a:blip r:embed="rId8"/>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1" name="Hộp Văn bản 24">
                <a:extLst>
                  <a:ext uri="{FF2B5EF4-FFF2-40B4-BE49-F238E27FC236}">
                    <a16:creationId xmlns:a16="http://schemas.microsoft.com/office/drawing/2014/main" id="{DCCFA05C-A32B-42B6-8837-75238F0FE1D8}"/>
                  </a:ext>
                </a:extLst>
              </p:cNvPr>
              <p:cNvSpPr txBox="1"/>
              <p:nvPr/>
            </p:nvSpPr>
            <p:spPr>
              <a:xfrm>
                <a:off x="1474874" y="4276463"/>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0.08</m:t>
                      </m:r>
                    </m:oMath>
                  </m:oMathPara>
                </a14:m>
                <a:endParaRPr lang="en-US"/>
              </a:p>
            </p:txBody>
          </p:sp>
        </mc:Choice>
        <mc:Fallback xmlns="">
          <p:sp>
            <p:nvSpPr>
              <p:cNvPr id="61" name="Hộp Văn bản 24">
                <a:extLst>
                  <a:ext uri="{FF2B5EF4-FFF2-40B4-BE49-F238E27FC236}">
                    <a16:creationId xmlns:a16="http://schemas.microsoft.com/office/drawing/2014/main" id="{DCCFA05C-A32B-42B6-8837-75238F0FE1D8}"/>
                  </a:ext>
                </a:extLst>
              </p:cNvPr>
              <p:cNvSpPr txBox="1">
                <a:spLocks noRot="1" noChangeAspect="1" noMove="1" noResize="1" noEditPoints="1" noAdjustHandles="1" noChangeArrowheads="1" noChangeShapeType="1" noTextEdit="1"/>
              </p:cNvSpPr>
              <p:nvPr/>
            </p:nvSpPr>
            <p:spPr>
              <a:xfrm>
                <a:off x="1474874" y="4276463"/>
                <a:ext cx="1308295" cy="369332"/>
              </a:xfrm>
              <a:prstGeom prst="rect">
                <a:avLst/>
              </a:prstGeom>
              <a:blipFill>
                <a:blip r:embed="rId9"/>
                <a:stretch>
                  <a:fillRect/>
                </a:stretch>
              </a:blipFill>
            </p:spPr>
            <p:txBody>
              <a:bodyPr/>
              <a:lstStyle/>
              <a:p>
                <a:r>
                  <a:rPr lang="vi-VN">
                    <a:noFill/>
                  </a:rPr>
                  <a:t> </a:t>
                </a:r>
              </a:p>
            </p:txBody>
          </p:sp>
        </mc:Fallback>
      </mc:AlternateContent>
      <p:cxnSp>
        <p:nvCxnSpPr>
          <p:cNvPr id="62" name="Đường kết nối Mũi tên Thẳng 25">
            <a:extLst>
              <a:ext uri="{FF2B5EF4-FFF2-40B4-BE49-F238E27FC236}">
                <a16:creationId xmlns:a16="http://schemas.microsoft.com/office/drawing/2014/main" id="{D5DDF98E-7329-4CCE-8909-B81D717E02D1}"/>
              </a:ext>
            </a:extLst>
          </p:cNvPr>
          <p:cNvCxnSpPr/>
          <p:nvPr/>
        </p:nvCxnSpPr>
        <p:spPr>
          <a:xfrm>
            <a:off x="1925432" y="5432526"/>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Hộp Văn bản 27">
                <a:extLst>
                  <a:ext uri="{FF2B5EF4-FFF2-40B4-BE49-F238E27FC236}">
                    <a16:creationId xmlns:a16="http://schemas.microsoft.com/office/drawing/2014/main" id="{D3CA02B6-BD8B-4260-94E2-4EF2EFDE66B8}"/>
                  </a:ext>
                </a:extLst>
              </p:cNvPr>
              <p:cNvSpPr txBox="1"/>
              <p:nvPr/>
            </p:nvSpPr>
            <p:spPr>
              <a:xfrm>
                <a:off x="1495977" y="4977944"/>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0.55</m:t>
                      </m:r>
                    </m:oMath>
                  </m:oMathPara>
                </a14:m>
                <a:endParaRPr lang="en-US"/>
              </a:p>
            </p:txBody>
          </p:sp>
        </mc:Choice>
        <mc:Fallback xmlns="">
          <p:sp>
            <p:nvSpPr>
              <p:cNvPr id="63" name="Hộp Văn bản 27">
                <a:extLst>
                  <a:ext uri="{FF2B5EF4-FFF2-40B4-BE49-F238E27FC236}">
                    <a16:creationId xmlns:a16="http://schemas.microsoft.com/office/drawing/2014/main" id="{D3CA02B6-BD8B-4260-94E2-4EF2EFDE66B8}"/>
                  </a:ext>
                </a:extLst>
              </p:cNvPr>
              <p:cNvSpPr txBox="1">
                <a:spLocks noRot="1" noChangeAspect="1" noMove="1" noResize="1" noEditPoints="1" noAdjustHandles="1" noChangeArrowheads="1" noChangeShapeType="1" noTextEdit="1"/>
              </p:cNvSpPr>
              <p:nvPr/>
            </p:nvSpPr>
            <p:spPr>
              <a:xfrm>
                <a:off x="1495977" y="4977944"/>
                <a:ext cx="1308295" cy="369332"/>
              </a:xfrm>
              <a:prstGeom prst="rect">
                <a:avLst/>
              </a:prstGeom>
              <a:blipFill>
                <a:blip r:embed="rId10"/>
                <a:stretch>
                  <a:fillRect/>
                </a:stretch>
              </a:blipFill>
            </p:spPr>
            <p:txBody>
              <a:bodyPr/>
              <a:lstStyle/>
              <a:p>
                <a:r>
                  <a:rPr lang="vi-VN">
                    <a:noFill/>
                  </a:rPr>
                  <a:t> </a:t>
                </a:r>
              </a:p>
            </p:txBody>
          </p:sp>
        </mc:Fallback>
      </mc:AlternateContent>
      <p:cxnSp>
        <p:nvCxnSpPr>
          <p:cNvPr id="64" name="Đường nối Thẳng 29">
            <a:extLst>
              <a:ext uri="{FF2B5EF4-FFF2-40B4-BE49-F238E27FC236}">
                <a16:creationId xmlns:a16="http://schemas.microsoft.com/office/drawing/2014/main" id="{7FDD6D6A-1139-41F4-818B-6AC902A82DBC}"/>
              </a:ext>
            </a:extLst>
          </p:cNvPr>
          <p:cNvCxnSpPr>
            <a:endCxn id="51" idx="3"/>
          </p:cNvCxnSpPr>
          <p:nvPr/>
        </p:nvCxnSpPr>
        <p:spPr>
          <a:xfrm flipH="1">
            <a:off x="1417625" y="3387726"/>
            <a:ext cx="507807" cy="865663"/>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Đường nối Thẳng 30">
            <a:extLst>
              <a:ext uri="{FF2B5EF4-FFF2-40B4-BE49-F238E27FC236}">
                <a16:creationId xmlns:a16="http://schemas.microsoft.com/office/drawing/2014/main" id="{CB8B904F-291F-4929-A330-3630E476F1B3}"/>
              </a:ext>
            </a:extLst>
          </p:cNvPr>
          <p:cNvCxnSpPr>
            <a:cxnSpLocks/>
            <a:endCxn id="51" idx="3"/>
          </p:cNvCxnSpPr>
          <p:nvPr/>
        </p:nvCxnSpPr>
        <p:spPr>
          <a:xfrm flipH="1">
            <a:off x="1417625" y="4060826"/>
            <a:ext cx="507807" cy="192563"/>
          </a:xfrm>
          <a:prstGeom prst="line">
            <a:avLst/>
          </a:prstGeom>
          <a:ln w="28575"/>
        </p:spPr>
        <p:style>
          <a:lnRef idx="1">
            <a:schemeClr val="dk1"/>
          </a:lnRef>
          <a:fillRef idx="0">
            <a:schemeClr val="dk1"/>
          </a:fillRef>
          <a:effectRef idx="0">
            <a:schemeClr val="dk1"/>
          </a:effectRef>
          <a:fontRef idx="minor">
            <a:schemeClr val="tx1"/>
          </a:fontRef>
        </p:style>
      </p:cxnSp>
      <p:cxnSp>
        <p:nvCxnSpPr>
          <p:cNvPr id="66" name="Đường nối Thẳng 36">
            <a:extLst>
              <a:ext uri="{FF2B5EF4-FFF2-40B4-BE49-F238E27FC236}">
                <a16:creationId xmlns:a16="http://schemas.microsoft.com/office/drawing/2014/main" id="{942B4C86-68FC-4083-85BD-A0D2C7160BEB}"/>
              </a:ext>
            </a:extLst>
          </p:cNvPr>
          <p:cNvCxnSpPr>
            <a:cxnSpLocks/>
            <a:endCxn id="51" idx="3"/>
          </p:cNvCxnSpPr>
          <p:nvPr/>
        </p:nvCxnSpPr>
        <p:spPr>
          <a:xfrm flipH="1" flipV="1">
            <a:off x="1417625" y="4253389"/>
            <a:ext cx="487095" cy="516788"/>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Đường nối Thẳng 40">
            <a:extLst>
              <a:ext uri="{FF2B5EF4-FFF2-40B4-BE49-F238E27FC236}">
                <a16:creationId xmlns:a16="http://schemas.microsoft.com/office/drawing/2014/main" id="{ADBC72EC-3E7B-4257-8AE7-EA2A88391C39}"/>
              </a:ext>
            </a:extLst>
          </p:cNvPr>
          <p:cNvCxnSpPr>
            <a:cxnSpLocks/>
            <a:endCxn id="51" idx="3"/>
          </p:cNvCxnSpPr>
          <p:nvPr/>
        </p:nvCxnSpPr>
        <p:spPr>
          <a:xfrm flipH="1" flipV="1">
            <a:off x="1417625" y="4253389"/>
            <a:ext cx="507808" cy="1179138"/>
          </a:xfrm>
          <a:prstGeom prst="line">
            <a:avLst/>
          </a:prstGeom>
          <a:ln w="28575"/>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48855A97-1F69-46DC-8F29-E5AB51D15607}"/>
              </a:ext>
            </a:extLst>
          </p:cNvPr>
          <p:cNvSpPr>
            <a:spLocks noGrp="1"/>
          </p:cNvSpPr>
          <p:nvPr>
            <p:ph type="sldNum" sz="quarter" idx="12"/>
          </p:nvPr>
        </p:nvSpPr>
        <p:spPr/>
        <p:txBody>
          <a:bodyPr/>
          <a:lstStyle/>
          <a:p>
            <a:fld id="{74ABBA0F-ED8F-4A6E-AA06-FEAFBF3D52EE}" type="slidenum">
              <a:rPr lang="en-US" smtClean="0"/>
              <a:t>28</a:t>
            </a:fld>
            <a:endParaRPr lang="en-US"/>
          </a:p>
        </p:txBody>
      </p:sp>
      <p:pic>
        <p:nvPicPr>
          <p:cNvPr id="6" name="Hình ảnh 5">
            <a:extLst>
              <a:ext uri="{FF2B5EF4-FFF2-40B4-BE49-F238E27FC236}">
                <a16:creationId xmlns:a16="http://schemas.microsoft.com/office/drawing/2014/main" id="{EF4A38D8-B0AF-49B6-8568-E5368FFBEEC5}"/>
              </a:ext>
            </a:extLst>
          </p:cNvPr>
          <p:cNvPicPr>
            <a:picLocks noChangeAspect="1"/>
          </p:cNvPicPr>
          <p:nvPr/>
        </p:nvPicPr>
        <p:blipFill>
          <a:blip r:embed="rId11"/>
          <a:stretch>
            <a:fillRect/>
          </a:stretch>
        </p:blipFill>
        <p:spPr>
          <a:xfrm>
            <a:off x="5233743" y="136525"/>
            <a:ext cx="6753714" cy="2484644"/>
          </a:xfrm>
          <a:prstGeom prst="rect">
            <a:avLst/>
          </a:prstGeom>
        </p:spPr>
      </p:pic>
      <p:pic>
        <p:nvPicPr>
          <p:cNvPr id="8" name="Hình ảnh 7">
            <a:extLst>
              <a:ext uri="{FF2B5EF4-FFF2-40B4-BE49-F238E27FC236}">
                <a16:creationId xmlns:a16="http://schemas.microsoft.com/office/drawing/2014/main" id="{A66E0A68-98C4-41AA-8F31-721F64B715E1}"/>
              </a:ext>
            </a:extLst>
          </p:cNvPr>
          <p:cNvPicPr>
            <a:picLocks noChangeAspect="1"/>
          </p:cNvPicPr>
          <p:nvPr/>
        </p:nvPicPr>
        <p:blipFill>
          <a:blip r:embed="rId12"/>
          <a:stretch>
            <a:fillRect/>
          </a:stretch>
        </p:blipFill>
        <p:spPr>
          <a:xfrm>
            <a:off x="5259863" y="2642093"/>
            <a:ext cx="6727593" cy="2565035"/>
          </a:xfrm>
          <a:prstGeom prst="rect">
            <a:avLst/>
          </a:prstGeom>
        </p:spPr>
      </p:pic>
    </p:spTree>
    <p:extLst>
      <p:ext uri="{BB962C8B-B14F-4D97-AF65-F5344CB8AC3E}">
        <p14:creationId xmlns:p14="http://schemas.microsoft.com/office/powerpoint/2010/main" val="1654131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2.1.3. Probability</a:t>
            </a:r>
            <a:endParaRPr lang="en-US" dirty="0"/>
          </a:p>
        </p:txBody>
      </p:sp>
      <p:sp>
        <p:nvSpPr>
          <p:cNvPr id="6" name="Hộp Văn bản 35">
            <a:extLst>
              <a:ext uri="{FF2B5EF4-FFF2-40B4-BE49-F238E27FC236}">
                <a16:creationId xmlns:a16="http://schemas.microsoft.com/office/drawing/2014/main" id="{6BB01E60-7200-4A0D-8F37-6D0E676E6F46}"/>
              </a:ext>
            </a:extLst>
          </p:cNvPr>
          <p:cNvSpPr txBox="1"/>
          <p:nvPr/>
        </p:nvSpPr>
        <p:spPr>
          <a:xfrm>
            <a:off x="4111379" y="2461759"/>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BPP</a:t>
            </a:r>
          </a:p>
        </p:txBody>
      </p:sp>
      <p:sp>
        <p:nvSpPr>
          <p:cNvPr id="7" name="Hộp Văn bản 36">
            <a:extLst>
              <a:ext uri="{FF2B5EF4-FFF2-40B4-BE49-F238E27FC236}">
                <a16:creationId xmlns:a16="http://schemas.microsoft.com/office/drawing/2014/main" id="{64D1F4EF-4076-49B7-BE66-4A42AB0C2C73}"/>
              </a:ext>
            </a:extLst>
          </p:cNvPr>
          <p:cNvSpPr txBox="1"/>
          <p:nvPr/>
        </p:nvSpPr>
        <p:spPr>
          <a:xfrm>
            <a:off x="2135455" y="3542627"/>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RP</a:t>
            </a:r>
          </a:p>
        </p:txBody>
      </p:sp>
      <p:sp>
        <p:nvSpPr>
          <p:cNvPr id="8" name="Hộp Văn bản 37">
            <a:extLst>
              <a:ext uri="{FF2B5EF4-FFF2-40B4-BE49-F238E27FC236}">
                <a16:creationId xmlns:a16="http://schemas.microsoft.com/office/drawing/2014/main" id="{ACFB5F97-D996-427A-83C2-C90C003069C3}"/>
              </a:ext>
            </a:extLst>
          </p:cNvPr>
          <p:cNvSpPr txBox="1"/>
          <p:nvPr/>
        </p:nvSpPr>
        <p:spPr>
          <a:xfrm>
            <a:off x="6015794" y="3542627"/>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coRP</a:t>
            </a:r>
          </a:p>
        </p:txBody>
      </p:sp>
      <mc:AlternateContent xmlns:mc="http://schemas.openxmlformats.org/markup-compatibility/2006" xmlns:a14="http://schemas.microsoft.com/office/drawing/2010/main">
        <mc:Choice Requires="a14">
          <p:sp>
            <p:nvSpPr>
              <p:cNvPr id="9" name="Hộp Văn bản 38">
                <a:extLst>
                  <a:ext uri="{FF2B5EF4-FFF2-40B4-BE49-F238E27FC236}">
                    <a16:creationId xmlns:a16="http://schemas.microsoft.com/office/drawing/2014/main" id="{33995811-D71E-4305-A2F9-DF1BAA3351C0}"/>
                  </a:ext>
                </a:extLst>
              </p:cNvPr>
              <p:cNvSpPr txBox="1"/>
              <p:nvPr/>
            </p:nvSpPr>
            <p:spPr>
              <a:xfrm>
                <a:off x="3162396" y="4607028"/>
                <a:ext cx="2924907"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ZPP = RP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a:latin typeface="Cambria" panose="02040503050406030204" pitchFamily="18" charset="0"/>
                    <a:ea typeface="Cambria" panose="02040503050406030204" pitchFamily="18" charset="0"/>
                  </a:rPr>
                  <a:t> coRP</a:t>
                </a:r>
              </a:p>
            </p:txBody>
          </p:sp>
        </mc:Choice>
        <mc:Fallback xmlns="">
          <p:sp>
            <p:nvSpPr>
              <p:cNvPr id="9" name="Hộp Văn bản 38">
                <a:extLst>
                  <a:ext uri="{FF2B5EF4-FFF2-40B4-BE49-F238E27FC236}">
                    <a16:creationId xmlns:a16="http://schemas.microsoft.com/office/drawing/2014/main" id="{33995811-D71E-4305-A2F9-DF1BAA3351C0}"/>
                  </a:ext>
                </a:extLst>
              </p:cNvPr>
              <p:cNvSpPr txBox="1">
                <a:spLocks noRot="1" noChangeAspect="1" noMove="1" noResize="1" noEditPoints="1" noAdjustHandles="1" noChangeArrowheads="1" noChangeShapeType="1" noTextEdit="1"/>
              </p:cNvSpPr>
              <p:nvPr/>
            </p:nvSpPr>
            <p:spPr>
              <a:xfrm>
                <a:off x="3162396" y="4607028"/>
                <a:ext cx="2924907" cy="369332"/>
              </a:xfrm>
              <a:prstGeom prst="rect">
                <a:avLst/>
              </a:prstGeom>
              <a:blipFill>
                <a:blip r:embed="rId2"/>
                <a:stretch>
                  <a:fillRect t="-11667" b="-25000"/>
                </a:stretch>
              </a:blipFill>
            </p:spPr>
            <p:txBody>
              <a:bodyPr/>
              <a:lstStyle/>
              <a:p>
                <a:r>
                  <a:rPr lang="vi-VN">
                    <a:noFill/>
                  </a:rPr>
                  <a:t> </a:t>
                </a:r>
              </a:p>
            </p:txBody>
          </p:sp>
        </mc:Fallback>
      </mc:AlternateContent>
      <p:cxnSp>
        <p:nvCxnSpPr>
          <p:cNvPr id="10" name="Đường nối Thẳng 39">
            <a:extLst>
              <a:ext uri="{FF2B5EF4-FFF2-40B4-BE49-F238E27FC236}">
                <a16:creationId xmlns:a16="http://schemas.microsoft.com/office/drawing/2014/main" id="{64E97606-DF47-48B8-80EA-CED041388C04}"/>
              </a:ext>
            </a:extLst>
          </p:cNvPr>
          <p:cNvCxnSpPr>
            <a:cxnSpLocks/>
            <a:stCxn id="6" idx="2"/>
            <a:endCxn id="7" idx="0"/>
          </p:cNvCxnSpPr>
          <p:nvPr/>
        </p:nvCxnSpPr>
        <p:spPr>
          <a:xfrm flipH="1">
            <a:off x="2648926" y="2831091"/>
            <a:ext cx="1975924"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Đường nối Thẳng 40">
            <a:extLst>
              <a:ext uri="{FF2B5EF4-FFF2-40B4-BE49-F238E27FC236}">
                <a16:creationId xmlns:a16="http://schemas.microsoft.com/office/drawing/2014/main" id="{BAE2A05C-BED8-488A-B679-4BDA387ACE3C}"/>
              </a:ext>
            </a:extLst>
          </p:cNvPr>
          <p:cNvCxnSpPr>
            <a:cxnSpLocks/>
            <a:stCxn id="8" idx="0"/>
            <a:endCxn id="6" idx="2"/>
          </p:cNvCxnSpPr>
          <p:nvPr/>
        </p:nvCxnSpPr>
        <p:spPr>
          <a:xfrm flipH="1" flipV="1">
            <a:off x="4624850" y="2831091"/>
            <a:ext cx="1904415"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Đường nối Thẳng 41">
            <a:extLst>
              <a:ext uri="{FF2B5EF4-FFF2-40B4-BE49-F238E27FC236}">
                <a16:creationId xmlns:a16="http://schemas.microsoft.com/office/drawing/2014/main" id="{9A70A531-26C8-4572-B5EE-F9B8B4435155}"/>
              </a:ext>
            </a:extLst>
          </p:cNvPr>
          <p:cNvCxnSpPr>
            <a:cxnSpLocks/>
            <a:stCxn id="9" idx="0"/>
            <a:endCxn id="7" idx="2"/>
          </p:cNvCxnSpPr>
          <p:nvPr/>
        </p:nvCxnSpPr>
        <p:spPr>
          <a:xfrm flipH="1" flipV="1">
            <a:off x="2648926" y="3911959"/>
            <a:ext cx="1975924" cy="695069"/>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Đường nối Thẳng 42">
            <a:extLst>
              <a:ext uri="{FF2B5EF4-FFF2-40B4-BE49-F238E27FC236}">
                <a16:creationId xmlns:a16="http://schemas.microsoft.com/office/drawing/2014/main" id="{C57E1D4E-8C15-4CF2-A6DC-B6C91ABB266A}"/>
              </a:ext>
            </a:extLst>
          </p:cNvPr>
          <p:cNvCxnSpPr>
            <a:cxnSpLocks/>
            <a:stCxn id="9" idx="0"/>
            <a:endCxn id="8" idx="2"/>
          </p:cNvCxnSpPr>
          <p:nvPr/>
        </p:nvCxnSpPr>
        <p:spPr>
          <a:xfrm flipV="1">
            <a:off x="4624850" y="3911959"/>
            <a:ext cx="1904415" cy="695069"/>
          </a:xfrm>
          <a:prstGeom prst="line">
            <a:avLst/>
          </a:prstGeom>
          <a:ln w="28575"/>
        </p:spPr>
        <p:style>
          <a:lnRef idx="1">
            <a:schemeClr val="dk1"/>
          </a:lnRef>
          <a:fillRef idx="0">
            <a:schemeClr val="dk1"/>
          </a:fillRef>
          <a:effectRef idx="0">
            <a:schemeClr val="dk1"/>
          </a:effectRef>
          <a:fontRef idx="minor">
            <a:schemeClr val="tx1"/>
          </a:fontRef>
        </p:style>
      </p:cxnSp>
      <p:sp>
        <p:nvSpPr>
          <p:cNvPr id="69" name="Hộp Văn bản 68">
            <a:extLst>
              <a:ext uri="{FF2B5EF4-FFF2-40B4-BE49-F238E27FC236}">
                <a16:creationId xmlns:a16="http://schemas.microsoft.com/office/drawing/2014/main" id="{57F8D259-0F2F-4C83-97CA-DFD0E6FD5B8F}"/>
              </a:ext>
            </a:extLst>
          </p:cNvPr>
          <p:cNvSpPr txBox="1"/>
          <p:nvPr/>
        </p:nvSpPr>
        <p:spPr>
          <a:xfrm>
            <a:off x="2908130" y="1699522"/>
            <a:ext cx="3814053" cy="923330"/>
          </a:xfrm>
          <a:prstGeom prst="rect">
            <a:avLst/>
          </a:prstGeom>
          <a:noFill/>
        </p:spPr>
        <p:txBody>
          <a:bodyPr wrap="square">
            <a:spAutoFit/>
          </a:bodyPr>
          <a:lstStyle/>
          <a:p>
            <a:r>
              <a:rPr lang="en-US" b="1"/>
              <a:t>P</a:t>
            </a:r>
            <a:r>
              <a:rPr lang="en-US"/>
              <a:t>robabilistic Turing Machine in </a:t>
            </a:r>
            <a:r>
              <a:rPr lang="en-US" b="1"/>
              <a:t>P</a:t>
            </a:r>
            <a:r>
              <a:rPr lang="en-US"/>
              <a:t>olynomial time với khả năng xảy ra lỗi</a:t>
            </a:r>
          </a:p>
        </p:txBody>
      </p:sp>
      <p:sp>
        <p:nvSpPr>
          <p:cNvPr id="71" name="Hộp Văn bản 70">
            <a:extLst>
              <a:ext uri="{FF2B5EF4-FFF2-40B4-BE49-F238E27FC236}">
                <a16:creationId xmlns:a16="http://schemas.microsoft.com/office/drawing/2014/main" id="{521D1BA4-5C11-481F-9F2E-3B8ABDEA9337}"/>
              </a:ext>
            </a:extLst>
          </p:cNvPr>
          <p:cNvSpPr txBox="1"/>
          <p:nvPr/>
        </p:nvSpPr>
        <p:spPr>
          <a:xfrm>
            <a:off x="61651" y="3119384"/>
            <a:ext cx="2222380" cy="1477328"/>
          </a:xfrm>
          <a:prstGeom prst="rect">
            <a:avLst/>
          </a:prstGeom>
          <a:noFill/>
        </p:spPr>
        <p:txBody>
          <a:bodyPr wrap="square">
            <a:spAutoFit/>
          </a:bodyPr>
          <a:lstStyle/>
          <a:p>
            <a:pPr algn="r"/>
            <a:r>
              <a:rPr lang="en-US"/>
              <a:t>Probabilistic / </a:t>
            </a:r>
            <a:r>
              <a:rPr lang="en-US" b="1"/>
              <a:t>R</a:t>
            </a:r>
            <a:r>
              <a:rPr lang="en-US"/>
              <a:t>andom Turing Machine in </a:t>
            </a:r>
            <a:r>
              <a:rPr lang="en-US" b="1"/>
              <a:t>P</a:t>
            </a:r>
            <a:r>
              <a:rPr lang="en-US"/>
              <a:t>olynomial time with false negative only</a:t>
            </a:r>
          </a:p>
        </p:txBody>
      </p:sp>
      <p:sp>
        <p:nvSpPr>
          <p:cNvPr id="73" name="Hộp Văn bản 72">
            <a:extLst>
              <a:ext uri="{FF2B5EF4-FFF2-40B4-BE49-F238E27FC236}">
                <a16:creationId xmlns:a16="http://schemas.microsoft.com/office/drawing/2014/main" id="{55B088EB-589C-4691-99C5-3CEAEA0370F3}"/>
              </a:ext>
            </a:extLst>
          </p:cNvPr>
          <p:cNvSpPr txBox="1"/>
          <p:nvPr/>
        </p:nvSpPr>
        <p:spPr>
          <a:xfrm>
            <a:off x="7042735" y="2988629"/>
            <a:ext cx="2222380" cy="1477328"/>
          </a:xfrm>
          <a:prstGeom prst="rect">
            <a:avLst/>
          </a:prstGeom>
          <a:noFill/>
        </p:spPr>
        <p:txBody>
          <a:bodyPr wrap="square">
            <a:spAutoFit/>
          </a:bodyPr>
          <a:lstStyle/>
          <a:p>
            <a:r>
              <a:rPr lang="en-US"/>
              <a:t>Probabilistic / </a:t>
            </a:r>
            <a:r>
              <a:rPr lang="en-US" b="1"/>
              <a:t>R</a:t>
            </a:r>
            <a:r>
              <a:rPr lang="en-US"/>
              <a:t>andom Turing Machine in </a:t>
            </a:r>
            <a:r>
              <a:rPr lang="en-US" b="1"/>
              <a:t>P</a:t>
            </a:r>
            <a:r>
              <a:rPr lang="en-US"/>
              <a:t>olynomial time with false positive only</a:t>
            </a:r>
          </a:p>
        </p:txBody>
      </p:sp>
      <p:sp>
        <p:nvSpPr>
          <p:cNvPr id="75" name="Hộp Văn bản 74">
            <a:extLst>
              <a:ext uri="{FF2B5EF4-FFF2-40B4-BE49-F238E27FC236}">
                <a16:creationId xmlns:a16="http://schemas.microsoft.com/office/drawing/2014/main" id="{9A135786-D991-4979-B009-960D493A947B}"/>
              </a:ext>
            </a:extLst>
          </p:cNvPr>
          <p:cNvSpPr txBox="1"/>
          <p:nvPr/>
        </p:nvSpPr>
        <p:spPr>
          <a:xfrm>
            <a:off x="2908130" y="5053511"/>
            <a:ext cx="3341380" cy="923330"/>
          </a:xfrm>
          <a:prstGeom prst="rect">
            <a:avLst/>
          </a:prstGeom>
          <a:noFill/>
        </p:spPr>
        <p:txBody>
          <a:bodyPr wrap="square">
            <a:spAutoFit/>
          </a:bodyPr>
          <a:lstStyle/>
          <a:p>
            <a:r>
              <a:rPr lang="en-US" b="1"/>
              <a:t>P</a:t>
            </a:r>
            <a:r>
              <a:rPr lang="en-US"/>
              <a:t>robabilistic / Random Turing Machine in </a:t>
            </a:r>
            <a:r>
              <a:rPr lang="en-US" b="1"/>
              <a:t>P</a:t>
            </a:r>
            <a:r>
              <a:rPr lang="en-US"/>
              <a:t>olynomial time with </a:t>
            </a:r>
            <a:r>
              <a:rPr lang="en-US" b="1"/>
              <a:t>Z</a:t>
            </a:r>
            <a:r>
              <a:rPr lang="en-US"/>
              <a:t>ero error</a:t>
            </a:r>
          </a:p>
        </p:txBody>
      </p:sp>
      <p:sp>
        <p:nvSpPr>
          <p:cNvPr id="3" name="Chỗ dành sẵn cho Số hiệu Bản chiếu 2">
            <a:extLst>
              <a:ext uri="{FF2B5EF4-FFF2-40B4-BE49-F238E27FC236}">
                <a16:creationId xmlns:a16="http://schemas.microsoft.com/office/drawing/2014/main" id="{B4857F7C-0AB3-446F-B314-0D3B48FD36B8}"/>
              </a:ext>
            </a:extLst>
          </p:cNvPr>
          <p:cNvSpPr>
            <a:spLocks noGrp="1"/>
          </p:cNvSpPr>
          <p:nvPr>
            <p:ph type="sldNum" sz="quarter" idx="12"/>
          </p:nvPr>
        </p:nvSpPr>
        <p:spPr/>
        <p:txBody>
          <a:bodyPr/>
          <a:lstStyle/>
          <a:p>
            <a:fld id="{74ABBA0F-ED8F-4A6E-AA06-FEAFBF3D52EE}" type="slidenum">
              <a:rPr lang="en-US" smtClean="0"/>
              <a:t>29</a:t>
            </a:fld>
            <a:endParaRPr lang="en-US"/>
          </a:p>
        </p:txBody>
      </p:sp>
    </p:spTree>
    <p:extLst>
      <p:ext uri="{BB962C8B-B14F-4D97-AF65-F5344CB8AC3E}">
        <p14:creationId xmlns:p14="http://schemas.microsoft.com/office/powerpoint/2010/main" val="246559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CED57D-E7ED-4ADA-9F84-15426C5874B5}"/>
              </a:ext>
            </a:extLst>
          </p:cNvPr>
          <p:cNvSpPr>
            <a:spLocks noGrp="1"/>
          </p:cNvSpPr>
          <p:nvPr>
            <p:ph type="title"/>
          </p:nvPr>
        </p:nvSpPr>
        <p:spPr/>
        <p:txBody>
          <a:bodyPr/>
          <a:lstStyle/>
          <a:p>
            <a:r>
              <a:rPr lang="en-US" dirty="0"/>
              <a:t>1. About me</a:t>
            </a:r>
          </a:p>
        </p:txBody>
      </p:sp>
      <p:sp>
        <p:nvSpPr>
          <p:cNvPr id="3" name="Chỗ dành sẵn cho Nội dung 2">
            <a:extLst>
              <a:ext uri="{FF2B5EF4-FFF2-40B4-BE49-F238E27FC236}">
                <a16:creationId xmlns:a16="http://schemas.microsoft.com/office/drawing/2014/main" id="{6CAEAE90-5A6A-48DF-ADB1-B31E463B2996}"/>
              </a:ext>
            </a:extLst>
          </p:cNvPr>
          <p:cNvSpPr>
            <a:spLocks noGrp="1"/>
          </p:cNvSpPr>
          <p:nvPr>
            <p:ph idx="1"/>
          </p:nvPr>
        </p:nvSpPr>
        <p:spPr/>
        <p:txBody>
          <a:bodyPr/>
          <a:lstStyle/>
          <a:p>
            <a:r>
              <a:rPr lang="en-US"/>
              <a:t>Vu Tuan Hai</a:t>
            </a:r>
          </a:p>
          <a:p>
            <a:r>
              <a:rPr lang="en-US"/>
              <a:t>Faculty of SE, UIT - VNUHCM</a:t>
            </a:r>
          </a:p>
          <a:p>
            <a:endParaRPr lang="en-US"/>
          </a:p>
        </p:txBody>
      </p:sp>
      <p:pic>
        <p:nvPicPr>
          <p:cNvPr id="1026" name="Picture 2" descr="Top 8 Trường Đại học đào tạo ngành An ninh mạng tốt nhất tại Việt ...">
            <a:extLst>
              <a:ext uri="{FF2B5EF4-FFF2-40B4-BE49-F238E27FC236}">
                <a16:creationId xmlns:a16="http://schemas.microsoft.com/office/drawing/2014/main" id="{79538F6A-325B-4621-8FB4-443E33C4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870" y="815926"/>
            <a:ext cx="3255941" cy="5539843"/>
          </a:xfrm>
          <a:prstGeom prst="rect">
            <a:avLst/>
          </a:prstGeom>
          <a:noFill/>
          <a:extLst>
            <a:ext uri="{909E8E84-426E-40DD-AFC4-6F175D3DCCD1}">
              <a14:hiddenFill xmlns:a14="http://schemas.microsoft.com/office/drawing/2010/main">
                <a:solidFill>
                  <a:srgbClr val="FFFFFF"/>
                </a:solidFill>
              </a14:hiddenFill>
            </a:ext>
          </a:extLst>
        </p:spPr>
      </p:pic>
      <p:sp>
        <p:nvSpPr>
          <p:cNvPr id="4" name="Chỗ dành sẵn cho Số hiệu Bản chiếu 3">
            <a:extLst>
              <a:ext uri="{FF2B5EF4-FFF2-40B4-BE49-F238E27FC236}">
                <a16:creationId xmlns:a16="http://schemas.microsoft.com/office/drawing/2014/main" id="{5F152C7E-4C73-4755-913D-E94031256E9F}"/>
              </a:ext>
            </a:extLst>
          </p:cNvPr>
          <p:cNvSpPr>
            <a:spLocks noGrp="1"/>
          </p:cNvSpPr>
          <p:nvPr>
            <p:ph type="sldNum" sz="quarter" idx="12"/>
          </p:nvPr>
        </p:nvSpPr>
        <p:spPr/>
        <p:txBody>
          <a:bodyPr/>
          <a:lstStyle/>
          <a:p>
            <a:fld id="{74ABBA0F-ED8F-4A6E-AA06-FEAFBF3D52EE}" type="slidenum">
              <a:rPr lang="en-US" smtClean="0"/>
              <a:t>3</a:t>
            </a:fld>
            <a:endParaRPr lang="en-US"/>
          </a:p>
        </p:txBody>
      </p:sp>
    </p:spTree>
    <p:extLst>
      <p:ext uri="{BB962C8B-B14F-4D97-AF65-F5344CB8AC3E}">
        <p14:creationId xmlns:p14="http://schemas.microsoft.com/office/powerpoint/2010/main" val="423517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Hộp Văn bản 57">
            <a:extLst>
              <a:ext uri="{FF2B5EF4-FFF2-40B4-BE49-F238E27FC236}">
                <a16:creationId xmlns:a16="http://schemas.microsoft.com/office/drawing/2014/main" id="{9BBE9475-127F-4D38-98F1-2AA8E9B7042F}"/>
              </a:ext>
            </a:extLst>
          </p:cNvPr>
          <p:cNvSpPr txBox="1"/>
          <p:nvPr/>
        </p:nvSpPr>
        <p:spPr>
          <a:xfrm>
            <a:off x="5410837" y="1522873"/>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PSPACE</a:t>
            </a:r>
          </a:p>
        </p:txBody>
      </p:sp>
      <p:sp>
        <p:nvSpPr>
          <p:cNvPr id="15" name="Hộp Văn bản 58">
            <a:extLst>
              <a:ext uri="{FF2B5EF4-FFF2-40B4-BE49-F238E27FC236}">
                <a16:creationId xmlns:a16="http://schemas.microsoft.com/office/drawing/2014/main" id="{222B77C1-8DFC-4466-957D-2B2F70024324}"/>
              </a:ext>
            </a:extLst>
          </p:cNvPr>
          <p:cNvSpPr txBox="1"/>
          <p:nvPr/>
        </p:nvSpPr>
        <p:spPr>
          <a:xfrm>
            <a:off x="3434913" y="2603741"/>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NP</a:t>
            </a:r>
          </a:p>
        </p:txBody>
      </p:sp>
      <p:sp>
        <p:nvSpPr>
          <p:cNvPr id="16" name="Hộp Văn bản 59">
            <a:extLst>
              <a:ext uri="{FF2B5EF4-FFF2-40B4-BE49-F238E27FC236}">
                <a16:creationId xmlns:a16="http://schemas.microsoft.com/office/drawing/2014/main" id="{012C7071-45A6-4B4B-A8B8-4BA44CA0F109}"/>
              </a:ext>
            </a:extLst>
          </p:cNvPr>
          <p:cNvSpPr txBox="1"/>
          <p:nvPr/>
        </p:nvSpPr>
        <p:spPr>
          <a:xfrm>
            <a:off x="7315252" y="2603741"/>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coNP</a:t>
            </a:r>
          </a:p>
        </p:txBody>
      </p:sp>
      <p:sp>
        <p:nvSpPr>
          <p:cNvPr id="17" name="Hộp Văn bản 60">
            <a:extLst>
              <a:ext uri="{FF2B5EF4-FFF2-40B4-BE49-F238E27FC236}">
                <a16:creationId xmlns:a16="http://schemas.microsoft.com/office/drawing/2014/main" id="{71CD7921-3556-4B22-A223-B732AD231130}"/>
              </a:ext>
            </a:extLst>
          </p:cNvPr>
          <p:cNvSpPr txBox="1"/>
          <p:nvPr/>
        </p:nvSpPr>
        <p:spPr>
          <a:xfrm>
            <a:off x="5427836" y="5412275"/>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P</a:t>
            </a:r>
          </a:p>
        </p:txBody>
      </p:sp>
      <p:cxnSp>
        <p:nvCxnSpPr>
          <p:cNvPr id="18" name="Đường nối Thẳng 61">
            <a:extLst>
              <a:ext uri="{FF2B5EF4-FFF2-40B4-BE49-F238E27FC236}">
                <a16:creationId xmlns:a16="http://schemas.microsoft.com/office/drawing/2014/main" id="{5EAE0A1E-C4D4-42D1-8AE7-17A54B241552}"/>
              </a:ext>
            </a:extLst>
          </p:cNvPr>
          <p:cNvCxnSpPr>
            <a:cxnSpLocks/>
            <a:stCxn id="14" idx="2"/>
            <a:endCxn id="15" idx="0"/>
          </p:cNvCxnSpPr>
          <p:nvPr/>
        </p:nvCxnSpPr>
        <p:spPr>
          <a:xfrm flipH="1">
            <a:off x="3948384" y="1892205"/>
            <a:ext cx="1975924"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Đường nối Thẳng 62">
            <a:extLst>
              <a:ext uri="{FF2B5EF4-FFF2-40B4-BE49-F238E27FC236}">
                <a16:creationId xmlns:a16="http://schemas.microsoft.com/office/drawing/2014/main" id="{97634E41-C1B4-490A-BF1E-3E998601C6C7}"/>
              </a:ext>
            </a:extLst>
          </p:cNvPr>
          <p:cNvCxnSpPr>
            <a:cxnSpLocks/>
            <a:stCxn id="16" idx="0"/>
            <a:endCxn id="14" idx="2"/>
          </p:cNvCxnSpPr>
          <p:nvPr/>
        </p:nvCxnSpPr>
        <p:spPr>
          <a:xfrm flipH="1" flipV="1">
            <a:off x="5924308" y="1892205"/>
            <a:ext cx="1904415"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Đường nối Thẳng 63">
            <a:extLst>
              <a:ext uri="{FF2B5EF4-FFF2-40B4-BE49-F238E27FC236}">
                <a16:creationId xmlns:a16="http://schemas.microsoft.com/office/drawing/2014/main" id="{8EE471D7-CAC7-4D46-BBBC-08C20BF78716}"/>
              </a:ext>
            </a:extLst>
          </p:cNvPr>
          <p:cNvCxnSpPr>
            <a:cxnSpLocks/>
            <a:stCxn id="17" idx="0"/>
            <a:endCxn id="15" idx="2"/>
          </p:cNvCxnSpPr>
          <p:nvPr/>
        </p:nvCxnSpPr>
        <p:spPr>
          <a:xfrm flipH="1" flipV="1">
            <a:off x="3948384" y="2973073"/>
            <a:ext cx="1992923" cy="2439202"/>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Đường nối Thẳng 64">
            <a:extLst>
              <a:ext uri="{FF2B5EF4-FFF2-40B4-BE49-F238E27FC236}">
                <a16:creationId xmlns:a16="http://schemas.microsoft.com/office/drawing/2014/main" id="{686ED4F0-75C0-4274-B1B4-2BBD758B6626}"/>
              </a:ext>
            </a:extLst>
          </p:cNvPr>
          <p:cNvCxnSpPr>
            <a:cxnSpLocks/>
            <a:stCxn id="17" idx="0"/>
            <a:endCxn id="16" idx="2"/>
          </p:cNvCxnSpPr>
          <p:nvPr/>
        </p:nvCxnSpPr>
        <p:spPr>
          <a:xfrm flipV="1">
            <a:off x="5941307" y="2973073"/>
            <a:ext cx="1887416" cy="2439202"/>
          </a:xfrm>
          <a:prstGeom prst="line">
            <a:avLst/>
          </a:prstGeom>
          <a:ln w="28575"/>
        </p:spPr>
        <p:style>
          <a:lnRef idx="1">
            <a:schemeClr val="dk1"/>
          </a:lnRef>
          <a:fillRef idx="0">
            <a:schemeClr val="dk1"/>
          </a:fillRef>
          <a:effectRef idx="0">
            <a:schemeClr val="dk1"/>
          </a:effectRef>
          <a:fontRef idx="minor">
            <a:schemeClr val="tx1"/>
          </a:fontRef>
        </p:style>
      </p:cxnSp>
      <p:sp>
        <p:nvSpPr>
          <p:cNvPr id="22" name="Hộp Văn bản 75">
            <a:extLst>
              <a:ext uri="{FF2B5EF4-FFF2-40B4-BE49-F238E27FC236}">
                <a16:creationId xmlns:a16="http://schemas.microsoft.com/office/drawing/2014/main" id="{91C874B7-88BC-4763-8975-FE982715BE27}"/>
              </a:ext>
            </a:extLst>
          </p:cNvPr>
          <p:cNvSpPr txBox="1"/>
          <p:nvPr/>
        </p:nvSpPr>
        <p:spPr>
          <a:xfrm>
            <a:off x="5410836" y="2603741"/>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BPP</a:t>
            </a:r>
          </a:p>
        </p:txBody>
      </p:sp>
      <p:cxnSp>
        <p:nvCxnSpPr>
          <p:cNvPr id="23" name="Đường nối Thẳng 76">
            <a:extLst>
              <a:ext uri="{FF2B5EF4-FFF2-40B4-BE49-F238E27FC236}">
                <a16:creationId xmlns:a16="http://schemas.microsoft.com/office/drawing/2014/main" id="{B3EB6BE2-A4F4-4595-AAA8-8D3DAA11EA58}"/>
              </a:ext>
            </a:extLst>
          </p:cNvPr>
          <p:cNvCxnSpPr>
            <a:cxnSpLocks/>
            <a:stCxn id="14" idx="2"/>
            <a:endCxn id="22" idx="0"/>
          </p:cNvCxnSpPr>
          <p:nvPr/>
        </p:nvCxnSpPr>
        <p:spPr>
          <a:xfrm flipH="1">
            <a:off x="5924307" y="1892205"/>
            <a:ext cx="1" cy="711536"/>
          </a:xfrm>
          <a:prstGeom prst="line">
            <a:avLst/>
          </a:prstGeom>
          <a:ln w="28575"/>
        </p:spPr>
        <p:style>
          <a:lnRef idx="1">
            <a:schemeClr val="dk1"/>
          </a:lnRef>
          <a:fillRef idx="0">
            <a:schemeClr val="dk1"/>
          </a:fillRef>
          <a:effectRef idx="0">
            <a:schemeClr val="dk1"/>
          </a:effectRef>
          <a:fontRef idx="minor">
            <a:schemeClr val="tx1"/>
          </a:fontRef>
        </p:style>
      </p:cxnSp>
      <p:sp>
        <p:nvSpPr>
          <p:cNvPr id="24" name="Hộp Văn bản 85">
            <a:extLst>
              <a:ext uri="{FF2B5EF4-FFF2-40B4-BE49-F238E27FC236}">
                <a16:creationId xmlns:a16="http://schemas.microsoft.com/office/drawing/2014/main" id="{656E72DC-59B9-4093-8162-5A3549E142D9}"/>
              </a:ext>
            </a:extLst>
          </p:cNvPr>
          <p:cNvSpPr txBox="1"/>
          <p:nvPr/>
        </p:nvSpPr>
        <p:spPr>
          <a:xfrm>
            <a:off x="4655775" y="3258485"/>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RP</a:t>
            </a:r>
          </a:p>
        </p:txBody>
      </p:sp>
      <p:sp>
        <p:nvSpPr>
          <p:cNvPr id="25" name="Hộp Văn bản 87">
            <a:extLst>
              <a:ext uri="{FF2B5EF4-FFF2-40B4-BE49-F238E27FC236}">
                <a16:creationId xmlns:a16="http://schemas.microsoft.com/office/drawing/2014/main" id="{574C125F-B633-44F1-80C3-E8844B9B3FEA}"/>
              </a:ext>
            </a:extLst>
          </p:cNvPr>
          <p:cNvSpPr txBox="1"/>
          <p:nvPr/>
        </p:nvSpPr>
        <p:spPr>
          <a:xfrm>
            <a:off x="6113149" y="3258485"/>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coRP</a:t>
            </a:r>
          </a:p>
        </p:txBody>
      </p:sp>
      <p:sp>
        <p:nvSpPr>
          <p:cNvPr id="26" name="Hộp Văn bản 89">
            <a:extLst>
              <a:ext uri="{FF2B5EF4-FFF2-40B4-BE49-F238E27FC236}">
                <a16:creationId xmlns:a16="http://schemas.microsoft.com/office/drawing/2014/main" id="{3F313E95-5C9A-4FF2-B8BA-4E52DCA2A251}"/>
              </a:ext>
            </a:extLst>
          </p:cNvPr>
          <p:cNvSpPr txBox="1"/>
          <p:nvPr/>
        </p:nvSpPr>
        <p:spPr>
          <a:xfrm>
            <a:off x="5427836" y="4171436"/>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ZPP</a:t>
            </a:r>
          </a:p>
        </p:txBody>
      </p:sp>
      <p:cxnSp>
        <p:nvCxnSpPr>
          <p:cNvPr id="27" name="Đường nối Thẳng 91">
            <a:extLst>
              <a:ext uri="{FF2B5EF4-FFF2-40B4-BE49-F238E27FC236}">
                <a16:creationId xmlns:a16="http://schemas.microsoft.com/office/drawing/2014/main" id="{6B84342B-3170-4094-84A7-46D47D32E6EC}"/>
              </a:ext>
            </a:extLst>
          </p:cNvPr>
          <p:cNvCxnSpPr>
            <a:cxnSpLocks/>
            <a:stCxn id="22" idx="2"/>
            <a:endCxn id="24" idx="0"/>
          </p:cNvCxnSpPr>
          <p:nvPr/>
        </p:nvCxnSpPr>
        <p:spPr>
          <a:xfrm flipH="1">
            <a:off x="5169246" y="2973073"/>
            <a:ext cx="755061" cy="28541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Đường nối Thẳng 94">
            <a:extLst>
              <a:ext uri="{FF2B5EF4-FFF2-40B4-BE49-F238E27FC236}">
                <a16:creationId xmlns:a16="http://schemas.microsoft.com/office/drawing/2014/main" id="{AEB418DE-E85E-40DA-BCF6-1D488ECA0042}"/>
              </a:ext>
            </a:extLst>
          </p:cNvPr>
          <p:cNvCxnSpPr>
            <a:cxnSpLocks/>
            <a:stCxn id="22" idx="2"/>
            <a:endCxn id="25" idx="0"/>
          </p:cNvCxnSpPr>
          <p:nvPr/>
        </p:nvCxnSpPr>
        <p:spPr>
          <a:xfrm>
            <a:off x="5924307" y="2973073"/>
            <a:ext cx="702313" cy="285412"/>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Đường nối Thẳng 97">
            <a:extLst>
              <a:ext uri="{FF2B5EF4-FFF2-40B4-BE49-F238E27FC236}">
                <a16:creationId xmlns:a16="http://schemas.microsoft.com/office/drawing/2014/main" id="{A5B6D4E1-06FF-47F7-8A6E-8E6867103484}"/>
              </a:ext>
            </a:extLst>
          </p:cNvPr>
          <p:cNvCxnSpPr>
            <a:cxnSpLocks/>
            <a:stCxn id="26" idx="0"/>
            <a:endCxn id="25" idx="2"/>
          </p:cNvCxnSpPr>
          <p:nvPr/>
        </p:nvCxnSpPr>
        <p:spPr>
          <a:xfrm flipV="1">
            <a:off x="5941307" y="3627817"/>
            <a:ext cx="685313" cy="543619"/>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Đường nối Thẳng 100">
            <a:extLst>
              <a:ext uri="{FF2B5EF4-FFF2-40B4-BE49-F238E27FC236}">
                <a16:creationId xmlns:a16="http://schemas.microsoft.com/office/drawing/2014/main" id="{9866A777-06F0-43F8-B4A2-42CF9423E0F1}"/>
              </a:ext>
            </a:extLst>
          </p:cNvPr>
          <p:cNvCxnSpPr>
            <a:cxnSpLocks/>
            <a:stCxn id="24" idx="2"/>
            <a:endCxn id="26" idx="0"/>
          </p:cNvCxnSpPr>
          <p:nvPr/>
        </p:nvCxnSpPr>
        <p:spPr>
          <a:xfrm>
            <a:off x="5169246" y="3627817"/>
            <a:ext cx="772061" cy="543619"/>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Đường nối Thẳng 103">
            <a:extLst>
              <a:ext uri="{FF2B5EF4-FFF2-40B4-BE49-F238E27FC236}">
                <a16:creationId xmlns:a16="http://schemas.microsoft.com/office/drawing/2014/main" id="{8D384362-5BA9-4736-99D8-088D82E90CB7}"/>
              </a:ext>
            </a:extLst>
          </p:cNvPr>
          <p:cNvCxnSpPr>
            <a:cxnSpLocks/>
            <a:stCxn id="26" idx="2"/>
            <a:endCxn id="17" idx="0"/>
          </p:cNvCxnSpPr>
          <p:nvPr/>
        </p:nvCxnSpPr>
        <p:spPr>
          <a:xfrm>
            <a:off x="5941307" y="4540768"/>
            <a:ext cx="0" cy="871507"/>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Đường nối Thẳng 106">
            <a:extLst>
              <a:ext uri="{FF2B5EF4-FFF2-40B4-BE49-F238E27FC236}">
                <a16:creationId xmlns:a16="http://schemas.microsoft.com/office/drawing/2014/main" id="{44E6BF6E-5755-44C7-A7C0-0FC75C0F64CB}"/>
              </a:ext>
            </a:extLst>
          </p:cNvPr>
          <p:cNvCxnSpPr>
            <a:cxnSpLocks/>
            <a:stCxn id="15" idx="2"/>
            <a:endCxn id="24" idx="0"/>
          </p:cNvCxnSpPr>
          <p:nvPr/>
        </p:nvCxnSpPr>
        <p:spPr>
          <a:xfrm>
            <a:off x="3948384" y="2973073"/>
            <a:ext cx="1220862" cy="285412"/>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Đường nối Thẳng 109">
            <a:extLst>
              <a:ext uri="{FF2B5EF4-FFF2-40B4-BE49-F238E27FC236}">
                <a16:creationId xmlns:a16="http://schemas.microsoft.com/office/drawing/2014/main" id="{5FAA672B-B6C5-47C8-81B4-B6FC453A4902}"/>
              </a:ext>
            </a:extLst>
          </p:cNvPr>
          <p:cNvCxnSpPr>
            <a:cxnSpLocks/>
            <a:stCxn id="16" idx="2"/>
            <a:endCxn id="25" idx="0"/>
          </p:cNvCxnSpPr>
          <p:nvPr/>
        </p:nvCxnSpPr>
        <p:spPr>
          <a:xfrm flipH="1">
            <a:off x="6626620" y="2973073"/>
            <a:ext cx="1202103" cy="285412"/>
          </a:xfrm>
          <a:prstGeom prst="line">
            <a:avLst/>
          </a:prstGeom>
          <a:ln w="28575"/>
        </p:spPr>
        <p:style>
          <a:lnRef idx="1">
            <a:schemeClr val="dk1"/>
          </a:lnRef>
          <a:fillRef idx="0">
            <a:schemeClr val="dk1"/>
          </a:fillRef>
          <a:effectRef idx="0">
            <a:schemeClr val="dk1"/>
          </a:effectRef>
          <a:fontRef idx="minor">
            <a:schemeClr val="tx1"/>
          </a:fontRef>
        </p:style>
      </p:cxnSp>
      <p:sp>
        <p:nvSpPr>
          <p:cNvPr id="2" name="Chỗ dành sẵn cho Số hiệu Bản chiếu 1">
            <a:extLst>
              <a:ext uri="{FF2B5EF4-FFF2-40B4-BE49-F238E27FC236}">
                <a16:creationId xmlns:a16="http://schemas.microsoft.com/office/drawing/2014/main" id="{85AA79B6-AFD5-4965-A4FD-CF6445D68D44}"/>
              </a:ext>
            </a:extLst>
          </p:cNvPr>
          <p:cNvSpPr>
            <a:spLocks noGrp="1"/>
          </p:cNvSpPr>
          <p:nvPr>
            <p:ph type="sldNum" sz="quarter" idx="12"/>
          </p:nvPr>
        </p:nvSpPr>
        <p:spPr/>
        <p:txBody>
          <a:bodyPr/>
          <a:lstStyle/>
          <a:p>
            <a:fld id="{74ABBA0F-ED8F-4A6E-AA06-FEAFBF3D52EE}" type="slidenum">
              <a:rPr lang="en-US" smtClean="0"/>
              <a:t>30</a:t>
            </a:fld>
            <a:endParaRPr lang="en-US"/>
          </a:p>
        </p:txBody>
      </p:sp>
    </p:spTree>
    <p:extLst>
      <p:ext uri="{BB962C8B-B14F-4D97-AF65-F5344CB8AC3E}">
        <p14:creationId xmlns:p14="http://schemas.microsoft.com/office/powerpoint/2010/main" val="3577651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2.1.3. Quantum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p:txBody>
              <a:bodyPr/>
              <a:lstStyle/>
              <a:p>
                <a:pPr marL="0" indent="0">
                  <a:buNone/>
                </a:pPr>
                <a:r>
                  <a:rPr lang="en-US" dirty="0"/>
                  <a:t>Quantum Turing machine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𝑠𝑡𝑎𝑟𝑡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𝑟𝑒𝑗𝑒𝑐𝑡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𝑎𝑐𝑐𝑒𝑝𝑡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oMath>
                </a14:m>
                <a:endParaRPr lang="en-US" b="0" dirty="0"/>
              </a:p>
            </p:txBody>
          </p:sp>
        </mc:Choice>
        <mc:Fallback xmlns="">
          <p:sp>
            <p:nvSpPr>
              <p:cNvPr id="3" name="Chỗ dành sẵn cho Nội dung 2">
                <a:extLst>
                  <a:ext uri="{FF2B5EF4-FFF2-40B4-BE49-F238E27FC236}">
                    <a16:creationId xmlns:a16="http://schemas.microsoft.com/office/drawing/2014/main" id="{20D0CDB7-408E-4087-97A3-9FD1143A2DD2}"/>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EB697F9B-229F-4F77-8417-6960F27DA648}"/>
                  </a:ext>
                </a:extLst>
              </p:cNvPr>
              <p:cNvSpPr txBox="1"/>
              <p:nvPr/>
            </p:nvSpPr>
            <p:spPr>
              <a:xfrm>
                <a:off x="838200" y="2474893"/>
                <a:ext cx="6096000" cy="557910"/>
              </a:xfrm>
              <a:prstGeom prst="rect">
                <a:avLst/>
              </a:prstGeom>
              <a:noFill/>
            </p:spPr>
            <p:txBody>
              <a:bodyPr wrap="square">
                <a:spAutoFit/>
              </a:bodyPr>
              <a:lstStyle/>
              <a:p>
                <a:r>
                  <a:rPr lang="el-GR" sz="2800"/>
                  <a:t>𝑄𝑇𝑀 = {𝑄, Σ,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𝑠𝑡𝑎𝑟𝑡</m:t>
                        </m:r>
                      </m:sub>
                    </m:sSub>
                  </m:oMath>
                </a14:m>
                <a:r>
                  <a:rPr lang="el-GR" sz="280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𝑎𝑐𝑐𝑒𝑝𝑡</m:t>
                        </m:r>
                      </m:sub>
                    </m:sSub>
                  </m:oMath>
                </a14:m>
                <a:r>
                  <a:rPr lang="el-GR" sz="280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𝑟𝑒𝑗𝑒𝑐𝑡</m:t>
                        </m:r>
                      </m:sub>
                    </m:sSub>
                  </m:oMath>
                </a14:m>
                <a:r>
                  <a:rPr lang="el-GR" sz="2800"/>
                  <a:t>, 𝛿′}</a:t>
                </a:r>
                <a:endParaRPr lang="en-US" sz="2800"/>
              </a:p>
            </p:txBody>
          </p:sp>
        </mc:Choice>
        <mc:Fallback xmlns="">
          <p:sp>
            <p:nvSpPr>
              <p:cNvPr id="5" name="Hộp Văn bản 4">
                <a:extLst>
                  <a:ext uri="{FF2B5EF4-FFF2-40B4-BE49-F238E27FC236}">
                    <a16:creationId xmlns:a16="http://schemas.microsoft.com/office/drawing/2014/main" id="{EB697F9B-229F-4F77-8417-6960F27DA648}"/>
                  </a:ext>
                </a:extLst>
              </p:cNvPr>
              <p:cNvSpPr txBox="1">
                <a:spLocks noRot="1" noChangeAspect="1" noMove="1" noResize="1" noEditPoints="1" noAdjustHandles="1" noChangeArrowheads="1" noChangeShapeType="1" noTextEdit="1"/>
              </p:cNvSpPr>
              <p:nvPr/>
            </p:nvSpPr>
            <p:spPr>
              <a:xfrm>
                <a:off x="838200" y="2474893"/>
                <a:ext cx="6096000" cy="557910"/>
              </a:xfrm>
              <a:prstGeom prst="rect">
                <a:avLst/>
              </a:prstGeom>
              <a:blipFill>
                <a:blip r:embed="rId3"/>
                <a:stretch>
                  <a:fillRect l="-2100" t="-13043" b="-25000"/>
                </a:stretch>
              </a:blipFill>
            </p:spPr>
            <p:txBody>
              <a:bodyPr/>
              <a:lstStyle/>
              <a:p>
                <a:r>
                  <a:rPr lang="en-US">
                    <a:noFill/>
                  </a:rPr>
                  <a:t> </a:t>
                </a:r>
              </a:p>
            </p:txBody>
          </p:sp>
        </mc:Fallback>
      </mc:AlternateContent>
      <p:sp>
        <p:nvSpPr>
          <p:cNvPr id="7" name="Hộp Văn bản 6">
            <a:extLst>
              <a:ext uri="{FF2B5EF4-FFF2-40B4-BE49-F238E27FC236}">
                <a16:creationId xmlns:a16="http://schemas.microsoft.com/office/drawing/2014/main" id="{2BA585BF-8BC1-485B-BD62-BC514802A0D8}"/>
              </a:ext>
            </a:extLst>
          </p:cNvPr>
          <p:cNvSpPr txBox="1"/>
          <p:nvPr/>
        </p:nvSpPr>
        <p:spPr>
          <a:xfrm>
            <a:off x="838200" y="3246936"/>
            <a:ext cx="6096000" cy="523220"/>
          </a:xfrm>
          <a:prstGeom prst="rect">
            <a:avLst/>
          </a:prstGeom>
          <a:noFill/>
        </p:spPr>
        <p:txBody>
          <a:bodyPr wrap="square">
            <a:spAutoFit/>
          </a:bodyPr>
          <a:lstStyle/>
          <a:p>
            <a:r>
              <a:rPr lang="en-US" sz="2800"/>
              <a:t>𝛿′: 𝑄 × 𝛴 × 𝑄 × 𝛴 × {𝐿, 𝑅} → ℂ</a:t>
            </a:r>
          </a:p>
        </p:txBody>
      </p:sp>
      <p:pic>
        <p:nvPicPr>
          <p:cNvPr id="10" name="Hình ảnh 9">
            <a:extLst>
              <a:ext uri="{FF2B5EF4-FFF2-40B4-BE49-F238E27FC236}">
                <a16:creationId xmlns:a16="http://schemas.microsoft.com/office/drawing/2014/main" id="{2AF9AEF5-84F2-4F5E-87BD-0441BF7DACA8}"/>
              </a:ext>
            </a:extLst>
          </p:cNvPr>
          <p:cNvPicPr>
            <a:picLocks noChangeAspect="1"/>
          </p:cNvPicPr>
          <p:nvPr/>
        </p:nvPicPr>
        <p:blipFill>
          <a:blip r:embed="rId4"/>
          <a:stretch>
            <a:fillRect/>
          </a:stretch>
        </p:blipFill>
        <p:spPr>
          <a:xfrm>
            <a:off x="838200" y="3770156"/>
            <a:ext cx="7883181" cy="1141085"/>
          </a:xfrm>
          <a:prstGeom prst="rect">
            <a:avLst/>
          </a:prstGeom>
        </p:spPr>
      </p:pic>
      <p:sp>
        <p:nvSpPr>
          <p:cNvPr id="4" name="Chỗ dành sẵn cho Số hiệu Bản chiếu 3">
            <a:extLst>
              <a:ext uri="{FF2B5EF4-FFF2-40B4-BE49-F238E27FC236}">
                <a16:creationId xmlns:a16="http://schemas.microsoft.com/office/drawing/2014/main" id="{B2E371DA-E0CA-4F0F-BD5E-32BB4881170C}"/>
              </a:ext>
            </a:extLst>
          </p:cNvPr>
          <p:cNvSpPr>
            <a:spLocks noGrp="1"/>
          </p:cNvSpPr>
          <p:nvPr>
            <p:ph type="sldNum" sz="quarter" idx="12"/>
          </p:nvPr>
        </p:nvSpPr>
        <p:spPr/>
        <p:txBody>
          <a:bodyPr/>
          <a:lstStyle/>
          <a:p>
            <a:fld id="{74ABBA0F-ED8F-4A6E-AA06-FEAFBF3D52EE}" type="slidenum">
              <a:rPr lang="en-US" smtClean="0"/>
              <a:t>31</a:t>
            </a:fld>
            <a:endParaRPr lang="en-US"/>
          </a:p>
        </p:txBody>
      </p:sp>
    </p:spTree>
    <p:extLst>
      <p:ext uri="{BB962C8B-B14F-4D97-AF65-F5344CB8AC3E}">
        <p14:creationId xmlns:p14="http://schemas.microsoft.com/office/powerpoint/2010/main" val="1662208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F5DF2EF2-FE93-4D59-AA87-D586C434AC45}"/>
                  </a:ext>
                </a:extLst>
              </p:cNvPr>
              <p:cNvSpPr txBox="1"/>
              <p:nvPr/>
            </p:nvSpPr>
            <p:spPr>
              <a:xfrm>
                <a:off x="1111348" y="3052689"/>
                <a:ext cx="4586067" cy="369332"/>
              </a:xfrm>
              <a:prstGeom prst="rect">
                <a:avLst/>
              </a:prstGeom>
              <a:noFill/>
            </p:spPr>
            <p:txBody>
              <a:bodyPr wrap="square" rtlCol="0">
                <a:spAutoFit/>
              </a:bodyPr>
              <a:lstStyle/>
              <a:p>
                <a:r>
                  <a:rPr lang="en-US" b="0"/>
                  <a:t>(</a:t>
                </a:r>
                <a14:m>
                  <m:oMath xmlns:m="http://schemas.openxmlformats.org/officeDocument/2006/math">
                    <m:r>
                      <m:rPr>
                        <m:sty m:val="p"/>
                      </m:rPr>
                      <a:rPr lang="en-US" b="0" i="0" smtClean="0">
                        <a:latin typeface="Cambria Math" panose="02040503050406030204" pitchFamily="18" charset="0"/>
                      </a:rPr>
                      <m:t>Tr</m:t>
                    </m:r>
                    <m:r>
                      <a:rPr lang="en-US" b="0" i="0" smtClean="0">
                        <a:latin typeface="Cambria Math" panose="02040503050406030204" pitchFamily="18" charset="0"/>
                      </a:rPr>
                      <m:t>ạ</m:t>
                    </m:r>
                    <m:r>
                      <m:rPr>
                        <m:sty m:val="p"/>
                      </m:rPr>
                      <a:rPr lang="en-US" b="0" i="0" smtClean="0">
                        <a:latin typeface="Cambria Math" panose="02040503050406030204" pitchFamily="18" charset="0"/>
                      </a:rPr>
                      <m:t>ng</m:t>
                    </m:r>
                    <m:r>
                      <a:rPr lang="en-US" b="0" i="0" smtClean="0">
                        <a:latin typeface="Cambria Math" panose="02040503050406030204" pitchFamily="18" charset="0"/>
                      </a:rPr>
                      <m:t> </m:t>
                    </m:r>
                    <m:r>
                      <m:rPr>
                        <m:sty m:val="p"/>
                      </m:rPr>
                      <a:rPr lang="en-US" b="0" i="0" smtClean="0">
                        <a:latin typeface="Cambria Math" panose="02040503050406030204" pitchFamily="18" charset="0"/>
                      </a:rPr>
                      <m:t>th</m:t>
                    </m:r>
                    <m:r>
                      <a:rPr lang="en-US" b="0" i="0" smtClean="0">
                        <a:latin typeface="Cambria Math" panose="02040503050406030204" pitchFamily="18" charset="0"/>
                      </a:rPr>
                      <m:t>á</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6</m:t>
                        </m:r>
                      </m:sub>
                    </m:sSub>
                  </m:oMath>
                </a14:m>
                <a:r>
                  <a:rPr lang="en-US">
                    <a:latin typeface="Cambria" panose="02040503050406030204" pitchFamily="18" charset="0"/>
                    <a:ea typeface="Cambria" panose="02040503050406030204" pitchFamily="18" charset="0"/>
                  </a:rPr>
                  <a:t>)</a:t>
                </a:r>
              </a:p>
            </p:txBody>
          </p:sp>
        </mc:Choice>
        <mc:Fallback xmlns="">
          <p:sp>
            <p:nvSpPr>
              <p:cNvPr id="5" name="Hộp Văn bản 4">
                <a:extLst>
                  <a:ext uri="{FF2B5EF4-FFF2-40B4-BE49-F238E27FC236}">
                    <a16:creationId xmlns:a16="http://schemas.microsoft.com/office/drawing/2014/main" id="{F5DF2EF2-FE93-4D59-AA87-D586C434AC45}"/>
                  </a:ext>
                </a:extLst>
              </p:cNvPr>
              <p:cNvSpPr txBox="1">
                <a:spLocks noRot="1" noChangeAspect="1" noMove="1" noResize="1" noEditPoints="1" noAdjustHandles="1" noChangeArrowheads="1" noChangeShapeType="1" noTextEdit="1"/>
              </p:cNvSpPr>
              <p:nvPr/>
            </p:nvSpPr>
            <p:spPr>
              <a:xfrm>
                <a:off x="1111348" y="3052689"/>
                <a:ext cx="4586067" cy="369332"/>
              </a:xfrm>
              <a:prstGeom prst="rect">
                <a:avLst/>
              </a:prstGeom>
              <a:blipFill>
                <a:blip r:embed="rId3"/>
                <a:stretch>
                  <a:fillRect l="-1062" t="-13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5F51077E-B994-4567-AAC3-B98B4EE242D3}"/>
                  </a:ext>
                </a:extLst>
              </p:cNvPr>
              <p:cNvSpPr txBox="1"/>
              <p:nvPr/>
            </p:nvSpPr>
            <p:spPr>
              <a:xfrm>
                <a:off x="4259776" y="1856935"/>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mtClean="0"/>
                        <m:t>(</m:t>
                      </m:r>
                      <m:r>
                        <m:rPr>
                          <m:sty m:val="p"/>
                        </m:rPr>
                        <a:rPr lang="en-US">
                          <a:latin typeface="Cambria Math" panose="02040503050406030204" pitchFamily="18" charset="0"/>
                        </a:rPr>
                        <m:t>Tr</m:t>
                      </m:r>
                      <m:r>
                        <a:rPr lang="en-US">
                          <a:latin typeface="Cambria Math" panose="02040503050406030204" pitchFamily="18" charset="0"/>
                        </a:rPr>
                        <m:t>ạ</m:t>
                      </m:r>
                      <m:r>
                        <m:rPr>
                          <m:sty m:val="p"/>
                        </m:rPr>
                        <a:rPr lang="en-US">
                          <a:latin typeface="Cambria Math" panose="02040503050406030204" pitchFamily="18" charset="0"/>
                        </a:rPr>
                        <m:t>ng</m:t>
                      </m:r>
                      <m:r>
                        <a:rPr lang="en-US">
                          <a:latin typeface="Cambria Math" panose="02040503050406030204" pitchFamily="18" charset="0"/>
                        </a:rPr>
                        <m:t> </m:t>
                      </m:r>
                      <m:r>
                        <m:rPr>
                          <m:sty m:val="p"/>
                        </m:rPr>
                        <a:rPr lang="en-US">
                          <a:latin typeface="Cambria Math" panose="02040503050406030204" pitchFamily="18" charset="0"/>
                        </a:rPr>
                        <m:t>th</m:t>
                      </m:r>
                      <m:r>
                        <a:rPr lang="en-US">
                          <a:latin typeface="Cambria Math" panose="02040503050406030204" pitchFamily="18" charset="0"/>
                        </a:rPr>
                        <m:t>á</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b="0" i="0" smtClean="0">
                              <a:latin typeface="Cambria Math" panose="02040503050406030204" pitchFamily="18" charset="0"/>
                            </a:rPr>
                            <m:t>9</m:t>
                          </m:r>
                        </m:sub>
                      </m:sSub>
                      <m:r>
                        <m:rPr>
                          <m:nor/>
                        </m:rPr>
                        <a:rPr lang="en-US">
                          <a:latin typeface="Cambria"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6" name="Hộp Văn bản 5">
                <a:extLst>
                  <a:ext uri="{FF2B5EF4-FFF2-40B4-BE49-F238E27FC236}">
                    <a16:creationId xmlns:a16="http://schemas.microsoft.com/office/drawing/2014/main" id="{5F51077E-B994-4567-AAC3-B98B4EE242D3}"/>
                  </a:ext>
                </a:extLst>
              </p:cNvPr>
              <p:cNvSpPr txBox="1">
                <a:spLocks noRot="1" noChangeAspect="1" noMove="1" noResize="1" noEditPoints="1" noAdjustHandles="1" noChangeArrowheads="1" noChangeShapeType="1" noTextEdit="1"/>
              </p:cNvSpPr>
              <p:nvPr/>
            </p:nvSpPr>
            <p:spPr>
              <a:xfrm>
                <a:off x="4259776" y="1856935"/>
                <a:ext cx="1308295" cy="369332"/>
              </a:xfrm>
              <a:prstGeom prst="rect">
                <a:avLst/>
              </a:prstGeom>
              <a:blipFill>
                <a:blip r:embed="rId4"/>
                <a:stretch>
                  <a:fillRect l="-1402" r="-13084"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9C3888FA-38CD-4802-A40C-4A582305BE90}"/>
                  </a:ext>
                </a:extLst>
              </p:cNvPr>
              <p:cNvSpPr txBox="1"/>
              <p:nvPr/>
            </p:nvSpPr>
            <p:spPr>
              <a:xfrm>
                <a:off x="4259775" y="2487636"/>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mtClean="0"/>
                        <m:t>(</m:t>
                      </m:r>
                      <m:r>
                        <m:rPr>
                          <m:sty m:val="p"/>
                        </m:rPr>
                        <a:rPr lang="en-US">
                          <a:latin typeface="Cambria Math" panose="02040503050406030204" pitchFamily="18" charset="0"/>
                        </a:rPr>
                        <m:t>Tr</m:t>
                      </m:r>
                      <m:r>
                        <a:rPr lang="en-US">
                          <a:latin typeface="Cambria Math" panose="02040503050406030204" pitchFamily="18" charset="0"/>
                        </a:rPr>
                        <m:t>ạ</m:t>
                      </m:r>
                      <m:r>
                        <m:rPr>
                          <m:sty m:val="p"/>
                        </m:rPr>
                        <a:rPr lang="en-US">
                          <a:latin typeface="Cambria Math" panose="02040503050406030204" pitchFamily="18" charset="0"/>
                        </a:rPr>
                        <m:t>ng</m:t>
                      </m:r>
                      <m:r>
                        <a:rPr lang="en-US">
                          <a:latin typeface="Cambria Math" panose="02040503050406030204" pitchFamily="18" charset="0"/>
                        </a:rPr>
                        <m:t> </m:t>
                      </m:r>
                      <m:r>
                        <m:rPr>
                          <m:sty m:val="p"/>
                        </m:rPr>
                        <a:rPr lang="en-US">
                          <a:latin typeface="Cambria Math" panose="02040503050406030204" pitchFamily="18" charset="0"/>
                        </a:rPr>
                        <m:t>th</m:t>
                      </m:r>
                      <m:r>
                        <a:rPr lang="en-US">
                          <a:latin typeface="Cambria Math" panose="02040503050406030204" pitchFamily="18" charset="0"/>
                        </a:rPr>
                        <m:t>á</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b="0" i="0" smtClean="0">
                              <a:latin typeface="Cambria Math" panose="02040503050406030204" pitchFamily="18" charset="0"/>
                            </a:rPr>
                            <m:t>16</m:t>
                          </m:r>
                        </m:sub>
                      </m:sSub>
                      <m:r>
                        <m:rPr>
                          <m:nor/>
                        </m:rPr>
                        <a:rPr lang="en-US">
                          <a:latin typeface="Cambria"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9C3888FA-38CD-4802-A40C-4A582305BE90}"/>
                  </a:ext>
                </a:extLst>
              </p:cNvPr>
              <p:cNvSpPr txBox="1">
                <a:spLocks noRot="1" noChangeAspect="1" noMove="1" noResize="1" noEditPoints="1" noAdjustHandles="1" noChangeArrowheads="1" noChangeShapeType="1" noTextEdit="1"/>
              </p:cNvSpPr>
              <p:nvPr/>
            </p:nvSpPr>
            <p:spPr>
              <a:xfrm>
                <a:off x="4259775" y="2487636"/>
                <a:ext cx="1308295" cy="369332"/>
              </a:xfrm>
              <a:prstGeom prst="rect">
                <a:avLst/>
              </a:prstGeom>
              <a:blipFill>
                <a:blip r:embed="rId5"/>
                <a:stretch>
                  <a:fillRect l="-1402" r="-20561"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83CBBC6A-9112-473B-87AA-BF143D751C20}"/>
                  </a:ext>
                </a:extLst>
              </p:cNvPr>
              <p:cNvSpPr txBox="1"/>
              <p:nvPr/>
            </p:nvSpPr>
            <p:spPr>
              <a:xfrm>
                <a:off x="4284691" y="3845969"/>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mtClean="0"/>
                        <m:t>(</m:t>
                      </m:r>
                      <m:r>
                        <m:rPr>
                          <m:sty m:val="p"/>
                        </m:rPr>
                        <a:rPr lang="en-US">
                          <a:latin typeface="Cambria Math" panose="02040503050406030204" pitchFamily="18" charset="0"/>
                        </a:rPr>
                        <m:t>Tr</m:t>
                      </m:r>
                      <m:r>
                        <a:rPr lang="en-US">
                          <a:latin typeface="Cambria Math" panose="02040503050406030204" pitchFamily="18" charset="0"/>
                        </a:rPr>
                        <m:t>ạ</m:t>
                      </m:r>
                      <m:r>
                        <m:rPr>
                          <m:sty m:val="p"/>
                        </m:rPr>
                        <a:rPr lang="en-US">
                          <a:latin typeface="Cambria Math" panose="02040503050406030204" pitchFamily="18" charset="0"/>
                        </a:rPr>
                        <m:t>ng</m:t>
                      </m:r>
                      <m:r>
                        <a:rPr lang="en-US">
                          <a:latin typeface="Cambria Math" panose="02040503050406030204" pitchFamily="18" charset="0"/>
                        </a:rPr>
                        <m:t> </m:t>
                      </m:r>
                      <m:r>
                        <m:rPr>
                          <m:sty m:val="p"/>
                        </m:rPr>
                        <a:rPr lang="en-US">
                          <a:latin typeface="Cambria Math" panose="02040503050406030204" pitchFamily="18" charset="0"/>
                        </a:rPr>
                        <m:t>th</m:t>
                      </m:r>
                      <m:r>
                        <a:rPr lang="en-US">
                          <a:latin typeface="Cambria Math" panose="02040503050406030204" pitchFamily="18" charset="0"/>
                        </a:rPr>
                        <m:t>á</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b="0" i="0" smtClean="0">
                              <a:latin typeface="Cambria Math" panose="02040503050406030204" pitchFamily="18" charset="0"/>
                            </a:rPr>
                            <m:t>7</m:t>
                          </m:r>
                        </m:sub>
                      </m:sSub>
                      <m:r>
                        <m:rPr>
                          <m:nor/>
                        </m:rPr>
                        <a:rPr lang="en-US">
                          <a:latin typeface="Cambria"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83CBBC6A-9112-473B-87AA-BF143D751C20}"/>
                  </a:ext>
                </a:extLst>
              </p:cNvPr>
              <p:cNvSpPr txBox="1">
                <a:spLocks noRot="1" noChangeAspect="1" noMove="1" noResize="1" noEditPoints="1" noAdjustHandles="1" noChangeArrowheads="1" noChangeShapeType="1" noTextEdit="1"/>
              </p:cNvSpPr>
              <p:nvPr/>
            </p:nvSpPr>
            <p:spPr>
              <a:xfrm>
                <a:off x="4284691" y="3845969"/>
                <a:ext cx="1308295" cy="369332"/>
              </a:xfrm>
              <a:prstGeom prst="rect">
                <a:avLst/>
              </a:prstGeom>
              <a:blipFill>
                <a:blip r:embed="rId6"/>
                <a:stretch>
                  <a:fillRect l="-1402" r="-13551" b="-15000"/>
                </a:stretch>
              </a:blipFill>
            </p:spPr>
            <p:txBody>
              <a:bodyPr/>
              <a:lstStyle/>
              <a:p>
                <a:r>
                  <a:rPr lang="en-US">
                    <a:noFill/>
                  </a:rPr>
                  <a:t> </a:t>
                </a:r>
              </a:p>
            </p:txBody>
          </p:sp>
        </mc:Fallback>
      </mc:AlternateContent>
      <p:cxnSp>
        <p:nvCxnSpPr>
          <p:cNvPr id="10" name="Đường kết nối Mũi tên Thẳng 9">
            <a:extLst>
              <a:ext uri="{FF2B5EF4-FFF2-40B4-BE49-F238E27FC236}">
                <a16:creationId xmlns:a16="http://schemas.microsoft.com/office/drawing/2014/main" id="{1907F834-968B-46D4-B2B1-F8D6483D1522}"/>
              </a:ext>
            </a:extLst>
          </p:cNvPr>
          <p:cNvCxnSpPr/>
          <p:nvPr/>
        </p:nvCxnSpPr>
        <p:spPr>
          <a:xfrm>
            <a:off x="3071447" y="2360637"/>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Đường kết nối Mũi tên Thẳng 10">
            <a:extLst>
              <a:ext uri="{FF2B5EF4-FFF2-40B4-BE49-F238E27FC236}">
                <a16:creationId xmlns:a16="http://schemas.microsoft.com/office/drawing/2014/main" id="{75AC8795-72FB-43F9-95E1-2B89262BC0B2}"/>
              </a:ext>
            </a:extLst>
          </p:cNvPr>
          <p:cNvCxnSpPr/>
          <p:nvPr/>
        </p:nvCxnSpPr>
        <p:spPr>
          <a:xfrm>
            <a:off x="3050735" y="3041634"/>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Đường kết nối Mũi tên Thẳng 11">
            <a:extLst>
              <a:ext uri="{FF2B5EF4-FFF2-40B4-BE49-F238E27FC236}">
                <a16:creationId xmlns:a16="http://schemas.microsoft.com/office/drawing/2014/main" id="{54230B59-C26C-4171-BDC8-92ECF11251D1}"/>
              </a:ext>
            </a:extLst>
          </p:cNvPr>
          <p:cNvCxnSpPr/>
          <p:nvPr/>
        </p:nvCxnSpPr>
        <p:spPr>
          <a:xfrm>
            <a:off x="3050735" y="3732337"/>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27200702-8B36-46FF-976E-6789A07688A1}"/>
                  </a:ext>
                </a:extLst>
              </p:cNvPr>
              <p:cNvSpPr txBox="1"/>
              <p:nvPr/>
            </p:nvSpPr>
            <p:spPr>
              <a:xfrm>
                <a:off x="2620889" y="1873342"/>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oMath>
                  </m:oMathPara>
                </a14:m>
                <a:endParaRPr lang="en-US"/>
              </a:p>
            </p:txBody>
          </p:sp>
        </mc:Choice>
        <mc:Fallback xmlns="">
          <p:sp>
            <p:nvSpPr>
              <p:cNvPr id="13" name="Hộp Văn bản 12">
                <a:extLst>
                  <a:ext uri="{FF2B5EF4-FFF2-40B4-BE49-F238E27FC236}">
                    <a16:creationId xmlns:a16="http://schemas.microsoft.com/office/drawing/2014/main" id="{27200702-8B36-46FF-976E-6789A07688A1}"/>
                  </a:ext>
                </a:extLst>
              </p:cNvPr>
              <p:cNvSpPr txBox="1">
                <a:spLocks noRot="1" noChangeAspect="1" noMove="1" noResize="1" noEditPoints="1" noAdjustHandles="1" noChangeArrowheads="1" noChangeShapeType="1" noTextEdit="1"/>
              </p:cNvSpPr>
              <p:nvPr/>
            </p:nvSpPr>
            <p:spPr>
              <a:xfrm>
                <a:off x="2620889" y="1873342"/>
                <a:ext cx="130829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88018421-0686-4417-B1BF-B98CCDDF4D3B}"/>
                  </a:ext>
                </a:extLst>
              </p:cNvPr>
              <p:cNvSpPr txBox="1"/>
              <p:nvPr/>
            </p:nvSpPr>
            <p:spPr>
              <a:xfrm>
                <a:off x="2620889" y="2545304"/>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m:oMathPara>
                </a14:m>
                <a:endParaRPr lang="en-US"/>
              </a:p>
            </p:txBody>
          </p:sp>
        </mc:Choice>
        <mc:Fallback xmlns="">
          <p:sp>
            <p:nvSpPr>
              <p:cNvPr id="14" name="Hộp Văn bản 13">
                <a:extLst>
                  <a:ext uri="{FF2B5EF4-FFF2-40B4-BE49-F238E27FC236}">
                    <a16:creationId xmlns:a16="http://schemas.microsoft.com/office/drawing/2014/main" id="{88018421-0686-4417-B1BF-B98CCDDF4D3B}"/>
                  </a:ext>
                </a:extLst>
              </p:cNvPr>
              <p:cNvSpPr txBox="1">
                <a:spLocks noRot="1" noChangeAspect="1" noMove="1" noResize="1" noEditPoints="1" noAdjustHandles="1" noChangeArrowheads="1" noChangeShapeType="1" noTextEdit="1"/>
              </p:cNvSpPr>
              <p:nvPr/>
            </p:nvSpPr>
            <p:spPr>
              <a:xfrm>
                <a:off x="2620889" y="2545304"/>
                <a:ext cx="1308295"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87471B81-5085-4649-9B26-6CF495055C69}"/>
                  </a:ext>
                </a:extLst>
              </p:cNvPr>
              <p:cNvSpPr txBox="1"/>
              <p:nvPr/>
            </p:nvSpPr>
            <p:spPr>
              <a:xfrm>
                <a:off x="2620889" y="3249374"/>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15" name="Hộp Văn bản 14">
                <a:extLst>
                  <a:ext uri="{FF2B5EF4-FFF2-40B4-BE49-F238E27FC236}">
                    <a16:creationId xmlns:a16="http://schemas.microsoft.com/office/drawing/2014/main" id="{87471B81-5085-4649-9B26-6CF495055C69}"/>
                  </a:ext>
                </a:extLst>
              </p:cNvPr>
              <p:cNvSpPr txBox="1">
                <a:spLocks noRot="1" noChangeAspect="1" noMove="1" noResize="1" noEditPoints="1" noAdjustHandles="1" noChangeArrowheads="1" noChangeShapeType="1" noTextEdit="1"/>
              </p:cNvSpPr>
              <p:nvPr/>
            </p:nvSpPr>
            <p:spPr>
              <a:xfrm>
                <a:off x="2620889" y="3249374"/>
                <a:ext cx="1308295" cy="369332"/>
              </a:xfrm>
              <a:prstGeom prst="rect">
                <a:avLst/>
              </a:prstGeom>
              <a:blipFill>
                <a:blip r:embed="rId9"/>
                <a:stretch>
                  <a:fillRect/>
                </a:stretch>
              </a:blipFill>
            </p:spPr>
            <p:txBody>
              <a:bodyPr/>
              <a:lstStyle/>
              <a:p>
                <a:r>
                  <a:rPr lang="en-US">
                    <a:noFill/>
                  </a:rPr>
                  <a:t> </a:t>
                </a:r>
              </a:p>
            </p:txBody>
          </p:sp>
        </mc:Fallback>
      </mc:AlternateContent>
      <p:cxnSp>
        <p:nvCxnSpPr>
          <p:cNvPr id="16" name="Đường kết nối Mũi tên Thẳng 15">
            <a:extLst>
              <a:ext uri="{FF2B5EF4-FFF2-40B4-BE49-F238E27FC236}">
                <a16:creationId xmlns:a16="http://schemas.microsoft.com/office/drawing/2014/main" id="{320651DD-D100-4A28-B21C-B0772AFCA83F}"/>
              </a:ext>
            </a:extLst>
          </p:cNvPr>
          <p:cNvCxnSpPr/>
          <p:nvPr/>
        </p:nvCxnSpPr>
        <p:spPr>
          <a:xfrm>
            <a:off x="3071447" y="4405437"/>
            <a:ext cx="30245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Hộp Văn bản 16">
                <a:extLst>
                  <a:ext uri="{FF2B5EF4-FFF2-40B4-BE49-F238E27FC236}">
                    <a16:creationId xmlns:a16="http://schemas.microsoft.com/office/drawing/2014/main" id="{F75F389D-09F6-4EE1-B796-7AAE8C4AF413}"/>
                  </a:ext>
                </a:extLst>
              </p:cNvPr>
              <p:cNvSpPr txBox="1"/>
              <p:nvPr/>
            </p:nvSpPr>
            <p:spPr>
              <a:xfrm>
                <a:off x="2740466" y="3949300"/>
                <a:ext cx="1308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a:p>
            </p:txBody>
          </p:sp>
        </mc:Choice>
        <mc:Fallback xmlns="">
          <p:sp>
            <p:nvSpPr>
              <p:cNvPr id="17" name="Hộp Văn bản 16">
                <a:extLst>
                  <a:ext uri="{FF2B5EF4-FFF2-40B4-BE49-F238E27FC236}">
                    <a16:creationId xmlns:a16="http://schemas.microsoft.com/office/drawing/2014/main" id="{F75F389D-09F6-4EE1-B796-7AAE8C4AF413}"/>
                  </a:ext>
                </a:extLst>
              </p:cNvPr>
              <p:cNvSpPr txBox="1">
                <a:spLocks noRot="1" noChangeAspect="1" noMove="1" noResize="1" noEditPoints="1" noAdjustHandles="1" noChangeArrowheads="1" noChangeShapeType="1" noTextEdit="1"/>
              </p:cNvSpPr>
              <p:nvPr/>
            </p:nvSpPr>
            <p:spPr>
              <a:xfrm>
                <a:off x="2740466" y="3949300"/>
                <a:ext cx="1308295" cy="369332"/>
              </a:xfrm>
              <a:prstGeom prst="rect">
                <a:avLst/>
              </a:prstGeom>
              <a:blipFill>
                <a:blip r:embed="rId10"/>
                <a:stretch>
                  <a:fillRect/>
                </a:stretch>
              </a:blipFill>
            </p:spPr>
            <p:txBody>
              <a:bodyPr/>
              <a:lstStyle/>
              <a:p>
                <a:r>
                  <a:rPr lang="en-US">
                    <a:noFill/>
                  </a:rPr>
                  <a:t> </a:t>
                </a:r>
              </a:p>
            </p:txBody>
          </p:sp>
        </mc:Fallback>
      </mc:AlternateContent>
      <p:cxnSp>
        <p:nvCxnSpPr>
          <p:cNvPr id="18" name="Đường nối Thẳng 17">
            <a:extLst>
              <a:ext uri="{FF2B5EF4-FFF2-40B4-BE49-F238E27FC236}">
                <a16:creationId xmlns:a16="http://schemas.microsoft.com/office/drawing/2014/main" id="{788865B5-67EF-4727-A6DF-8B6350871A60}"/>
              </a:ext>
            </a:extLst>
          </p:cNvPr>
          <p:cNvCxnSpPr/>
          <p:nvPr/>
        </p:nvCxnSpPr>
        <p:spPr>
          <a:xfrm flipH="1">
            <a:off x="2563640" y="2360637"/>
            <a:ext cx="507807" cy="865663"/>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Đường nối Thẳng 18">
            <a:extLst>
              <a:ext uri="{FF2B5EF4-FFF2-40B4-BE49-F238E27FC236}">
                <a16:creationId xmlns:a16="http://schemas.microsoft.com/office/drawing/2014/main" id="{D9C60642-299E-4E3E-8518-C45B7F9743D2}"/>
              </a:ext>
            </a:extLst>
          </p:cNvPr>
          <p:cNvCxnSpPr>
            <a:cxnSpLocks/>
          </p:cNvCxnSpPr>
          <p:nvPr/>
        </p:nvCxnSpPr>
        <p:spPr>
          <a:xfrm flipH="1">
            <a:off x="2563640" y="3033737"/>
            <a:ext cx="507807" cy="192563"/>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Đường nối Thẳng 19">
            <a:extLst>
              <a:ext uri="{FF2B5EF4-FFF2-40B4-BE49-F238E27FC236}">
                <a16:creationId xmlns:a16="http://schemas.microsoft.com/office/drawing/2014/main" id="{27DB38EA-4025-4A0B-A14D-F9C6F90126DD}"/>
              </a:ext>
            </a:extLst>
          </p:cNvPr>
          <p:cNvCxnSpPr>
            <a:cxnSpLocks/>
          </p:cNvCxnSpPr>
          <p:nvPr/>
        </p:nvCxnSpPr>
        <p:spPr>
          <a:xfrm flipH="1" flipV="1">
            <a:off x="2563640" y="3226300"/>
            <a:ext cx="487095" cy="516788"/>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Đường nối Thẳng 20">
            <a:extLst>
              <a:ext uri="{FF2B5EF4-FFF2-40B4-BE49-F238E27FC236}">
                <a16:creationId xmlns:a16="http://schemas.microsoft.com/office/drawing/2014/main" id="{1530B5FC-9E9B-4027-98ED-6F42CC8689D1}"/>
              </a:ext>
            </a:extLst>
          </p:cNvPr>
          <p:cNvCxnSpPr>
            <a:cxnSpLocks/>
          </p:cNvCxnSpPr>
          <p:nvPr/>
        </p:nvCxnSpPr>
        <p:spPr>
          <a:xfrm flipH="1" flipV="1">
            <a:off x="2563640" y="3226300"/>
            <a:ext cx="507808" cy="1179138"/>
          </a:xfrm>
          <a:prstGeom prst="line">
            <a:avLst/>
          </a:prstGeom>
          <a:ln w="28575"/>
        </p:spPr>
        <p:style>
          <a:lnRef idx="1">
            <a:schemeClr val="dk1"/>
          </a:lnRef>
          <a:fillRef idx="0">
            <a:schemeClr val="dk1"/>
          </a:fillRef>
          <a:effectRef idx="0">
            <a:schemeClr val="dk1"/>
          </a:effectRef>
          <a:fontRef idx="minor">
            <a:schemeClr val="tx1"/>
          </a:fontRef>
        </p:style>
      </p:cxnSp>
      <p:sp>
        <p:nvSpPr>
          <p:cNvPr id="2" name="Chỗ dành sẵn cho Số hiệu Bản chiếu 1">
            <a:extLst>
              <a:ext uri="{FF2B5EF4-FFF2-40B4-BE49-F238E27FC236}">
                <a16:creationId xmlns:a16="http://schemas.microsoft.com/office/drawing/2014/main" id="{A5FB5FB4-4129-4CD9-A605-A118C3FA0929}"/>
              </a:ext>
            </a:extLst>
          </p:cNvPr>
          <p:cNvSpPr>
            <a:spLocks noGrp="1"/>
          </p:cNvSpPr>
          <p:nvPr>
            <p:ph type="sldNum" sz="quarter" idx="12"/>
          </p:nvPr>
        </p:nvSpPr>
        <p:spPr/>
        <p:txBody>
          <a:bodyPr/>
          <a:lstStyle/>
          <a:p>
            <a:fld id="{74ABBA0F-ED8F-4A6E-AA06-FEAFBF3D52EE}" type="slidenum">
              <a:rPr lang="en-US" smtClean="0"/>
              <a:t>32</a:t>
            </a:fld>
            <a:endParaRPr lang="en-US"/>
          </a:p>
        </p:txBody>
      </p:sp>
    </p:spTree>
    <p:extLst>
      <p:ext uri="{BB962C8B-B14F-4D97-AF65-F5344CB8AC3E}">
        <p14:creationId xmlns:p14="http://schemas.microsoft.com/office/powerpoint/2010/main" val="2867110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2.1.3. Quantum</a:t>
            </a:r>
            <a:endParaRPr lang="en-US" dirty="0"/>
          </a:p>
        </p:txBody>
      </p:sp>
      <p:pic>
        <p:nvPicPr>
          <p:cNvPr id="8" name="Hình ảnh 7">
            <a:extLst>
              <a:ext uri="{FF2B5EF4-FFF2-40B4-BE49-F238E27FC236}">
                <a16:creationId xmlns:a16="http://schemas.microsoft.com/office/drawing/2014/main" id="{DFBE3D19-6A1C-48C5-AF34-97C9CB19D459}"/>
              </a:ext>
            </a:extLst>
          </p:cNvPr>
          <p:cNvPicPr>
            <a:picLocks noChangeAspect="1"/>
          </p:cNvPicPr>
          <p:nvPr/>
        </p:nvPicPr>
        <p:blipFill>
          <a:blip r:embed="rId2"/>
          <a:stretch>
            <a:fillRect/>
          </a:stretch>
        </p:blipFill>
        <p:spPr>
          <a:xfrm>
            <a:off x="838200" y="1825624"/>
            <a:ext cx="5456583" cy="2712993"/>
          </a:xfrm>
          <a:prstGeom prst="rect">
            <a:avLst/>
          </a:prstGeom>
        </p:spPr>
      </p:pic>
      <p:pic>
        <p:nvPicPr>
          <p:cNvPr id="9" name="Hình ảnh 8">
            <a:extLst>
              <a:ext uri="{FF2B5EF4-FFF2-40B4-BE49-F238E27FC236}">
                <a16:creationId xmlns:a16="http://schemas.microsoft.com/office/drawing/2014/main" id="{16FF15A8-2064-430B-B40C-BE4FEC899F71}"/>
              </a:ext>
            </a:extLst>
          </p:cNvPr>
          <p:cNvPicPr>
            <a:picLocks noChangeAspect="1"/>
          </p:cNvPicPr>
          <p:nvPr/>
        </p:nvPicPr>
        <p:blipFill>
          <a:blip r:embed="rId3"/>
          <a:stretch>
            <a:fillRect/>
          </a:stretch>
        </p:blipFill>
        <p:spPr>
          <a:xfrm>
            <a:off x="790575" y="4673553"/>
            <a:ext cx="5305425" cy="1962150"/>
          </a:xfrm>
          <a:prstGeom prst="rect">
            <a:avLst/>
          </a:prstGeom>
        </p:spPr>
      </p:pic>
      <p:sp>
        <p:nvSpPr>
          <p:cNvPr id="3" name="Chỗ dành sẵn cho Số hiệu Bản chiếu 2">
            <a:extLst>
              <a:ext uri="{FF2B5EF4-FFF2-40B4-BE49-F238E27FC236}">
                <a16:creationId xmlns:a16="http://schemas.microsoft.com/office/drawing/2014/main" id="{64771D7D-CFE2-4F45-813C-F1D21020610E}"/>
              </a:ext>
            </a:extLst>
          </p:cNvPr>
          <p:cNvSpPr>
            <a:spLocks noGrp="1"/>
          </p:cNvSpPr>
          <p:nvPr>
            <p:ph type="sldNum" sz="quarter" idx="12"/>
          </p:nvPr>
        </p:nvSpPr>
        <p:spPr/>
        <p:txBody>
          <a:bodyPr/>
          <a:lstStyle/>
          <a:p>
            <a:fld id="{74ABBA0F-ED8F-4A6E-AA06-FEAFBF3D52EE}" type="slidenum">
              <a:rPr lang="en-US" smtClean="0"/>
              <a:t>33</a:t>
            </a:fld>
            <a:endParaRPr lang="en-US"/>
          </a:p>
        </p:txBody>
      </p:sp>
    </p:spTree>
    <p:extLst>
      <p:ext uri="{BB962C8B-B14F-4D97-AF65-F5344CB8AC3E}">
        <p14:creationId xmlns:p14="http://schemas.microsoft.com/office/powerpoint/2010/main" val="261156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2.1.3. Quantum</a:t>
            </a:r>
          </a:p>
        </p:txBody>
      </p:sp>
      <p:sp>
        <p:nvSpPr>
          <p:cNvPr id="32" name="Hộp Văn bản 57">
            <a:extLst>
              <a:ext uri="{FF2B5EF4-FFF2-40B4-BE49-F238E27FC236}">
                <a16:creationId xmlns:a16="http://schemas.microsoft.com/office/drawing/2014/main" id="{232CADA4-D0F0-422E-8F50-7D00CE5AB7F1}"/>
              </a:ext>
            </a:extLst>
          </p:cNvPr>
          <p:cNvSpPr txBox="1"/>
          <p:nvPr/>
        </p:nvSpPr>
        <p:spPr>
          <a:xfrm>
            <a:off x="7882621" y="576775"/>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PSPACE</a:t>
            </a:r>
          </a:p>
        </p:txBody>
      </p:sp>
      <p:sp>
        <p:nvSpPr>
          <p:cNvPr id="33" name="Hộp Văn bản 58">
            <a:extLst>
              <a:ext uri="{FF2B5EF4-FFF2-40B4-BE49-F238E27FC236}">
                <a16:creationId xmlns:a16="http://schemas.microsoft.com/office/drawing/2014/main" id="{2F534D8C-F0A5-47F6-AB4C-A177BEA34A5D}"/>
              </a:ext>
            </a:extLst>
          </p:cNvPr>
          <p:cNvSpPr txBox="1"/>
          <p:nvPr/>
        </p:nvSpPr>
        <p:spPr>
          <a:xfrm>
            <a:off x="5288331" y="1657643"/>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NP</a:t>
            </a:r>
          </a:p>
        </p:txBody>
      </p:sp>
      <p:sp>
        <p:nvSpPr>
          <p:cNvPr id="34" name="Hộp Văn bản 59">
            <a:extLst>
              <a:ext uri="{FF2B5EF4-FFF2-40B4-BE49-F238E27FC236}">
                <a16:creationId xmlns:a16="http://schemas.microsoft.com/office/drawing/2014/main" id="{59B35F93-CA0F-4281-8D97-95ECB68847E2}"/>
              </a:ext>
            </a:extLst>
          </p:cNvPr>
          <p:cNvSpPr txBox="1"/>
          <p:nvPr/>
        </p:nvSpPr>
        <p:spPr>
          <a:xfrm>
            <a:off x="10324218" y="1657643"/>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coNP</a:t>
            </a:r>
          </a:p>
        </p:txBody>
      </p:sp>
      <p:sp>
        <p:nvSpPr>
          <p:cNvPr id="35" name="Hộp Văn bản 60">
            <a:extLst>
              <a:ext uri="{FF2B5EF4-FFF2-40B4-BE49-F238E27FC236}">
                <a16:creationId xmlns:a16="http://schemas.microsoft.com/office/drawing/2014/main" id="{3D880954-0A29-42D2-82AB-9710B92A226F}"/>
              </a:ext>
            </a:extLst>
          </p:cNvPr>
          <p:cNvSpPr txBox="1"/>
          <p:nvPr/>
        </p:nvSpPr>
        <p:spPr>
          <a:xfrm>
            <a:off x="7882619" y="6258468"/>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P</a:t>
            </a:r>
          </a:p>
        </p:txBody>
      </p:sp>
      <p:cxnSp>
        <p:nvCxnSpPr>
          <p:cNvPr id="36" name="Đường nối Thẳng 61">
            <a:extLst>
              <a:ext uri="{FF2B5EF4-FFF2-40B4-BE49-F238E27FC236}">
                <a16:creationId xmlns:a16="http://schemas.microsoft.com/office/drawing/2014/main" id="{AD2D291B-4367-42D3-815B-61484D0EED01}"/>
              </a:ext>
            </a:extLst>
          </p:cNvPr>
          <p:cNvCxnSpPr>
            <a:stCxn id="32" idx="2"/>
            <a:endCxn id="33" idx="0"/>
          </p:cNvCxnSpPr>
          <p:nvPr/>
        </p:nvCxnSpPr>
        <p:spPr>
          <a:xfrm flipH="1">
            <a:off x="5801802" y="946107"/>
            <a:ext cx="2594290"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Đường nối Thẳng 62">
            <a:extLst>
              <a:ext uri="{FF2B5EF4-FFF2-40B4-BE49-F238E27FC236}">
                <a16:creationId xmlns:a16="http://schemas.microsoft.com/office/drawing/2014/main" id="{FFEF63AC-19D5-4683-BB61-38F42DC9DF66}"/>
              </a:ext>
            </a:extLst>
          </p:cNvPr>
          <p:cNvCxnSpPr>
            <a:cxnSpLocks/>
            <a:stCxn id="34" idx="0"/>
            <a:endCxn id="32" idx="2"/>
          </p:cNvCxnSpPr>
          <p:nvPr/>
        </p:nvCxnSpPr>
        <p:spPr>
          <a:xfrm flipH="1" flipV="1">
            <a:off x="8396092" y="946107"/>
            <a:ext cx="2441597" cy="711536"/>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Đường nối Thẳng 63">
            <a:extLst>
              <a:ext uri="{FF2B5EF4-FFF2-40B4-BE49-F238E27FC236}">
                <a16:creationId xmlns:a16="http://schemas.microsoft.com/office/drawing/2014/main" id="{F51F30A2-2B2C-4281-ADF1-BC7539311D02}"/>
              </a:ext>
            </a:extLst>
          </p:cNvPr>
          <p:cNvCxnSpPr>
            <a:cxnSpLocks/>
            <a:stCxn id="35" idx="0"/>
            <a:endCxn id="33" idx="2"/>
          </p:cNvCxnSpPr>
          <p:nvPr/>
        </p:nvCxnSpPr>
        <p:spPr>
          <a:xfrm flipH="1" flipV="1">
            <a:off x="5801802" y="2026975"/>
            <a:ext cx="2594288" cy="4231493"/>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Đường nối Thẳng 64">
            <a:extLst>
              <a:ext uri="{FF2B5EF4-FFF2-40B4-BE49-F238E27FC236}">
                <a16:creationId xmlns:a16="http://schemas.microsoft.com/office/drawing/2014/main" id="{22927535-D4ED-4FDC-9426-5A26BBD13A2B}"/>
              </a:ext>
            </a:extLst>
          </p:cNvPr>
          <p:cNvCxnSpPr>
            <a:cxnSpLocks/>
            <a:stCxn id="35" idx="0"/>
            <a:endCxn id="34" idx="2"/>
          </p:cNvCxnSpPr>
          <p:nvPr/>
        </p:nvCxnSpPr>
        <p:spPr>
          <a:xfrm flipV="1">
            <a:off x="8396090" y="2026975"/>
            <a:ext cx="2441599" cy="4231493"/>
          </a:xfrm>
          <a:prstGeom prst="line">
            <a:avLst/>
          </a:prstGeom>
          <a:ln w="28575"/>
        </p:spPr>
        <p:style>
          <a:lnRef idx="1">
            <a:schemeClr val="dk1"/>
          </a:lnRef>
          <a:fillRef idx="0">
            <a:schemeClr val="dk1"/>
          </a:fillRef>
          <a:effectRef idx="0">
            <a:schemeClr val="dk1"/>
          </a:effectRef>
          <a:fontRef idx="minor">
            <a:schemeClr val="tx1"/>
          </a:fontRef>
        </p:style>
      </p:cxnSp>
      <p:sp>
        <p:nvSpPr>
          <p:cNvPr id="40" name="Hộp Văn bản 75">
            <a:extLst>
              <a:ext uri="{FF2B5EF4-FFF2-40B4-BE49-F238E27FC236}">
                <a16:creationId xmlns:a16="http://schemas.microsoft.com/office/drawing/2014/main" id="{0EC4E1DE-35B6-4D07-AE59-EECAECE162A5}"/>
              </a:ext>
            </a:extLst>
          </p:cNvPr>
          <p:cNvSpPr txBox="1"/>
          <p:nvPr/>
        </p:nvSpPr>
        <p:spPr>
          <a:xfrm>
            <a:off x="6756524" y="2320061"/>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BPP</a:t>
            </a:r>
          </a:p>
        </p:txBody>
      </p:sp>
      <p:cxnSp>
        <p:nvCxnSpPr>
          <p:cNvPr id="41" name="Đường nối Thẳng 76">
            <a:extLst>
              <a:ext uri="{FF2B5EF4-FFF2-40B4-BE49-F238E27FC236}">
                <a16:creationId xmlns:a16="http://schemas.microsoft.com/office/drawing/2014/main" id="{55570F54-C16E-4F11-8004-84313CB07331}"/>
              </a:ext>
            </a:extLst>
          </p:cNvPr>
          <p:cNvCxnSpPr>
            <a:cxnSpLocks/>
            <a:stCxn id="52" idx="2"/>
            <a:endCxn id="40" idx="0"/>
          </p:cNvCxnSpPr>
          <p:nvPr/>
        </p:nvCxnSpPr>
        <p:spPr>
          <a:xfrm flipH="1">
            <a:off x="7269995" y="1764735"/>
            <a:ext cx="1118612" cy="555326"/>
          </a:xfrm>
          <a:prstGeom prst="line">
            <a:avLst/>
          </a:prstGeom>
          <a:ln w="28575"/>
        </p:spPr>
        <p:style>
          <a:lnRef idx="1">
            <a:schemeClr val="dk1"/>
          </a:lnRef>
          <a:fillRef idx="0">
            <a:schemeClr val="dk1"/>
          </a:fillRef>
          <a:effectRef idx="0">
            <a:schemeClr val="dk1"/>
          </a:effectRef>
          <a:fontRef idx="minor">
            <a:schemeClr val="tx1"/>
          </a:fontRef>
        </p:style>
      </p:cxnSp>
      <p:sp>
        <p:nvSpPr>
          <p:cNvPr id="42" name="Hộp Văn bản 85">
            <a:extLst>
              <a:ext uri="{FF2B5EF4-FFF2-40B4-BE49-F238E27FC236}">
                <a16:creationId xmlns:a16="http://schemas.microsoft.com/office/drawing/2014/main" id="{F882B1EA-FB5B-41BA-9564-753D00F834E0}"/>
              </a:ext>
            </a:extLst>
          </p:cNvPr>
          <p:cNvSpPr txBox="1"/>
          <p:nvPr/>
        </p:nvSpPr>
        <p:spPr>
          <a:xfrm>
            <a:off x="7013259" y="3958056"/>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RP</a:t>
            </a:r>
          </a:p>
        </p:txBody>
      </p:sp>
      <p:sp>
        <p:nvSpPr>
          <p:cNvPr id="43" name="Hộp Văn bản 87">
            <a:extLst>
              <a:ext uri="{FF2B5EF4-FFF2-40B4-BE49-F238E27FC236}">
                <a16:creationId xmlns:a16="http://schemas.microsoft.com/office/drawing/2014/main" id="{0CF5A416-DADE-49E0-B566-778237358E20}"/>
              </a:ext>
            </a:extLst>
          </p:cNvPr>
          <p:cNvSpPr txBox="1"/>
          <p:nvPr/>
        </p:nvSpPr>
        <p:spPr>
          <a:xfrm>
            <a:off x="7899620" y="4022497"/>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coRP</a:t>
            </a:r>
          </a:p>
        </p:txBody>
      </p:sp>
      <p:sp>
        <p:nvSpPr>
          <p:cNvPr id="44" name="Hộp Văn bản 89">
            <a:extLst>
              <a:ext uri="{FF2B5EF4-FFF2-40B4-BE49-F238E27FC236}">
                <a16:creationId xmlns:a16="http://schemas.microsoft.com/office/drawing/2014/main" id="{DFB0F095-AD77-485F-8008-1CA647D76310}"/>
              </a:ext>
            </a:extLst>
          </p:cNvPr>
          <p:cNvSpPr txBox="1"/>
          <p:nvPr/>
        </p:nvSpPr>
        <p:spPr>
          <a:xfrm>
            <a:off x="7899620" y="4851830"/>
            <a:ext cx="1026941" cy="369332"/>
          </a:xfrm>
          <a:prstGeom prst="rect">
            <a:avLst/>
          </a:prstGeom>
          <a:noFill/>
        </p:spPr>
        <p:txBody>
          <a:bodyPr wrap="square" rtlCol="0">
            <a:spAutoFit/>
          </a:bodyPr>
          <a:lstStyle/>
          <a:p>
            <a:pPr algn="ctr"/>
            <a:r>
              <a:rPr lang="en-US" b="1">
                <a:latin typeface="Cambria" panose="02040503050406030204" pitchFamily="18" charset="0"/>
                <a:ea typeface="Cambria" panose="02040503050406030204" pitchFamily="18" charset="0"/>
              </a:rPr>
              <a:t>ZPP</a:t>
            </a:r>
          </a:p>
        </p:txBody>
      </p:sp>
      <p:cxnSp>
        <p:nvCxnSpPr>
          <p:cNvPr id="45" name="Đường nối Thẳng 91">
            <a:extLst>
              <a:ext uri="{FF2B5EF4-FFF2-40B4-BE49-F238E27FC236}">
                <a16:creationId xmlns:a16="http://schemas.microsoft.com/office/drawing/2014/main" id="{D8E2A341-4780-441B-B64D-D82F2C049E89}"/>
              </a:ext>
            </a:extLst>
          </p:cNvPr>
          <p:cNvCxnSpPr>
            <a:cxnSpLocks/>
            <a:stCxn id="40" idx="2"/>
            <a:endCxn id="42" idx="0"/>
          </p:cNvCxnSpPr>
          <p:nvPr/>
        </p:nvCxnSpPr>
        <p:spPr>
          <a:xfrm>
            <a:off x="7269995" y="2689393"/>
            <a:ext cx="256735" cy="1268663"/>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Đường nối Thẳng 94">
            <a:extLst>
              <a:ext uri="{FF2B5EF4-FFF2-40B4-BE49-F238E27FC236}">
                <a16:creationId xmlns:a16="http://schemas.microsoft.com/office/drawing/2014/main" id="{76A604EC-3B48-491F-8AAD-6C8E00C55A61}"/>
              </a:ext>
            </a:extLst>
          </p:cNvPr>
          <p:cNvCxnSpPr>
            <a:cxnSpLocks/>
            <a:stCxn id="40" idx="2"/>
            <a:endCxn id="43" idx="0"/>
          </p:cNvCxnSpPr>
          <p:nvPr/>
        </p:nvCxnSpPr>
        <p:spPr>
          <a:xfrm>
            <a:off x="7269995" y="2689393"/>
            <a:ext cx="1143096" cy="1333104"/>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Đường nối Thẳng 97">
            <a:extLst>
              <a:ext uri="{FF2B5EF4-FFF2-40B4-BE49-F238E27FC236}">
                <a16:creationId xmlns:a16="http://schemas.microsoft.com/office/drawing/2014/main" id="{0627547A-EF77-48E9-B764-4BA1311AE2A2}"/>
              </a:ext>
            </a:extLst>
          </p:cNvPr>
          <p:cNvCxnSpPr>
            <a:cxnSpLocks/>
            <a:stCxn id="44" idx="0"/>
            <a:endCxn id="43" idx="2"/>
          </p:cNvCxnSpPr>
          <p:nvPr/>
        </p:nvCxnSpPr>
        <p:spPr>
          <a:xfrm flipV="1">
            <a:off x="8413091" y="4391829"/>
            <a:ext cx="0" cy="460001"/>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Đường nối Thẳng 100">
            <a:extLst>
              <a:ext uri="{FF2B5EF4-FFF2-40B4-BE49-F238E27FC236}">
                <a16:creationId xmlns:a16="http://schemas.microsoft.com/office/drawing/2014/main" id="{F5104D3D-A610-40DB-BC30-5EB991548EEC}"/>
              </a:ext>
            </a:extLst>
          </p:cNvPr>
          <p:cNvCxnSpPr>
            <a:cxnSpLocks/>
            <a:stCxn id="42" idx="2"/>
            <a:endCxn id="44" idx="0"/>
          </p:cNvCxnSpPr>
          <p:nvPr/>
        </p:nvCxnSpPr>
        <p:spPr>
          <a:xfrm>
            <a:off x="7526730" y="4327388"/>
            <a:ext cx="886361" cy="524442"/>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Đường nối Thẳng 103">
            <a:extLst>
              <a:ext uri="{FF2B5EF4-FFF2-40B4-BE49-F238E27FC236}">
                <a16:creationId xmlns:a16="http://schemas.microsoft.com/office/drawing/2014/main" id="{5DBA1211-0D45-4683-830C-B98D6886FDE8}"/>
              </a:ext>
            </a:extLst>
          </p:cNvPr>
          <p:cNvCxnSpPr>
            <a:cxnSpLocks/>
            <a:stCxn id="44" idx="2"/>
            <a:endCxn id="35" idx="0"/>
          </p:cNvCxnSpPr>
          <p:nvPr/>
        </p:nvCxnSpPr>
        <p:spPr>
          <a:xfrm flipH="1">
            <a:off x="8396090" y="5221162"/>
            <a:ext cx="17001" cy="1037306"/>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Đường nối Thẳng 106">
            <a:extLst>
              <a:ext uri="{FF2B5EF4-FFF2-40B4-BE49-F238E27FC236}">
                <a16:creationId xmlns:a16="http://schemas.microsoft.com/office/drawing/2014/main" id="{70F0B276-13C8-4B04-9D19-2A4381BFFAF9}"/>
              </a:ext>
            </a:extLst>
          </p:cNvPr>
          <p:cNvCxnSpPr>
            <a:cxnSpLocks/>
            <a:stCxn id="33" idx="2"/>
            <a:endCxn id="42" idx="0"/>
          </p:cNvCxnSpPr>
          <p:nvPr/>
        </p:nvCxnSpPr>
        <p:spPr>
          <a:xfrm>
            <a:off x="5801802" y="2026975"/>
            <a:ext cx="1724928" cy="1931081"/>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Đường nối Thẳng 109">
            <a:extLst>
              <a:ext uri="{FF2B5EF4-FFF2-40B4-BE49-F238E27FC236}">
                <a16:creationId xmlns:a16="http://schemas.microsoft.com/office/drawing/2014/main" id="{0A917821-E4F5-4FC3-BE7A-7A4B082EFAFC}"/>
              </a:ext>
            </a:extLst>
          </p:cNvPr>
          <p:cNvCxnSpPr>
            <a:cxnSpLocks/>
            <a:stCxn id="34" idx="2"/>
            <a:endCxn id="43" idx="0"/>
          </p:cNvCxnSpPr>
          <p:nvPr/>
        </p:nvCxnSpPr>
        <p:spPr>
          <a:xfrm flipH="1">
            <a:off x="8413091" y="2026975"/>
            <a:ext cx="2424598" cy="1995522"/>
          </a:xfrm>
          <a:prstGeom prst="line">
            <a:avLst/>
          </a:prstGeom>
          <a:ln w="28575"/>
        </p:spPr>
        <p:style>
          <a:lnRef idx="1">
            <a:schemeClr val="dk1"/>
          </a:lnRef>
          <a:fillRef idx="0">
            <a:schemeClr val="dk1"/>
          </a:fillRef>
          <a:effectRef idx="0">
            <a:schemeClr val="dk1"/>
          </a:effectRef>
          <a:fontRef idx="minor">
            <a:schemeClr val="tx1"/>
          </a:fontRef>
        </p:style>
      </p:cxnSp>
      <p:sp>
        <p:nvSpPr>
          <p:cNvPr id="52" name="Hộp Văn bản 34">
            <a:extLst>
              <a:ext uri="{FF2B5EF4-FFF2-40B4-BE49-F238E27FC236}">
                <a16:creationId xmlns:a16="http://schemas.microsoft.com/office/drawing/2014/main" id="{CB53AB43-8C26-4AAF-9CC5-003868497CD5}"/>
              </a:ext>
            </a:extLst>
          </p:cNvPr>
          <p:cNvSpPr txBox="1"/>
          <p:nvPr/>
        </p:nvSpPr>
        <p:spPr>
          <a:xfrm>
            <a:off x="7875136" y="1395403"/>
            <a:ext cx="1026941" cy="369332"/>
          </a:xfrm>
          <a:prstGeom prst="rect">
            <a:avLst/>
          </a:prstGeom>
          <a:noFill/>
        </p:spPr>
        <p:txBody>
          <a:bodyPr wrap="square" rtlCol="0">
            <a:spAutoFit/>
          </a:bodyPr>
          <a:lstStyle/>
          <a:p>
            <a:pPr algn="ctr"/>
            <a:r>
              <a:rPr lang="en-US" b="1">
                <a:solidFill>
                  <a:srgbClr val="FF0000"/>
                </a:solidFill>
                <a:latin typeface="Cambria" panose="02040503050406030204" pitchFamily="18" charset="0"/>
                <a:ea typeface="Cambria" panose="02040503050406030204" pitchFamily="18" charset="0"/>
              </a:rPr>
              <a:t>BQP</a:t>
            </a:r>
          </a:p>
        </p:txBody>
      </p:sp>
      <p:cxnSp>
        <p:nvCxnSpPr>
          <p:cNvPr id="53" name="Đường nối Thẳng 66">
            <a:extLst>
              <a:ext uri="{FF2B5EF4-FFF2-40B4-BE49-F238E27FC236}">
                <a16:creationId xmlns:a16="http://schemas.microsoft.com/office/drawing/2014/main" id="{C337DE81-D9CF-43BF-AA07-98CD4532527B}"/>
              </a:ext>
            </a:extLst>
          </p:cNvPr>
          <p:cNvCxnSpPr>
            <a:cxnSpLocks/>
            <a:stCxn id="52" idx="0"/>
            <a:endCxn id="32" idx="2"/>
          </p:cNvCxnSpPr>
          <p:nvPr/>
        </p:nvCxnSpPr>
        <p:spPr>
          <a:xfrm flipV="1">
            <a:off x="8388607" y="946107"/>
            <a:ext cx="7485" cy="449296"/>
          </a:xfrm>
          <a:prstGeom prst="line">
            <a:avLst/>
          </a:prstGeom>
          <a:ln w="28575"/>
        </p:spPr>
        <p:style>
          <a:lnRef idx="1">
            <a:schemeClr val="dk1"/>
          </a:lnRef>
          <a:fillRef idx="0">
            <a:schemeClr val="dk1"/>
          </a:fillRef>
          <a:effectRef idx="0">
            <a:schemeClr val="dk1"/>
          </a:effectRef>
          <a:fontRef idx="minor">
            <a:schemeClr val="tx1"/>
          </a:fontRef>
        </p:style>
      </p:cxnSp>
      <p:sp>
        <p:nvSpPr>
          <p:cNvPr id="54" name="Hộp Văn bản 47">
            <a:extLst>
              <a:ext uri="{FF2B5EF4-FFF2-40B4-BE49-F238E27FC236}">
                <a16:creationId xmlns:a16="http://schemas.microsoft.com/office/drawing/2014/main" id="{780348F1-4920-498A-83BA-A5DFDC975EF5}"/>
              </a:ext>
            </a:extLst>
          </p:cNvPr>
          <p:cNvSpPr txBox="1"/>
          <p:nvPr/>
        </p:nvSpPr>
        <p:spPr>
          <a:xfrm>
            <a:off x="8773436" y="2312386"/>
            <a:ext cx="1026941" cy="369332"/>
          </a:xfrm>
          <a:prstGeom prst="rect">
            <a:avLst/>
          </a:prstGeom>
          <a:noFill/>
        </p:spPr>
        <p:txBody>
          <a:bodyPr wrap="square" rtlCol="0">
            <a:spAutoFit/>
          </a:bodyPr>
          <a:lstStyle/>
          <a:p>
            <a:pPr algn="ctr"/>
            <a:r>
              <a:rPr lang="en-US" b="1">
                <a:solidFill>
                  <a:srgbClr val="FF0000"/>
                </a:solidFill>
                <a:latin typeface="Cambria" panose="02040503050406030204" pitchFamily="18" charset="0"/>
                <a:ea typeface="Cambria" panose="02040503050406030204" pitchFamily="18" charset="0"/>
              </a:rPr>
              <a:t>ZQP</a:t>
            </a:r>
          </a:p>
        </p:txBody>
      </p:sp>
      <p:sp>
        <p:nvSpPr>
          <p:cNvPr id="55" name="Hộp Văn bản 48">
            <a:extLst>
              <a:ext uri="{FF2B5EF4-FFF2-40B4-BE49-F238E27FC236}">
                <a16:creationId xmlns:a16="http://schemas.microsoft.com/office/drawing/2014/main" id="{C376342D-A64D-4C29-B9C7-8B4F5B86D39F}"/>
              </a:ext>
            </a:extLst>
          </p:cNvPr>
          <p:cNvSpPr txBox="1"/>
          <p:nvPr/>
        </p:nvSpPr>
        <p:spPr>
          <a:xfrm>
            <a:off x="8773704" y="3611621"/>
            <a:ext cx="1026941" cy="369332"/>
          </a:xfrm>
          <a:prstGeom prst="rect">
            <a:avLst/>
          </a:prstGeom>
          <a:noFill/>
        </p:spPr>
        <p:txBody>
          <a:bodyPr wrap="square" rtlCol="0">
            <a:spAutoFit/>
          </a:bodyPr>
          <a:lstStyle/>
          <a:p>
            <a:pPr algn="ctr"/>
            <a:r>
              <a:rPr lang="en-US" b="1">
                <a:solidFill>
                  <a:srgbClr val="FF0000"/>
                </a:solidFill>
                <a:latin typeface="Cambria" panose="02040503050406030204" pitchFamily="18" charset="0"/>
                <a:ea typeface="Cambria" panose="02040503050406030204" pitchFamily="18" charset="0"/>
              </a:rPr>
              <a:t>EQP</a:t>
            </a:r>
          </a:p>
        </p:txBody>
      </p:sp>
      <p:cxnSp>
        <p:nvCxnSpPr>
          <p:cNvPr id="56" name="Đường nối Thẳng 73">
            <a:extLst>
              <a:ext uri="{FF2B5EF4-FFF2-40B4-BE49-F238E27FC236}">
                <a16:creationId xmlns:a16="http://schemas.microsoft.com/office/drawing/2014/main" id="{83733A3A-ABCE-4B45-B819-0C7FF88841C3}"/>
              </a:ext>
            </a:extLst>
          </p:cNvPr>
          <p:cNvCxnSpPr>
            <a:cxnSpLocks/>
            <a:stCxn id="52" idx="2"/>
            <a:endCxn id="54" idx="0"/>
          </p:cNvCxnSpPr>
          <p:nvPr/>
        </p:nvCxnSpPr>
        <p:spPr>
          <a:xfrm>
            <a:off x="8388607" y="1764735"/>
            <a:ext cx="898300" cy="547651"/>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Đường nối Thẳng 77">
            <a:extLst>
              <a:ext uri="{FF2B5EF4-FFF2-40B4-BE49-F238E27FC236}">
                <a16:creationId xmlns:a16="http://schemas.microsoft.com/office/drawing/2014/main" id="{017D9973-55BD-4EA6-826A-AF1F28E8035A}"/>
              </a:ext>
            </a:extLst>
          </p:cNvPr>
          <p:cNvCxnSpPr>
            <a:cxnSpLocks/>
            <a:stCxn id="54" idx="2"/>
            <a:endCxn id="55" idx="0"/>
          </p:cNvCxnSpPr>
          <p:nvPr/>
        </p:nvCxnSpPr>
        <p:spPr>
          <a:xfrm>
            <a:off x="9286907" y="2681718"/>
            <a:ext cx="268" cy="929903"/>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Đường nối Thẳng 80">
            <a:extLst>
              <a:ext uri="{FF2B5EF4-FFF2-40B4-BE49-F238E27FC236}">
                <a16:creationId xmlns:a16="http://schemas.microsoft.com/office/drawing/2014/main" id="{3B09B0E1-88A6-417F-9D1D-86C2654D62FF}"/>
              </a:ext>
            </a:extLst>
          </p:cNvPr>
          <p:cNvCxnSpPr>
            <a:cxnSpLocks/>
            <a:stCxn id="55" idx="2"/>
            <a:endCxn id="35" idx="0"/>
          </p:cNvCxnSpPr>
          <p:nvPr/>
        </p:nvCxnSpPr>
        <p:spPr>
          <a:xfrm flipH="1">
            <a:off x="8396090" y="3980953"/>
            <a:ext cx="891085" cy="2277515"/>
          </a:xfrm>
          <a:prstGeom prst="line">
            <a:avLst/>
          </a:prstGeom>
          <a:ln w="28575"/>
        </p:spPr>
        <p:style>
          <a:lnRef idx="1">
            <a:schemeClr val="dk1"/>
          </a:lnRef>
          <a:fillRef idx="0">
            <a:schemeClr val="dk1"/>
          </a:fillRef>
          <a:effectRef idx="0">
            <a:schemeClr val="dk1"/>
          </a:effectRef>
          <a:fontRef idx="minor">
            <a:schemeClr val="tx1"/>
          </a:fontRef>
        </p:style>
      </p:cxnSp>
      <p:sp>
        <p:nvSpPr>
          <p:cNvPr id="77" name="Hộp Văn bản 76">
            <a:extLst>
              <a:ext uri="{FF2B5EF4-FFF2-40B4-BE49-F238E27FC236}">
                <a16:creationId xmlns:a16="http://schemas.microsoft.com/office/drawing/2014/main" id="{0E912871-008A-4544-AC8A-46C00357851C}"/>
              </a:ext>
            </a:extLst>
          </p:cNvPr>
          <p:cNvSpPr txBox="1"/>
          <p:nvPr/>
        </p:nvSpPr>
        <p:spPr>
          <a:xfrm>
            <a:off x="833687" y="1918584"/>
            <a:ext cx="3720548" cy="646331"/>
          </a:xfrm>
          <a:prstGeom prst="rect">
            <a:avLst/>
          </a:prstGeom>
          <a:noFill/>
        </p:spPr>
        <p:txBody>
          <a:bodyPr wrap="square">
            <a:spAutoFit/>
          </a:bodyPr>
          <a:lstStyle/>
          <a:p>
            <a:r>
              <a:rPr lang="en-US" b="1"/>
              <a:t>Q</a:t>
            </a:r>
            <a:r>
              <a:rPr lang="en-US"/>
              <a:t>uantum Turing Machine in </a:t>
            </a:r>
            <a:r>
              <a:rPr lang="en-US" b="1"/>
              <a:t>P</a:t>
            </a:r>
            <a:r>
              <a:rPr lang="en-US"/>
              <a:t>olynomial time with </a:t>
            </a:r>
            <a:r>
              <a:rPr lang="en-US" b="1"/>
              <a:t>B</a:t>
            </a:r>
            <a:r>
              <a:rPr lang="en-US"/>
              <a:t>ounded error</a:t>
            </a:r>
          </a:p>
        </p:txBody>
      </p:sp>
      <p:cxnSp>
        <p:nvCxnSpPr>
          <p:cNvPr id="5" name="Đường kết nối Mũi tên Thẳng 4">
            <a:extLst>
              <a:ext uri="{FF2B5EF4-FFF2-40B4-BE49-F238E27FC236}">
                <a16:creationId xmlns:a16="http://schemas.microsoft.com/office/drawing/2014/main" id="{B74130E4-08DE-459C-9A6B-BB6878E429B3}"/>
              </a:ext>
            </a:extLst>
          </p:cNvPr>
          <p:cNvCxnSpPr>
            <a:stCxn id="77" idx="3"/>
            <a:endCxn id="52" idx="1"/>
          </p:cNvCxnSpPr>
          <p:nvPr/>
        </p:nvCxnSpPr>
        <p:spPr>
          <a:xfrm flipV="1">
            <a:off x="4554235" y="1580069"/>
            <a:ext cx="3320901" cy="6616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Hộp Văn bản 5">
            <a:extLst>
              <a:ext uri="{FF2B5EF4-FFF2-40B4-BE49-F238E27FC236}">
                <a16:creationId xmlns:a16="http://schemas.microsoft.com/office/drawing/2014/main" id="{09BED436-FF0C-466B-B2C5-F95489EB6E20}"/>
              </a:ext>
            </a:extLst>
          </p:cNvPr>
          <p:cNvSpPr txBox="1"/>
          <p:nvPr/>
        </p:nvSpPr>
        <p:spPr>
          <a:xfrm>
            <a:off x="833687" y="3064492"/>
            <a:ext cx="3720548" cy="646331"/>
          </a:xfrm>
          <a:prstGeom prst="rect">
            <a:avLst/>
          </a:prstGeom>
          <a:noFill/>
        </p:spPr>
        <p:txBody>
          <a:bodyPr wrap="square">
            <a:spAutoFit/>
          </a:bodyPr>
          <a:lstStyle/>
          <a:p>
            <a:r>
              <a:rPr lang="en-US" b="1"/>
              <a:t>Q</a:t>
            </a:r>
            <a:r>
              <a:rPr lang="en-US"/>
              <a:t>uantum Turing Machine in </a:t>
            </a:r>
            <a:r>
              <a:rPr lang="en-US" b="1"/>
              <a:t>P</a:t>
            </a:r>
            <a:r>
              <a:rPr lang="en-US"/>
              <a:t>olynomial time with </a:t>
            </a:r>
            <a:r>
              <a:rPr lang="en-US" b="1"/>
              <a:t>Z</a:t>
            </a:r>
            <a:r>
              <a:rPr lang="en-US"/>
              <a:t>ero error</a:t>
            </a:r>
          </a:p>
        </p:txBody>
      </p:sp>
      <p:cxnSp>
        <p:nvCxnSpPr>
          <p:cNvPr id="79" name="Đường kết nối Mũi tên Thẳng 78">
            <a:extLst>
              <a:ext uri="{FF2B5EF4-FFF2-40B4-BE49-F238E27FC236}">
                <a16:creationId xmlns:a16="http://schemas.microsoft.com/office/drawing/2014/main" id="{126E8A83-A87F-4EC8-BF69-7D3D5716BB38}"/>
              </a:ext>
            </a:extLst>
          </p:cNvPr>
          <p:cNvCxnSpPr>
            <a:cxnSpLocks/>
            <a:stCxn id="6" idx="3"/>
            <a:endCxn id="54" idx="1"/>
          </p:cNvCxnSpPr>
          <p:nvPr/>
        </p:nvCxnSpPr>
        <p:spPr>
          <a:xfrm flipV="1">
            <a:off x="4554235" y="2497052"/>
            <a:ext cx="4219201" cy="890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Hộp Văn bản 8">
            <a:extLst>
              <a:ext uri="{FF2B5EF4-FFF2-40B4-BE49-F238E27FC236}">
                <a16:creationId xmlns:a16="http://schemas.microsoft.com/office/drawing/2014/main" id="{C7051BF4-0975-4B1D-915A-5B9D9055FE59}"/>
              </a:ext>
            </a:extLst>
          </p:cNvPr>
          <p:cNvSpPr txBox="1"/>
          <p:nvPr/>
        </p:nvSpPr>
        <p:spPr>
          <a:xfrm>
            <a:off x="833687" y="4510298"/>
            <a:ext cx="3720548" cy="646331"/>
          </a:xfrm>
          <a:prstGeom prst="rect">
            <a:avLst/>
          </a:prstGeom>
          <a:noFill/>
        </p:spPr>
        <p:txBody>
          <a:bodyPr wrap="square">
            <a:spAutoFit/>
          </a:bodyPr>
          <a:lstStyle/>
          <a:p>
            <a:r>
              <a:rPr lang="en-US" b="1"/>
              <a:t>Q</a:t>
            </a:r>
            <a:r>
              <a:rPr lang="en-US"/>
              <a:t>uantum Turing Machine in </a:t>
            </a:r>
            <a:r>
              <a:rPr lang="en-US" b="1"/>
              <a:t>P</a:t>
            </a:r>
            <a:r>
              <a:rPr lang="en-US"/>
              <a:t>olynomial </a:t>
            </a:r>
            <a:r>
              <a:rPr lang="en-US" b="1"/>
              <a:t>E</a:t>
            </a:r>
            <a:r>
              <a:rPr lang="en-US"/>
              <a:t>xactly time with no error</a:t>
            </a:r>
          </a:p>
        </p:txBody>
      </p:sp>
      <p:cxnSp>
        <p:nvCxnSpPr>
          <p:cNvPr id="81" name="Đường kết nối Mũi tên Thẳng 80">
            <a:extLst>
              <a:ext uri="{FF2B5EF4-FFF2-40B4-BE49-F238E27FC236}">
                <a16:creationId xmlns:a16="http://schemas.microsoft.com/office/drawing/2014/main" id="{D9C5A16C-35BB-4207-A642-39513EA8F076}"/>
              </a:ext>
            </a:extLst>
          </p:cNvPr>
          <p:cNvCxnSpPr>
            <a:cxnSpLocks/>
            <a:stCxn id="9" idx="3"/>
            <a:endCxn id="55" idx="1"/>
          </p:cNvCxnSpPr>
          <p:nvPr/>
        </p:nvCxnSpPr>
        <p:spPr>
          <a:xfrm flipV="1">
            <a:off x="4554235" y="3796287"/>
            <a:ext cx="4219469" cy="10371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Chỗ dành sẵn cho Số hiệu Bản chiếu 2">
            <a:extLst>
              <a:ext uri="{FF2B5EF4-FFF2-40B4-BE49-F238E27FC236}">
                <a16:creationId xmlns:a16="http://schemas.microsoft.com/office/drawing/2014/main" id="{DEF3551F-68C3-44FE-8E49-7FDF2441B221}"/>
              </a:ext>
            </a:extLst>
          </p:cNvPr>
          <p:cNvSpPr>
            <a:spLocks noGrp="1"/>
          </p:cNvSpPr>
          <p:nvPr>
            <p:ph type="sldNum" sz="quarter" idx="12"/>
          </p:nvPr>
        </p:nvSpPr>
        <p:spPr/>
        <p:txBody>
          <a:bodyPr/>
          <a:lstStyle/>
          <a:p>
            <a:fld id="{74ABBA0F-ED8F-4A6E-AA06-FEAFBF3D52EE}" type="slidenum">
              <a:rPr lang="en-US" smtClean="0"/>
              <a:t>34</a:t>
            </a:fld>
            <a:endParaRPr lang="en-US"/>
          </a:p>
        </p:txBody>
      </p:sp>
    </p:spTree>
    <p:extLst>
      <p:ext uri="{BB962C8B-B14F-4D97-AF65-F5344CB8AC3E}">
        <p14:creationId xmlns:p14="http://schemas.microsoft.com/office/powerpoint/2010/main" val="377676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E2F50D-1B8B-41BE-999C-E0A79A271434}"/>
              </a:ext>
            </a:extLst>
          </p:cNvPr>
          <p:cNvSpPr>
            <a:spLocks noGrp="1"/>
          </p:cNvSpPr>
          <p:nvPr>
            <p:ph type="title"/>
          </p:nvPr>
        </p:nvSpPr>
        <p:spPr/>
        <p:txBody>
          <a:bodyPr/>
          <a:lstStyle/>
          <a:p>
            <a:r>
              <a:rPr lang="en-US"/>
              <a:t>2.1.4. Summary</a:t>
            </a:r>
          </a:p>
        </p:txBody>
      </p:sp>
      <p:pic>
        <p:nvPicPr>
          <p:cNvPr id="4" name="Chỗ dành sẵn cho Nội dung 3">
            <a:extLst>
              <a:ext uri="{FF2B5EF4-FFF2-40B4-BE49-F238E27FC236}">
                <a16:creationId xmlns:a16="http://schemas.microsoft.com/office/drawing/2014/main" id="{441441AF-901E-4780-846F-993E18AADCD6}"/>
              </a:ext>
            </a:extLst>
          </p:cNvPr>
          <p:cNvPicPr>
            <a:picLocks noGrp="1" noChangeAspect="1"/>
          </p:cNvPicPr>
          <p:nvPr>
            <p:ph idx="1"/>
          </p:nvPr>
        </p:nvPicPr>
        <p:blipFill>
          <a:blip r:embed="rId2"/>
          <a:stretch>
            <a:fillRect/>
          </a:stretch>
        </p:blipFill>
        <p:spPr>
          <a:xfrm>
            <a:off x="847725" y="1690688"/>
            <a:ext cx="8344401" cy="4634096"/>
          </a:xfrm>
          <a:prstGeom prst="rect">
            <a:avLst/>
          </a:prstGeom>
        </p:spPr>
      </p:pic>
      <p:sp>
        <p:nvSpPr>
          <p:cNvPr id="3" name="Chỗ dành sẵn cho Số hiệu Bản chiếu 2">
            <a:extLst>
              <a:ext uri="{FF2B5EF4-FFF2-40B4-BE49-F238E27FC236}">
                <a16:creationId xmlns:a16="http://schemas.microsoft.com/office/drawing/2014/main" id="{1190A33F-2F9E-44DB-BD89-A4E97829A72F}"/>
              </a:ext>
            </a:extLst>
          </p:cNvPr>
          <p:cNvSpPr>
            <a:spLocks noGrp="1"/>
          </p:cNvSpPr>
          <p:nvPr>
            <p:ph type="sldNum" sz="quarter" idx="12"/>
          </p:nvPr>
        </p:nvSpPr>
        <p:spPr/>
        <p:txBody>
          <a:bodyPr/>
          <a:lstStyle/>
          <a:p>
            <a:fld id="{74ABBA0F-ED8F-4A6E-AA06-FEAFBF3D52EE}" type="slidenum">
              <a:rPr lang="en-US" smtClean="0"/>
              <a:t>35</a:t>
            </a:fld>
            <a:endParaRPr lang="en-US"/>
          </a:p>
        </p:txBody>
      </p:sp>
    </p:spTree>
    <p:extLst>
      <p:ext uri="{BB962C8B-B14F-4D97-AF65-F5344CB8AC3E}">
        <p14:creationId xmlns:p14="http://schemas.microsoft.com/office/powerpoint/2010/main" val="3290832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2.2. Chapter 6: </a:t>
            </a:r>
            <a:r>
              <a:rPr lang="en-US" dirty="0" err="1"/>
              <a:t>Algothritm</a:t>
            </a:r>
            <a:endParaRPr lang="en-US" dirty="0"/>
          </a:p>
        </p:txBody>
      </p:sp>
      <p:sp>
        <p:nvSpPr>
          <p:cNvPr id="3" name="Chỗ dành sẵn cho Nội dung 2">
            <a:extLst>
              <a:ext uri="{FF2B5EF4-FFF2-40B4-BE49-F238E27FC236}">
                <a16:creationId xmlns:a16="http://schemas.microsoft.com/office/drawing/2014/main" id="{20D0CDB7-408E-4087-97A3-9FD1143A2DD2}"/>
              </a:ext>
            </a:extLst>
          </p:cNvPr>
          <p:cNvSpPr>
            <a:spLocks noGrp="1"/>
          </p:cNvSpPr>
          <p:nvPr>
            <p:ph idx="1"/>
          </p:nvPr>
        </p:nvSpPr>
        <p:spPr>
          <a:xfrm>
            <a:off x="838200" y="1825624"/>
            <a:ext cx="9754772" cy="3573093"/>
          </a:xfrm>
        </p:spPr>
        <p:txBody>
          <a:bodyPr>
            <a:normAutofit/>
          </a:bodyPr>
          <a:lstStyle/>
          <a:p>
            <a:pPr>
              <a:buFontTx/>
              <a:buChar char="-"/>
            </a:pPr>
            <a:r>
              <a:rPr lang="en-US" dirty="0"/>
              <a:t>Deutsch</a:t>
            </a:r>
          </a:p>
          <a:p>
            <a:pPr>
              <a:buFontTx/>
              <a:buChar char="-"/>
            </a:pPr>
            <a:r>
              <a:rPr lang="en-US" dirty="0"/>
              <a:t>Deutsch – </a:t>
            </a:r>
            <a:r>
              <a:rPr lang="en-US" dirty="0" err="1"/>
              <a:t>Jozsa</a:t>
            </a:r>
            <a:endParaRPr lang="en-US" dirty="0"/>
          </a:p>
          <a:p>
            <a:pPr>
              <a:buFontTx/>
              <a:buChar char="-"/>
            </a:pPr>
            <a:r>
              <a:rPr lang="en-US" dirty="0"/>
              <a:t>Grover</a:t>
            </a:r>
          </a:p>
          <a:p>
            <a:pPr>
              <a:buFontTx/>
              <a:buChar char="-"/>
            </a:pPr>
            <a:r>
              <a:rPr lang="en-US" dirty="0"/>
              <a:t>Simon</a:t>
            </a:r>
          </a:p>
          <a:p>
            <a:pPr>
              <a:buFontTx/>
              <a:buChar char="-"/>
            </a:pPr>
            <a:r>
              <a:rPr lang="en-US" dirty="0"/>
              <a:t>Shor</a:t>
            </a:r>
          </a:p>
          <a:p>
            <a:pPr>
              <a:buFontTx/>
              <a:buChar char="-"/>
            </a:pPr>
            <a:endParaRPr lang="en-US" dirty="0"/>
          </a:p>
        </p:txBody>
      </p:sp>
      <p:sp>
        <p:nvSpPr>
          <p:cNvPr id="4" name="Chỗ dành sẵn cho Số hiệu Bản chiếu 3">
            <a:extLst>
              <a:ext uri="{FF2B5EF4-FFF2-40B4-BE49-F238E27FC236}">
                <a16:creationId xmlns:a16="http://schemas.microsoft.com/office/drawing/2014/main" id="{E2CC8CD8-9526-4600-A73D-27124382C8D7}"/>
              </a:ext>
            </a:extLst>
          </p:cNvPr>
          <p:cNvSpPr>
            <a:spLocks noGrp="1"/>
          </p:cNvSpPr>
          <p:nvPr>
            <p:ph type="sldNum" sz="quarter" idx="12"/>
          </p:nvPr>
        </p:nvSpPr>
        <p:spPr/>
        <p:txBody>
          <a:bodyPr/>
          <a:lstStyle/>
          <a:p>
            <a:fld id="{74ABBA0F-ED8F-4A6E-AA06-FEAFBF3D52EE}" type="slidenum">
              <a:rPr lang="en-US" smtClean="0"/>
              <a:t>36</a:t>
            </a:fld>
            <a:endParaRPr lang="en-US"/>
          </a:p>
        </p:txBody>
      </p:sp>
    </p:spTree>
    <p:extLst>
      <p:ext uri="{BB962C8B-B14F-4D97-AF65-F5344CB8AC3E}">
        <p14:creationId xmlns:p14="http://schemas.microsoft.com/office/powerpoint/2010/main" val="2118385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8EF285-A931-4A1F-BBB4-9C0CB6ED668C}"/>
              </a:ext>
            </a:extLst>
          </p:cNvPr>
          <p:cNvSpPr>
            <a:spLocks noGrp="1"/>
          </p:cNvSpPr>
          <p:nvPr>
            <p:ph type="title"/>
          </p:nvPr>
        </p:nvSpPr>
        <p:spPr>
          <a:xfrm>
            <a:off x="838200" y="2766218"/>
            <a:ext cx="10515600" cy="1325563"/>
          </a:xfrm>
        </p:spPr>
        <p:txBody>
          <a:bodyPr/>
          <a:lstStyle/>
          <a:p>
            <a:r>
              <a:rPr lang="en-US" dirty="0"/>
              <a:t>3. CE perspective</a:t>
            </a:r>
          </a:p>
        </p:txBody>
      </p:sp>
      <p:sp>
        <p:nvSpPr>
          <p:cNvPr id="4" name="Hình chữ nhật 3">
            <a:extLst>
              <a:ext uri="{FF2B5EF4-FFF2-40B4-BE49-F238E27FC236}">
                <a16:creationId xmlns:a16="http://schemas.microsoft.com/office/drawing/2014/main" id="{288F9FBD-BBAE-4AC2-BDFD-6E611AA78097}"/>
              </a:ext>
            </a:extLst>
          </p:cNvPr>
          <p:cNvSpPr/>
          <p:nvPr/>
        </p:nvSpPr>
        <p:spPr>
          <a:xfrm>
            <a:off x="5849847" y="3034091"/>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Máy tính cổ điển</a:t>
            </a:r>
          </a:p>
          <a:p>
            <a:pPr algn="ctr"/>
            <a:r>
              <a:rPr lang="en-US">
                <a:latin typeface="Cambria" panose="02040503050406030204" pitchFamily="18" charset="0"/>
                <a:ea typeface="Cambria" panose="02040503050406030204" pitchFamily="18" charset="0"/>
              </a:rPr>
              <a:t>(Master)</a:t>
            </a:r>
          </a:p>
        </p:txBody>
      </p:sp>
      <p:sp>
        <p:nvSpPr>
          <p:cNvPr id="5" name="Hình chữ nhật 4">
            <a:extLst>
              <a:ext uri="{FF2B5EF4-FFF2-40B4-BE49-F238E27FC236}">
                <a16:creationId xmlns:a16="http://schemas.microsoft.com/office/drawing/2014/main" id="{80B53986-C538-48C7-B27D-44BE8E1CE608}"/>
              </a:ext>
            </a:extLst>
          </p:cNvPr>
          <p:cNvSpPr/>
          <p:nvPr/>
        </p:nvSpPr>
        <p:spPr>
          <a:xfrm>
            <a:off x="9803305" y="3034091"/>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Vi xử lý lượng tử (Slave)</a:t>
            </a:r>
          </a:p>
        </p:txBody>
      </p:sp>
      <p:cxnSp>
        <p:nvCxnSpPr>
          <p:cNvPr id="6" name="Đường kết nối Mũi tên Thẳng 5">
            <a:extLst>
              <a:ext uri="{FF2B5EF4-FFF2-40B4-BE49-F238E27FC236}">
                <a16:creationId xmlns:a16="http://schemas.microsoft.com/office/drawing/2014/main" id="{46A3D0A7-DB6A-4462-8DA4-6638FEB8D699}"/>
              </a:ext>
            </a:extLst>
          </p:cNvPr>
          <p:cNvCxnSpPr>
            <a:cxnSpLocks/>
          </p:cNvCxnSpPr>
          <p:nvPr/>
        </p:nvCxnSpPr>
        <p:spPr>
          <a:xfrm flipV="1">
            <a:off x="7704041" y="3224492"/>
            <a:ext cx="20992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Hộp Văn bản 6">
            <a:extLst>
              <a:ext uri="{FF2B5EF4-FFF2-40B4-BE49-F238E27FC236}">
                <a16:creationId xmlns:a16="http://schemas.microsoft.com/office/drawing/2014/main" id="{AC803574-6A66-4574-AA1D-B693620A3DAD}"/>
              </a:ext>
            </a:extLst>
          </p:cNvPr>
          <p:cNvSpPr txBox="1"/>
          <p:nvPr/>
        </p:nvSpPr>
        <p:spPr>
          <a:xfrm>
            <a:off x="7748491" y="2880202"/>
            <a:ext cx="2010364" cy="307777"/>
          </a:xfrm>
          <a:prstGeom prst="rect">
            <a:avLst/>
          </a:prstGeom>
          <a:noFill/>
        </p:spPr>
        <p:txBody>
          <a:bodyPr wrap="square" rtlCol="0">
            <a:spAutoFit/>
          </a:bodyPr>
          <a:lstStyle/>
          <a:p>
            <a:r>
              <a:rPr lang="en-US" sz="1400" b="0" i="0">
                <a:latin typeface="Cambria" panose="02040503050406030204" pitchFamily="18" charset="0"/>
                <a:ea typeface="Cambria" panose="02040503050406030204" pitchFamily="18" charset="0"/>
              </a:rPr>
              <a:t>Điều khiển các toán tử</a:t>
            </a:r>
            <a:endParaRPr lang="en-US" sz="1400">
              <a:latin typeface="Cambria" panose="02040503050406030204" pitchFamily="18" charset="0"/>
              <a:ea typeface="Cambria" panose="02040503050406030204" pitchFamily="18" charset="0"/>
            </a:endParaRPr>
          </a:p>
        </p:txBody>
      </p:sp>
      <p:cxnSp>
        <p:nvCxnSpPr>
          <p:cNvPr id="8" name="Đường kết nối Mũi tên Thẳng 7">
            <a:extLst>
              <a:ext uri="{FF2B5EF4-FFF2-40B4-BE49-F238E27FC236}">
                <a16:creationId xmlns:a16="http://schemas.microsoft.com/office/drawing/2014/main" id="{144D27B8-E2D6-4375-9F0B-E07D7E8044BE}"/>
              </a:ext>
            </a:extLst>
          </p:cNvPr>
          <p:cNvCxnSpPr>
            <a:cxnSpLocks/>
          </p:cNvCxnSpPr>
          <p:nvPr/>
        </p:nvCxnSpPr>
        <p:spPr>
          <a:xfrm flipH="1" flipV="1">
            <a:off x="7678637" y="3710881"/>
            <a:ext cx="212466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Hộp Văn bản 8">
            <a:extLst>
              <a:ext uri="{FF2B5EF4-FFF2-40B4-BE49-F238E27FC236}">
                <a16:creationId xmlns:a16="http://schemas.microsoft.com/office/drawing/2014/main" id="{D4F4CF26-0D3D-48E6-9443-0BE6C50CC941}"/>
              </a:ext>
            </a:extLst>
          </p:cNvPr>
          <p:cNvSpPr txBox="1"/>
          <p:nvPr/>
        </p:nvSpPr>
        <p:spPr>
          <a:xfrm>
            <a:off x="7792941" y="3784004"/>
            <a:ext cx="2010364" cy="307777"/>
          </a:xfrm>
          <a:prstGeom prst="rect">
            <a:avLst/>
          </a:prstGeom>
          <a:noFill/>
        </p:spPr>
        <p:txBody>
          <a:bodyPr wrap="square" rtlCol="0">
            <a:spAutoFit/>
          </a:bodyPr>
          <a:lstStyle/>
          <a:p>
            <a:r>
              <a:rPr lang="en-US" sz="1400" b="0" i="0">
                <a:latin typeface="Cambria" panose="02040503050406030204" pitchFamily="18" charset="0"/>
                <a:ea typeface="Cambria" panose="02040503050406030204" pitchFamily="18" charset="0"/>
              </a:rPr>
              <a:t>Trả về kết quả thực thi</a:t>
            </a:r>
            <a:endParaRPr lang="en-US" sz="1400">
              <a:latin typeface="Cambria" panose="02040503050406030204" pitchFamily="18" charset="0"/>
              <a:ea typeface="Cambria" panose="02040503050406030204" pitchFamily="18" charset="0"/>
            </a:endParaRPr>
          </a:p>
        </p:txBody>
      </p:sp>
      <p:sp>
        <p:nvSpPr>
          <p:cNvPr id="3" name="Chỗ dành sẵn cho Số hiệu Bản chiếu 2">
            <a:extLst>
              <a:ext uri="{FF2B5EF4-FFF2-40B4-BE49-F238E27FC236}">
                <a16:creationId xmlns:a16="http://schemas.microsoft.com/office/drawing/2014/main" id="{A1B75DC4-5D47-4135-BF79-21F8FB08C822}"/>
              </a:ext>
            </a:extLst>
          </p:cNvPr>
          <p:cNvSpPr>
            <a:spLocks noGrp="1"/>
          </p:cNvSpPr>
          <p:nvPr>
            <p:ph type="sldNum" sz="quarter" idx="12"/>
          </p:nvPr>
        </p:nvSpPr>
        <p:spPr/>
        <p:txBody>
          <a:bodyPr/>
          <a:lstStyle/>
          <a:p>
            <a:fld id="{74ABBA0F-ED8F-4A6E-AA06-FEAFBF3D52EE}" type="slidenum">
              <a:rPr lang="en-US" smtClean="0"/>
              <a:t>37</a:t>
            </a:fld>
            <a:endParaRPr lang="en-US"/>
          </a:p>
        </p:txBody>
      </p:sp>
    </p:spTree>
    <p:extLst>
      <p:ext uri="{BB962C8B-B14F-4D97-AF65-F5344CB8AC3E}">
        <p14:creationId xmlns:p14="http://schemas.microsoft.com/office/powerpoint/2010/main" val="3602980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dirty="0"/>
              <a:t>3.1. Architecture</a:t>
            </a:r>
          </a:p>
        </p:txBody>
      </p:sp>
      <p:sp>
        <p:nvSpPr>
          <p:cNvPr id="34" name="Chỗ dành sẵn cho Nội dung 2">
            <a:extLst>
              <a:ext uri="{FF2B5EF4-FFF2-40B4-BE49-F238E27FC236}">
                <a16:creationId xmlns:a16="http://schemas.microsoft.com/office/drawing/2014/main" id="{27EDA125-8489-45DC-AA99-44D53762987E}"/>
              </a:ext>
            </a:extLst>
          </p:cNvPr>
          <p:cNvSpPr>
            <a:spLocks noGrp="1"/>
          </p:cNvSpPr>
          <p:nvPr>
            <p:ph idx="1"/>
          </p:nvPr>
        </p:nvSpPr>
        <p:spPr>
          <a:xfrm>
            <a:off x="838200" y="1825624"/>
            <a:ext cx="9754772" cy="3573093"/>
          </a:xfrm>
        </p:spPr>
        <p:txBody>
          <a:bodyPr>
            <a:normAutofit/>
          </a:bodyPr>
          <a:lstStyle/>
          <a:p>
            <a:pPr>
              <a:buFontTx/>
              <a:buChar char="-"/>
            </a:pPr>
            <a:r>
              <a:rPr lang="en-US" dirty="0"/>
              <a:t>Qubit</a:t>
            </a:r>
          </a:p>
          <a:p>
            <a:pPr>
              <a:buFontTx/>
              <a:buChar char="-"/>
            </a:pPr>
            <a:r>
              <a:rPr lang="en-US" dirty="0"/>
              <a:t>Quantum Gate: X, Y, Z, CNOT, </a:t>
            </a:r>
          </a:p>
          <a:p>
            <a:pPr>
              <a:buFontTx/>
              <a:buChar char="-"/>
            </a:pPr>
            <a:endParaRPr lang="en-US" dirty="0"/>
          </a:p>
        </p:txBody>
      </p:sp>
      <p:cxnSp>
        <p:nvCxnSpPr>
          <p:cNvPr id="4" name="Đường nối Thẳng 3">
            <a:extLst>
              <a:ext uri="{FF2B5EF4-FFF2-40B4-BE49-F238E27FC236}">
                <a16:creationId xmlns:a16="http://schemas.microsoft.com/office/drawing/2014/main" id="{63DD9268-1973-48BE-9B68-653ADBF0564F}"/>
              </a:ext>
            </a:extLst>
          </p:cNvPr>
          <p:cNvCxnSpPr/>
          <p:nvPr/>
        </p:nvCxnSpPr>
        <p:spPr>
          <a:xfrm>
            <a:off x="384925" y="3603979"/>
            <a:ext cx="4825218"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5" name="Đường nối Thẳng 4">
            <a:extLst>
              <a:ext uri="{FF2B5EF4-FFF2-40B4-BE49-F238E27FC236}">
                <a16:creationId xmlns:a16="http://schemas.microsoft.com/office/drawing/2014/main" id="{4277A5E9-2BD8-4501-80A0-5F070F05B8EE}"/>
              </a:ext>
            </a:extLst>
          </p:cNvPr>
          <p:cNvCxnSpPr/>
          <p:nvPr/>
        </p:nvCxnSpPr>
        <p:spPr>
          <a:xfrm>
            <a:off x="389614" y="4459765"/>
            <a:ext cx="4825218"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 name="Đường nối Thẳng 5">
            <a:extLst>
              <a:ext uri="{FF2B5EF4-FFF2-40B4-BE49-F238E27FC236}">
                <a16:creationId xmlns:a16="http://schemas.microsoft.com/office/drawing/2014/main" id="{ABD8A3A4-6EAF-4DE6-B549-F05B2B03A749}"/>
              </a:ext>
            </a:extLst>
          </p:cNvPr>
          <p:cNvCxnSpPr>
            <a:cxnSpLocks/>
            <a:endCxn id="7" idx="4"/>
          </p:cNvCxnSpPr>
          <p:nvPr/>
        </p:nvCxnSpPr>
        <p:spPr>
          <a:xfrm>
            <a:off x="4129276" y="3603979"/>
            <a:ext cx="0" cy="1024710"/>
          </a:xfrm>
          <a:prstGeom prst="line">
            <a:avLst/>
          </a:prstGeom>
          <a:ln w="28575"/>
        </p:spPr>
        <p:style>
          <a:lnRef idx="2">
            <a:schemeClr val="dk1"/>
          </a:lnRef>
          <a:fillRef idx="0">
            <a:schemeClr val="dk1"/>
          </a:fillRef>
          <a:effectRef idx="1">
            <a:schemeClr val="dk1"/>
          </a:effectRef>
          <a:fontRef idx="minor">
            <a:schemeClr val="tx1"/>
          </a:fontRef>
        </p:style>
      </p:cxnSp>
      <p:sp>
        <p:nvSpPr>
          <p:cNvPr id="7" name="Hình Bầu dục 6">
            <a:extLst>
              <a:ext uri="{FF2B5EF4-FFF2-40B4-BE49-F238E27FC236}">
                <a16:creationId xmlns:a16="http://schemas.microsoft.com/office/drawing/2014/main" id="{C904FF60-79F5-4C5A-9C86-4FCC00F564B9}"/>
              </a:ext>
            </a:extLst>
          </p:cNvPr>
          <p:cNvSpPr/>
          <p:nvPr/>
        </p:nvSpPr>
        <p:spPr>
          <a:xfrm>
            <a:off x="3960464" y="4307365"/>
            <a:ext cx="337623" cy="321324"/>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Hình chữ nhật 7">
            <a:extLst>
              <a:ext uri="{FF2B5EF4-FFF2-40B4-BE49-F238E27FC236}">
                <a16:creationId xmlns:a16="http://schemas.microsoft.com/office/drawing/2014/main" id="{BC3A028E-CDCE-4F9A-A814-4BCCCA65DB19}"/>
              </a:ext>
            </a:extLst>
          </p:cNvPr>
          <p:cNvSpPr/>
          <p:nvPr/>
        </p:nvSpPr>
        <p:spPr>
          <a:xfrm>
            <a:off x="2263793" y="3391148"/>
            <a:ext cx="407962" cy="4256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H</a:t>
            </a:r>
          </a:p>
        </p:txBody>
      </p: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423C931F-DE92-423E-BD0B-E190F4CA60D5}"/>
                  </a:ext>
                </a:extLst>
              </p:cNvPr>
              <p:cNvSpPr txBox="1"/>
              <p:nvPr/>
            </p:nvSpPr>
            <p:spPr>
              <a:xfrm>
                <a:off x="508441" y="3158237"/>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b="0" i="1" smtClean="0">
                              <a:effectLst/>
                              <a:latin typeface="Cambria Math" panose="02040503050406030204" pitchFamily="18" charset="0"/>
                              <a:ea typeface="Arial" panose="020B0604020202020204" pitchFamily="34" charset="0"/>
                              <a:cs typeface="Times New Roman" panose="02020603050405020304" pitchFamily="18" charset="0"/>
                            </a:rPr>
                            <m:t>𝑥</m:t>
                          </m:r>
                        </m:e>
                      </m:d>
                    </m:oMath>
                  </m:oMathPara>
                </a14:m>
                <a:endParaRPr lang="en-US"/>
              </a:p>
            </p:txBody>
          </p:sp>
        </mc:Choice>
        <mc:Fallback xmlns="">
          <p:sp>
            <p:nvSpPr>
              <p:cNvPr id="9" name="Hộp Văn bản 8">
                <a:extLst>
                  <a:ext uri="{FF2B5EF4-FFF2-40B4-BE49-F238E27FC236}">
                    <a16:creationId xmlns:a16="http://schemas.microsoft.com/office/drawing/2014/main" id="{423C931F-DE92-423E-BD0B-E190F4CA60D5}"/>
                  </a:ext>
                </a:extLst>
              </p:cNvPr>
              <p:cNvSpPr txBox="1">
                <a:spLocks noRot="1" noChangeAspect="1" noMove="1" noResize="1" noEditPoints="1" noAdjustHandles="1" noChangeArrowheads="1" noChangeShapeType="1" noTextEdit="1"/>
              </p:cNvSpPr>
              <p:nvPr/>
            </p:nvSpPr>
            <p:spPr>
              <a:xfrm>
                <a:off x="508441" y="3158237"/>
                <a:ext cx="815918" cy="369332"/>
              </a:xfrm>
              <a:prstGeom prst="rect">
                <a:avLst/>
              </a:prstGeom>
              <a:blipFill>
                <a:blip r:embed="rId2"/>
                <a:stretch>
                  <a:fillRect t="-119672" r="-40299"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42069BCB-66C6-4B7F-8540-DA0F989C18B1}"/>
                  </a:ext>
                </a:extLst>
              </p:cNvPr>
              <p:cNvSpPr txBox="1"/>
              <p:nvPr/>
            </p:nvSpPr>
            <p:spPr>
              <a:xfrm>
                <a:off x="508441" y="4062269"/>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b="0" i="1" smtClean="0">
                              <a:effectLst/>
                              <a:latin typeface="Cambria Math" panose="02040503050406030204" pitchFamily="18" charset="0"/>
                              <a:ea typeface="Arial" panose="020B0604020202020204" pitchFamily="34" charset="0"/>
                              <a:cs typeface="Times New Roman" panose="02020603050405020304" pitchFamily="18" charset="0"/>
                            </a:rPr>
                            <m:t>𝑦</m:t>
                          </m:r>
                        </m:e>
                      </m:d>
                    </m:oMath>
                  </m:oMathPara>
                </a14:m>
                <a:endParaRPr lang="en-US"/>
              </a:p>
            </p:txBody>
          </p:sp>
        </mc:Choice>
        <mc:Fallback xmlns="">
          <p:sp>
            <p:nvSpPr>
              <p:cNvPr id="10" name="Hộp Văn bản 9">
                <a:extLst>
                  <a:ext uri="{FF2B5EF4-FFF2-40B4-BE49-F238E27FC236}">
                    <a16:creationId xmlns:a16="http://schemas.microsoft.com/office/drawing/2014/main" id="{42069BCB-66C6-4B7F-8540-DA0F989C18B1}"/>
                  </a:ext>
                </a:extLst>
              </p:cNvPr>
              <p:cNvSpPr txBox="1">
                <a:spLocks noRot="1" noChangeAspect="1" noMove="1" noResize="1" noEditPoints="1" noAdjustHandles="1" noChangeArrowheads="1" noChangeShapeType="1" noTextEdit="1"/>
              </p:cNvSpPr>
              <p:nvPr/>
            </p:nvSpPr>
            <p:spPr>
              <a:xfrm>
                <a:off x="508441" y="4062269"/>
                <a:ext cx="815918" cy="369332"/>
              </a:xfrm>
              <a:prstGeom prst="rect">
                <a:avLst/>
              </a:prstGeom>
              <a:blipFill>
                <a:blip r:embed="rId3"/>
                <a:stretch>
                  <a:fillRect t="-119672" r="-40299" b="-183607"/>
                </a:stretch>
              </a:blipFill>
            </p:spPr>
            <p:txBody>
              <a:bodyPr/>
              <a:lstStyle/>
              <a:p>
                <a:r>
                  <a:rPr lang="en-US">
                    <a:noFill/>
                  </a:rPr>
                  <a:t> </a:t>
                </a:r>
              </a:p>
            </p:txBody>
          </p:sp>
        </mc:Fallback>
      </mc:AlternateContent>
      <p:cxnSp>
        <p:nvCxnSpPr>
          <p:cNvPr id="11" name="Đường nối Thẳng 10">
            <a:extLst>
              <a:ext uri="{FF2B5EF4-FFF2-40B4-BE49-F238E27FC236}">
                <a16:creationId xmlns:a16="http://schemas.microsoft.com/office/drawing/2014/main" id="{015E2849-9FAC-4E9C-BC4B-8B81BF7C44EC}"/>
              </a:ext>
            </a:extLst>
          </p:cNvPr>
          <p:cNvCxnSpPr/>
          <p:nvPr/>
        </p:nvCxnSpPr>
        <p:spPr>
          <a:xfrm>
            <a:off x="6810676" y="4510062"/>
            <a:ext cx="4825218"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Đường nối Thẳng 11">
            <a:extLst>
              <a:ext uri="{FF2B5EF4-FFF2-40B4-BE49-F238E27FC236}">
                <a16:creationId xmlns:a16="http://schemas.microsoft.com/office/drawing/2014/main" id="{3274360C-0133-4B11-91CB-71E9F82A329D}"/>
              </a:ext>
            </a:extLst>
          </p:cNvPr>
          <p:cNvCxnSpPr/>
          <p:nvPr/>
        </p:nvCxnSpPr>
        <p:spPr>
          <a:xfrm>
            <a:off x="6815365" y="5365848"/>
            <a:ext cx="4825218"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3" name="Đường nối Thẳng 12">
            <a:extLst>
              <a:ext uri="{FF2B5EF4-FFF2-40B4-BE49-F238E27FC236}">
                <a16:creationId xmlns:a16="http://schemas.microsoft.com/office/drawing/2014/main" id="{F2E82AB9-7F91-4DBF-B64C-6A4989B63060}"/>
              </a:ext>
            </a:extLst>
          </p:cNvPr>
          <p:cNvCxnSpPr>
            <a:cxnSpLocks/>
            <a:endCxn id="14" idx="4"/>
          </p:cNvCxnSpPr>
          <p:nvPr/>
        </p:nvCxnSpPr>
        <p:spPr>
          <a:xfrm>
            <a:off x="10555027" y="4510062"/>
            <a:ext cx="0" cy="1024710"/>
          </a:xfrm>
          <a:prstGeom prst="line">
            <a:avLst/>
          </a:prstGeom>
          <a:ln w="28575"/>
        </p:spPr>
        <p:style>
          <a:lnRef idx="2">
            <a:schemeClr val="dk1"/>
          </a:lnRef>
          <a:fillRef idx="0">
            <a:schemeClr val="dk1"/>
          </a:fillRef>
          <a:effectRef idx="1">
            <a:schemeClr val="dk1"/>
          </a:effectRef>
          <a:fontRef idx="minor">
            <a:schemeClr val="tx1"/>
          </a:fontRef>
        </p:style>
      </p:cxnSp>
      <p:sp>
        <p:nvSpPr>
          <p:cNvPr id="14" name="Hình Bầu dục 13">
            <a:extLst>
              <a:ext uri="{FF2B5EF4-FFF2-40B4-BE49-F238E27FC236}">
                <a16:creationId xmlns:a16="http://schemas.microsoft.com/office/drawing/2014/main" id="{E09A95E2-8399-47B8-9871-00094325460F}"/>
              </a:ext>
            </a:extLst>
          </p:cNvPr>
          <p:cNvSpPr/>
          <p:nvPr/>
        </p:nvSpPr>
        <p:spPr>
          <a:xfrm>
            <a:off x="10386215" y="5213448"/>
            <a:ext cx="337623" cy="321324"/>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Hình chữ nhật 14">
            <a:extLst>
              <a:ext uri="{FF2B5EF4-FFF2-40B4-BE49-F238E27FC236}">
                <a16:creationId xmlns:a16="http://schemas.microsoft.com/office/drawing/2014/main" id="{CB14B201-B38E-40B7-AA5E-9CD15AAAFA0A}"/>
              </a:ext>
            </a:extLst>
          </p:cNvPr>
          <p:cNvSpPr/>
          <p:nvPr/>
        </p:nvSpPr>
        <p:spPr>
          <a:xfrm>
            <a:off x="8689544" y="4297231"/>
            <a:ext cx="407962" cy="4256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H</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1BD34BCF-BB46-4C23-A2CA-9D608C2DD454}"/>
                  </a:ext>
                </a:extLst>
              </p:cNvPr>
              <p:cNvSpPr txBox="1"/>
              <p:nvPr/>
            </p:nvSpPr>
            <p:spPr>
              <a:xfrm>
                <a:off x="6934192" y="3158237"/>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𝜓</m:t>
                          </m:r>
                        </m:e>
                      </m:d>
                    </m:oMath>
                  </m:oMathPara>
                </a14:m>
                <a:endParaRPr lang="en-US"/>
              </a:p>
            </p:txBody>
          </p:sp>
        </mc:Choice>
        <mc:Fallback xmlns="">
          <p:sp>
            <p:nvSpPr>
              <p:cNvPr id="16" name="Hộp Văn bản 15">
                <a:extLst>
                  <a:ext uri="{FF2B5EF4-FFF2-40B4-BE49-F238E27FC236}">
                    <a16:creationId xmlns:a16="http://schemas.microsoft.com/office/drawing/2014/main" id="{1BD34BCF-BB46-4C23-A2CA-9D608C2DD454}"/>
                  </a:ext>
                </a:extLst>
              </p:cNvPr>
              <p:cNvSpPr txBox="1">
                <a:spLocks noRot="1" noChangeAspect="1" noMove="1" noResize="1" noEditPoints="1" noAdjustHandles="1" noChangeArrowheads="1" noChangeShapeType="1" noTextEdit="1"/>
              </p:cNvSpPr>
              <p:nvPr/>
            </p:nvSpPr>
            <p:spPr>
              <a:xfrm>
                <a:off x="6934192" y="3158237"/>
                <a:ext cx="815918" cy="369332"/>
              </a:xfrm>
              <a:prstGeom prst="rect">
                <a:avLst/>
              </a:prstGeom>
              <a:blipFill>
                <a:blip r:embed="rId4"/>
                <a:stretch>
                  <a:fillRect t="-119672" r="-43284"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Hộp Văn bản 16">
                <a:extLst>
                  <a:ext uri="{FF2B5EF4-FFF2-40B4-BE49-F238E27FC236}">
                    <a16:creationId xmlns:a16="http://schemas.microsoft.com/office/drawing/2014/main" id="{6F46D454-F0F2-4912-ABAF-2C0DCCE8CAE1}"/>
                  </a:ext>
                </a:extLst>
              </p:cNvPr>
              <p:cNvSpPr txBox="1"/>
              <p:nvPr/>
            </p:nvSpPr>
            <p:spPr>
              <a:xfrm>
                <a:off x="6934192" y="4968352"/>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rPr>
                        <m:t>𝐵</m:t>
                      </m:r>
                    </m:oMath>
                  </m:oMathPara>
                </a14:m>
                <a:endParaRPr lang="en-US"/>
              </a:p>
            </p:txBody>
          </p:sp>
        </mc:Choice>
        <mc:Fallback xmlns="">
          <p:sp>
            <p:nvSpPr>
              <p:cNvPr id="17" name="Hộp Văn bản 16">
                <a:extLst>
                  <a:ext uri="{FF2B5EF4-FFF2-40B4-BE49-F238E27FC236}">
                    <a16:creationId xmlns:a16="http://schemas.microsoft.com/office/drawing/2014/main" id="{6F46D454-F0F2-4912-ABAF-2C0DCCE8CAE1}"/>
                  </a:ext>
                </a:extLst>
              </p:cNvPr>
              <p:cNvSpPr txBox="1">
                <a:spLocks noRot="1" noChangeAspect="1" noMove="1" noResize="1" noEditPoints="1" noAdjustHandles="1" noChangeArrowheads="1" noChangeShapeType="1" noTextEdit="1"/>
              </p:cNvSpPr>
              <p:nvPr/>
            </p:nvSpPr>
            <p:spPr>
              <a:xfrm>
                <a:off x="6934192" y="4968352"/>
                <a:ext cx="815918" cy="369332"/>
              </a:xfrm>
              <a:prstGeom prst="rect">
                <a:avLst/>
              </a:prstGeom>
              <a:blipFill>
                <a:blip r:embed="rId5"/>
                <a:stretch>
                  <a:fillRect/>
                </a:stretch>
              </a:blipFill>
            </p:spPr>
            <p:txBody>
              <a:bodyPr/>
              <a:lstStyle/>
              <a:p>
                <a:r>
                  <a:rPr lang="en-US">
                    <a:noFill/>
                  </a:rPr>
                  <a:t> </a:t>
                </a:r>
              </a:p>
            </p:txBody>
          </p:sp>
        </mc:Fallback>
      </mc:AlternateContent>
      <p:cxnSp>
        <p:nvCxnSpPr>
          <p:cNvPr id="18" name="Đường nối Thẳng 17">
            <a:extLst>
              <a:ext uri="{FF2B5EF4-FFF2-40B4-BE49-F238E27FC236}">
                <a16:creationId xmlns:a16="http://schemas.microsoft.com/office/drawing/2014/main" id="{95C3B9C5-0403-4C9E-ACC4-E849480A34E8}"/>
              </a:ext>
            </a:extLst>
          </p:cNvPr>
          <p:cNvCxnSpPr/>
          <p:nvPr/>
        </p:nvCxnSpPr>
        <p:spPr>
          <a:xfrm>
            <a:off x="6810676" y="3664380"/>
            <a:ext cx="4825218" cy="0"/>
          </a:xfrm>
          <a:prstGeom prst="line">
            <a:avLst/>
          </a:prstGeom>
          <a:ln w="28575"/>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DD9375D2-CED6-4271-9CEC-E534C9DCC3B2}"/>
                  </a:ext>
                </a:extLst>
              </p:cNvPr>
              <p:cNvSpPr txBox="1"/>
              <p:nvPr/>
            </p:nvSpPr>
            <p:spPr>
              <a:xfrm>
                <a:off x="7449117" y="5866894"/>
                <a:ext cx="7694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𝜑</m:t>
                              </m:r>
                            </m:e>
                            <m:sub>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0</m:t>
                              </m:r>
                            </m:sub>
                          </m:sSub>
                        </m:e>
                      </m:d>
                    </m:oMath>
                  </m:oMathPara>
                </a14:m>
                <a:endParaRPr lang="en-US"/>
              </a:p>
            </p:txBody>
          </p:sp>
        </mc:Choice>
        <mc:Fallback xmlns="">
          <p:sp>
            <p:nvSpPr>
              <p:cNvPr id="19" name="Hộp Văn bản 18">
                <a:extLst>
                  <a:ext uri="{FF2B5EF4-FFF2-40B4-BE49-F238E27FC236}">
                    <a16:creationId xmlns:a16="http://schemas.microsoft.com/office/drawing/2014/main" id="{DD9375D2-CED6-4271-9CEC-E534C9DCC3B2}"/>
                  </a:ext>
                </a:extLst>
              </p:cNvPr>
              <p:cNvSpPr txBox="1">
                <a:spLocks noRot="1" noChangeAspect="1" noMove="1" noResize="1" noEditPoints="1" noAdjustHandles="1" noChangeArrowheads="1" noChangeShapeType="1" noTextEdit="1"/>
              </p:cNvSpPr>
              <p:nvPr/>
            </p:nvSpPr>
            <p:spPr>
              <a:xfrm>
                <a:off x="7449117" y="5866894"/>
                <a:ext cx="769487" cy="369332"/>
              </a:xfrm>
              <a:prstGeom prst="rect">
                <a:avLst/>
              </a:prstGeom>
              <a:blipFill>
                <a:blip r:embed="rId6"/>
                <a:stretch>
                  <a:fillRect t="-119672" r="-54762"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Hộp Văn bản 19">
                <a:extLst>
                  <a:ext uri="{FF2B5EF4-FFF2-40B4-BE49-F238E27FC236}">
                    <a16:creationId xmlns:a16="http://schemas.microsoft.com/office/drawing/2014/main" id="{946B3D84-F9B2-40D9-B344-A1E9D2C9E572}"/>
                  </a:ext>
                </a:extLst>
              </p:cNvPr>
              <p:cNvSpPr txBox="1"/>
              <p:nvPr/>
            </p:nvSpPr>
            <p:spPr>
              <a:xfrm>
                <a:off x="9063262" y="5854879"/>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𝜑</m:t>
                              </m:r>
                            </m:e>
                            <m:sub>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1</m:t>
                              </m:r>
                            </m:sub>
                          </m:sSub>
                        </m:e>
                      </m:d>
                    </m:oMath>
                  </m:oMathPara>
                </a14:m>
                <a:endParaRPr lang="en-US"/>
              </a:p>
            </p:txBody>
          </p:sp>
        </mc:Choice>
        <mc:Fallback xmlns="">
          <p:sp>
            <p:nvSpPr>
              <p:cNvPr id="20" name="Hộp Văn bản 19">
                <a:extLst>
                  <a:ext uri="{FF2B5EF4-FFF2-40B4-BE49-F238E27FC236}">
                    <a16:creationId xmlns:a16="http://schemas.microsoft.com/office/drawing/2014/main" id="{946B3D84-F9B2-40D9-B344-A1E9D2C9E572}"/>
                  </a:ext>
                </a:extLst>
              </p:cNvPr>
              <p:cNvSpPr txBox="1">
                <a:spLocks noRot="1" noChangeAspect="1" noMove="1" noResize="1" noEditPoints="1" noAdjustHandles="1" noChangeArrowheads="1" noChangeShapeType="1" noTextEdit="1"/>
              </p:cNvSpPr>
              <p:nvPr/>
            </p:nvSpPr>
            <p:spPr>
              <a:xfrm>
                <a:off x="9063262" y="5854879"/>
                <a:ext cx="815918" cy="369332"/>
              </a:xfrm>
              <a:prstGeom prst="rect">
                <a:avLst/>
              </a:prstGeom>
              <a:blipFill>
                <a:blip r:embed="rId7"/>
                <a:stretch>
                  <a:fillRect t="-119672" r="-47761"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Hộp Văn bản 20">
                <a:extLst>
                  <a:ext uri="{FF2B5EF4-FFF2-40B4-BE49-F238E27FC236}">
                    <a16:creationId xmlns:a16="http://schemas.microsoft.com/office/drawing/2014/main" id="{F397B1E3-1D12-49F6-9E2A-02B0DE1E3C73}"/>
                  </a:ext>
                </a:extLst>
              </p:cNvPr>
              <p:cNvSpPr txBox="1"/>
              <p:nvPr/>
            </p:nvSpPr>
            <p:spPr>
              <a:xfrm>
                <a:off x="10723838" y="5842198"/>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𝜑</m:t>
                              </m:r>
                            </m:e>
                            <m:sub>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2</m:t>
                              </m:r>
                            </m:sub>
                          </m:sSub>
                        </m:e>
                      </m:d>
                    </m:oMath>
                  </m:oMathPara>
                </a14:m>
                <a:endParaRPr lang="en-US"/>
              </a:p>
            </p:txBody>
          </p:sp>
        </mc:Choice>
        <mc:Fallback xmlns="">
          <p:sp>
            <p:nvSpPr>
              <p:cNvPr id="21" name="Hộp Văn bản 20">
                <a:extLst>
                  <a:ext uri="{FF2B5EF4-FFF2-40B4-BE49-F238E27FC236}">
                    <a16:creationId xmlns:a16="http://schemas.microsoft.com/office/drawing/2014/main" id="{F397B1E3-1D12-49F6-9E2A-02B0DE1E3C73}"/>
                  </a:ext>
                </a:extLst>
              </p:cNvPr>
              <p:cNvSpPr txBox="1">
                <a:spLocks noRot="1" noChangeAspect="1" noMove="1" noResize="1" noEditPoints="1" noAdjustHandles="1" noChangeArrowheads="1" noChangeShapeType="1" noTextEdit="1"/>
              </p:cNvSpPr>
              <p:nvPr/>
            </p:nvSpPr>
            <p:spPr>
              <a:xfrm>
                <a:off x="10723838" y="5842198"/>
                <a:ext cx="815918" cy="369332"/>
              </a:xfrm>
              <a:prstGeom prst="rect">
                <a:avLst/>
              </a:prstGeom>
              <a:blipFill>
                <a:blip r:embed="rId8"/>
                <a:stretch>
                  <a:fillRect t="-119672" r="-49254" b="-183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85E59367-84AA-4529-8C30-09CB4D6637BA}"/>
                  </a:ext>
                </a:extLst>
              </p:cNvPr>
              <p:cNvSpPr txBox="1"/>
              <p:nvPr/>
            </p:nvSpPr>
            <p:spPr>
              <a:xfrm>
                <a:off x="9268873" y="5510160"/>
                <a:ext cx="3376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22" name="Hộp Văn bản 21">
                <a:extLst>
                  <a:ext uri="{FF2B5EF4-FFF2-40B4-BE49-F238E27FC236}">
                    <a16:creationId xmlns:a16="http://schemas.microsoft.com/office/drawing/2014/main" id="{85E59367-84AA-4529-8C30-09CB4D6637BA}"/>
                  </a:ext>
                </a:extLst>
              </p:cNvPr>
              <p:cNvSpPr txBox="1">
                <a:spLocks noRot="1" noChangeAspect="1" noMove="1" noResize="1" noEditPoints="1" noAdjustHandles="1" noChangeArrowheads="1" noChangeShapeType="1" noTextEdit="1"/>
              </p:cNvSpPr>
              <p:nvPr/>
            </p:nvSpPr>
            <p:spPr>
              <a:xfrm>
                <a:off x="9268873" y="5510160"/>
                <a:ext cx="33761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Hộp Văn bản 22">
                <a:extLst>
                  <a:ext uri="{FF2B5EF4-FFF2-40B4-BE49-F238E27FC236}">
                    <a16:creationId xmlns:a16="http://schemas.microsoft.com/office/drawing/2014/main" id="{AD431401-AB9F-49A0-AAE7-E4FF35C4398E}"/>
                  </a:ext>
                </a:extLst>
              </p:cNvPr>
              <p:cNvSpPr txBox="1"/>
              <p:nvPr/>
            </p:nvSpPr>
            <p:spPr>
              <a:xfrm>
                <a:off x="10962991" y="5510160"/>
                <a:ext cx="3376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23" name="Hộp Văn bản 22">
                <a:extLst>
                  <a:ext uri="{FF2B5EF4-FFF2-40B4-BE49-F238E27FC236}">
                    <a16:creationId xmlns:a16="http://schemas.microsoft.com/office/drawing/2014/main" id="{AD431401-AB9F-49A0-AAE7-E4FF35C4398E}"/>
                  </a:ext>
                </a:extLst>
              </p:cNvPr>
              <p:cNvSpPr txBox="1">
                <a:spLocks noRot="1" noChangeAspect="1" noMove="1" noResize="1" noEditPoints="1" noAdjustHandles="1" noChangeArrowheads="1" noChangeShapeType="1" noTextEdit="1"/>
              </p:cNvSpPr>
              <p:nvPr/>
            </p:nvSpPr>
            <p:spPr>
              <a:xfrm>
                <a:off x="10962991" y="5510160"/>
                <a:ext cx="33761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ộp Văn bản 23">
                <a:extLst>
                  <a:ext uri="{FF2B5EF4-FFF2-40B4-BE49-F238E27FC236}">
                    <a16:creationId xmlns:a16="http://schemas.microsoft.com/office/drawing/2014/main" id="{6F410709-6A2D-4E41-B973-3CD6D70458B5}"/>
                  </a:ext>
                </a:extLst>
              </p:cNvPr>
              <p:cNvSpPr txBox="1"/>
              <p:nvPr/>
            </p:nvSpPr>
            <p:spPr>
              <a:xfrm>
                <a:off x="7613715" y="5510160"/>
                <a:ext cx="3376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24" name="Hộp Văn bản 23">
                <a:extLst>
                  <a:ext uri="{FF2B5EF4-FFF2-40B4-BE49-F238E27FC236}">
                    <a16:creationId xmlns:a16="http://schemas.microsoft.com/office/drawing/2014/main" id="{6F410709-6A2D-4E41-B973-3CD6D70458B5}"/>
                  </a:ext>
                </a:extLst>
              </p:cNvPr>
              <p:cNvSpPr txBox="1">
                <a:spLocks noRot="1" noChangeAspect="1" noMove="1" noResize="1" noEditPoints="1" noAdjustHandles="1" noChangeArrowheads="1" noChangeShapeType="1" noTextEdit="1"/>
              </p:cNvSpPr>
              <p:nvPr/>
            </p:nvSpPr>
            <p:spPr>
              <a:xfrm>
                <a:off x="7613715" y="5510160"/>
                <a:ext cx="337612"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Hộp Văn bản 24">
                <a:extLst>
                  <a:ext uri="{FF2B5EF4-FFF2-40B4-BE49-F238E27FC236}">
                    <a16:creationId xmlns:a16="http://schemas.microsoft.com/office/drawing/2014/main" id="{21B9E2C3-6BAE-4313-ADA8-85E36EDD9C3C}"/>
                  </a:ext>
                </a:extLst>
              </p:cNvPr>
              <p:cNvSpPr txBox="1"/>
              <p:nvPr/>
            </p:nvSpPr>
            <p:spPr>
              <a:xfrm>
                <a:off x="6934192" y="4074874"/>
                <a:ext cx="8159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a:p>
            </p:txBody>
          </p:sp>
        </mc:Choice>
        <mc:Fallback xmlns="">
          <p:sp>
            <p:nvSpPr>
              <p:cNvPr id="25" name="Hộp Văn bản 24">
                <a:extLst>
                  <a:ext uri="{FF2B5EF4-FFF2-40B4-BE49-F238E27FC236}">
                    <a16:creationId xmlns:a16="http://schemas.microsoft.com/office/drawing/2014/main" id="{21B9E2C3-6BAE-4313-ADA8-85E36EDD9C3C}"/>
                  </a:ext>
                </a:extLst>
              </p:cNvPr>
              <p:cNvSpPr txBox="1">
                <a:spLocks noRot="1" noChangeAspect="1" noMove="1" noResize="1" noEditPoints="1" noAdjustHandles="1" noChangeArrowheads="1" noChangeShapeType="1" noTextEdit="1"/>
              </p:cNvSpPr>
              <p:nvPr/>
            </p:nvSpPr>
            <p:spPr>
              <a:xfrm>
                <a:off x="6934192" y="4074874"/>
                <a:ext cx="815918" cy="369332"/>
              </a:xfrm>
              <a:prstGeom prst="rect">
                <a:avLst/>
              </a:prstGeom>
              <a:blipFill>
                <a:blip r:embed="rId12"/>
                <a:stretch>
                  <a:fillRect/>
                </a:stretch>
              </a:blipFill>
            </p:spPr>
            <p:txBody>
              <a:bodyPr/>
              <a:lstStyle/>
              <a:p>
                <a:r>
                  <a:rPr lang="en-US">
                    <a:noFill/>
                  </a:rPr>
                  <a:t> </a:t>
                </a:r>
              </a:p>
            </p:txBody>
          </p:sp>
        </mc:Fallback>
      </mc:AlternateContent>
      <p:sp>
        <p:nvSpPr>
          <p:cNvPr id="3" name="Chỗ dành sẵn cho Số hiệu Bản chiếu 2">
            <a:extLst>
              <a:ext uri="{FF2B5EF4-FFF2-40B4-BE49-F238E27FC236}">
                <a16:creationId xmlns:a16="http://schemas.microsoft.com/office/drawing/2014/main" id="{42248E05-C6A9-4C35-A946-77721666F92B}"/>
              </a:ext>
            </a:extLst>
          </p:cNvPr>
          <p:cNvSpPr>
            <a:spLocks noGrp="1"/>
          </p:cNvSpPr>
          <p:nvPr>
            <p:ph type="sldNum" sz="quarter" idx="12"/>
          </p:nvPr>
        </p:nvSpPr>
        <p:spPr/>
        <p:txBody>
          <a:bodyPr/>
          <a:lstStyle/>
          <a:p>
            <a:fld id="{74ABBA0F-ED8F-4A6E-AA06-FEAFBF3D52EE}" type="slidenum">
              <a:rPr lang="en-US" smtClean="0"/>
              <a:t>38</a:t>
            </a:fld>
            <a:endParaRPr lang="en-US"/>
          </a:p>
        </p:txBody>
      </p:sp>
    </p:spTree>
    <p:extLst>
      <p:ext uri="{BB962C8B-B14F-4D97-AF65-F5344CB8AC3E}">
        <p14:creationId xmlns:p14="http://schemas.microsoft.com/office/powerpoint/2010/main" val="229953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8EF285-A931-4A1F-BBB4-9C0CB6ED668C}"/>
              </a:ext>
            </a:extLst>
          </p:cNvPr>
          <p:cNvSpPr>
            <a:spLocks noGrp="1"/>
          </p:cNvSpPr>
          <p:nvPr>
            <p:ph type="title"/>
          </p:nvPr>
        </p:nvSpPr>
        <p:spPr>
          <a:xfrm>
            <a:off x="838200" y="2766218"/>
            <a:ext cx="10515600" cy="1325563"/>
          </a:xfrm>
        </p:spPr>
        <p:txBody>
          <a:bodyPr/>
          <a:lstStyle/>
          <a:p>
            <a:r>
              <a:rPr lang="en-US" dirty="0"/>
              <a:t>4</a:t>
            </a:r>
            <a:r>
              <a:rPr lang="en-US"/>
              <a:t>. SE </a:t>
            </a:r>
            <a:r>
              <a:rPr lang="en-US" dirty="0"/>
              <a:t>perspective</a:t>
            </a:r>
          </a:p>
        </p:txBody>
      </p:sp>
      <p:sp>
        <p:nvSpPr>
          <p:cNvPr id="3" name="Chỗ dành sẵn cho Số hiệu Bản chiếu 2">
            <a:extLst>
              <a:ext uri="{FF2B5EF4-FFF2-40B4-BE49-F238E27FC236}">
                <a16:creationId xmlns:a16="http://schemas.microsoft.com/office/drawing/2014/main" id="{1BD1E5C4-AE0F-442D-8F98-E0C14DB76E79}"/>
              </a:ext>
            </a:extLst>
          </p:cNvPr>
          <p:cNvSpPr>
            <a:spLocks noGrp="1"/>
          </p:cNvSpPr>
          <p:nvPr>
            <p:ph type="sldNum" sz="quarter" idx="12"/>
          </p:nvPr>
        </p:nvSpPr>
        <p:spPr/>
        <p:txBody>
          <a:bodyPr/>
          <a:lstStyle/>
          <a:p>
            <a:fld id="{74ABBA0F-ED8F-4A6E-AA06-FEAFBF3D52EE}" type="slidenum">
              <a:rPr lang="en-US" smtClean="0"/>
              <a:t>39</a:t>
            </a:fld>
            <a:endParaRPr lang="en-US"/>
          </a:p>
        </p:txBody>
      </p:sp>
    </p:spTree>
    <p:extLst>
      <p:ext uri="{BB962C8B-B14F-4D97-AF65-F5344CB8AC3E}">
        <p14:creationId xmlns:p14="http://schemas.microsoft.com/office/powerpoint/2010/main" val="44067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2EFE7-C63B-4651-BD1C-64493C8F4521}"/>
              </a:ext>
            </a:extLst>
          </p:cNvPr>
          <p:cNvSpPr>
            <a:spLocks noGrp="1"/>
          </p:cNvSpPr>
          <p:nvPr>
            <p:ph type="title"/>
          </p:nvPr>
        </p:nvSpPr>
        <p:spPr>
          <a:xfrm>
            <a:off x="838200" y="252583"/>
            <a:ext cx="10515600" cy="1325563"/>
          </a:xfrm>
        </p:spPr>
        <p:txBody>
          <a:bodyPr>
            <a:normAutofit/>
          </a:bodyPr>
          <a:lstStyle/>
          <a:p>
            <a:r>
              <a:rPr lang="en-US" dirty="0"/>
              <a:t>2. Overview</a:t>
            </a:r>
          </a:p>
        </p:txBody>
      </p:sp>
      <p:sp>
        <p:nvSpPr>
          <p:cNvPr id="4" name="Hình chữ nhật 3">
            <a:extLst>
              <a:ext uri="{FF2B5EF4-FFF2-40B4-BE49-F238E27FC236}">
                <a16:creationId xmlns:a16="http://schemas.microsoft.com/office/drawing/2014/main" id="{92BC2BB1-5AFE-4FC9-A91E-11ECAB135C66}"/>
              </a:ext>
            </a:extLst>
          </p:cNvPr>
          <p:cNvSpPr/>
          <p:nvPr/>
        </p:nvSpPr>
        <p:spPr>
          <a:xfrm>
            <a:off x="3015515" y="2978014"/>
            <a:ext cx="2552114" cy="88979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t>Computer Science perspective</a:t>
            </a:r>
          </a:p>
        </p:txBody>
      </p:sp>
      <p:sp>
        <p:nvSpPr>
          <p:cNvPr id="6" name="Hình chữ nhật 5">
            <a:extLst>
              <a:ext uri="{FF2B5EF4-FFF2-40B4-BE49-F238E27FC236}">
                <a16:creationId xmlns:a16="http://schemas.microsoft.com/office/drawing/2014/main" id="{79A1E99A-4EA8-4046-80EF-242EC12CBECC}"/>
              </a:ext>
            </a:extLst>
          </p:cNvPr>
          <p:cNvSpPr/>
          <p:nvPr/>
        </p:nvSpPr>
        <p:spPr>
          <a:xfrm>
            <a:off x="4250246" y="1381993"/>
            <a:ext cx="2552114" cy="501643"/>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Computer Science</a:t>
            </a:r>
          </a:p>
        </p:txBody>
      </p:sp>
      <p:cxnSp>
        <p:nvCxnSpPr>
          <p:cNvPr id="8" name="Đường kết nối Mũi tên Thẳng 7">
            <a:extLst>
              <a:ext uri="{FF2B5EF4-FFF2-40B4-BE49-F238E27FC236}">
                <a16:creationId xmlns:a16="http://schemas.microsoft.com/office/drawing/2014/main" id="{BD399969-59F8-4193-8602-75B6A7FE38DC}"/>
              </a:ext>
            </a:extLst>
          </p:cNvPr>
          <p:cNvCxnSpPr>
            <a:cxnSpLocks/>
            <a:stCxn id="4" idx="0"/>
            <a:endCxn id="6" idx="2"/>
          </p:cNvCxnSpPr>
          <p:nvPr/>
        </p:nvCxnSpPr>
        <p:spPr>
          <a:xfrm flipV="1">
            <a:off x="4291572" y="1883636"/>
            <a:ext cx="1234731" cy="10943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Hình chữ nhật 10">
            <a:extLst>
              <a:ext uri="{FF2B5EF4-FFF2-40B4-BE49-F238E27FC236}">
                <a16:creationId xmlns:a16="http://schemas.microsoft.com/office/drawing/2014/main" id="{BA1B6F42-828A-4063-8126-1171329E5456}"/>
              </a:ext>
            </a:extLst>
          </p:cNvPr>
          <p:cNvSpPr/>
          <p:nvPr/>
        </p:nvSpPr>
        <p:spPr>
          <a:xfrm>
            <a:off x="6174472" y="3657161"/>
            <a:ext cx="1656475" cy="763762"/>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Software Engineering</a:t>
            </a:r>
          </a:p>
        </p:txBody>
      </p:sp>
      <p:sp>
        <p:nvSpPr>
          <p:cNvPr id="13" name="Hình chữ nhật 12">
            <a:extLst>
              <a:ext uri="{FF2B5EF4-FFF2-40B4-BE49-F238E27FC236}">
                <a16:creationId xmlns:a16="http://schemas.microsoft.com/office/drawing/2014/main" id="{08D865B0-72EA-42B7-9896-8B5F16F60782}"/>
              </a:ext>
            </a:extLst>
          </p:cNvPr>
          <p:cNvSpPr/>
          <p:nvPr/>
        </p:nvSpPr>
        <p:spPr>
          <a:xfrm>
            <a:off x="6174472" y="2404877"/>
            <a:ext cx="1585077" cy="6824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Computer Engineeing</a:t>
            </a:r>
          </a:p>
        </p:txBody>
      </p:sp>
      <p:cxnSp>
        <p:nvCxnSpPr>
          <p:cNvPr id="14" name="Đường kết nối Mũi tên Thẳng 13">
            <a:extLst>
              <a:ext uri="{FF2B5EF4-FFF2-40B4-BE49-F238E27FC236}">
                <a16:creationId xmlns:a16="http://schemas.microsoft.com/office/drawing/2014/main" id="{55F2AD58-F6D1-4264-9F27-95A4A11C43A1}"/>
              </a:ext>
            </a:extLst>
          </p:cNvPr>
          <p:cNvCxnSpPr>
            <a:cxnSpLocks/>
            <a:stCxn id="4" idx="3"/>
            <a:endCxn id="11" idx="1"/>
          </p:cNvCxnSpPr>
          <p:nvPr/>
        </p:nvCxnSpPr>
        <p:spPr>
          <a:xfrm>
            <a:off x="5567629" y="3422912"/>
            <a:ext cx="606843" cy="6161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Đường kết nối Mũi tên Thẳng 18">
            <a:extLst>
              <a:ext uri="{FF2B5EF4-FFF2-40B4-BE49-F238E27FC236}">
                <a16:creationId xmlns:a16="http://schemas.microsoft.com/office/drawing/2014/main" id="{C83FB179-9EE5-42E6-99DB-EE938226DA09}"/>
              </a:ext>
            </a:extLst>
          </p:cNvPr>
          <p:cNvCxnSpPr>
            <a:cxnSpLocks/>
            <a:stCxn id="4" idx="3"/>
            <a:endCxn id="13" idx="1"/>
          </p:cNvCxnSpPr>
          <p:nvPr/>
        </p:nvCxnSpPr>
        <p:spPr>
          <a:xfrm flipV="1">
            <a:off x="5567629" y="2746086"/>
            <a:ext cx="606843" cy="6768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Hình chữ nhật 22">
            <a:extLst>
              <a:ext uri="{FF2B5EF4-FFF2-40B4-BE49-F238E27FC236}">
                <a16:creationId xmlns:a16="http://schemas.microsoft.com/office/drawing/2014/main" id="{E72E2A77-4058-4753-BFAE-D0CA019C5703}"/>
              </a:ext>
            </a:extLst>
          </p:cNvPr>
          <p:cNvSpPr/>
          <p:nvPr/>
        </p:nvSpPr>
        <p:spPr>
          <a:xfrm>
            <a:off x="8366080" y="1546431"/>
            <a:ext cx="2552114" cy="63015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Algorithm</a:t>
            </a:r>
          </a:p>
        </p:txBody>
      </p:sp>
      <p:sp>
        <p:nvSpPr>
          <p:cNvPr id="25" name="Hình chữ nhật 24">
            <a:extLst>
              <a:ext uri="{FF2B5EF4-FFF2-40B4-BE49-F238E27FC236}">
                <a16:creationId xmlns:a16="http://schemas.microsoft.com/office/drawing/2014/main" id="{36683492-C6F1-45D2-9121-386DBFC1569A}"/>
              </a:ext>
            </a:extLst>
          </p:cNvPr>
          <p:cNvSpPr/>
          <p:nvPr/>
        </p:nvSpPr>
        <p:spPr>
          <a:xfrm>
            <a:off x="8355889" y="3287285"/>
            <a:ext cx="2552114" cy="58703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Quantum Assembly</a:t>
            </a:r>
          </a:p>
        </p:txBody>
      </p:sp>
      <p:sp>
        <p:nvSpPr>
          <p:cNvPr id="27" name="Hình chữ nhật 26">
            <a:extLst>
              <a:ext uri="{FF2B5EF4-FFF2-40B4-BE49-F238E27FC236}">
                <a16:creationId xmlns:a16="http://schemas.microsoft.com/office/drawing/2014/main" id="{0E90E192-7B07-4D93-80D1-AE73C39A41D9}"/>
              </a:ext>
            </a:extLst>
          </p:cNvPr>
          <p:cNvSpPr/>
          <p:nvPr/>
        </p:nvSpPr>
        <p:spPr>
          <a:xfrm>
            <a:off x="8366080" y="4079597"/>
            <a:ext cx="2552114" cy="58703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Quantum Programming</a:t>
            </a:r>
          </a:p>
        </p:txBody>
      </p:sp>
      <p:cxnSp>
        <p:nvCxnSpPr>
          <p:cNvPr id="28" name="Đường kết nối Mũi tên Thẳng 27">
            <a:extLst>
              <a:ext uri="{FF2B5EF4-FFF2-40B4-BE49-F238E27FC236}">
                <a16:creationId xmlns:a16="http://schemas.microsoft.com/office/drawing/2014/main" id="{2E504EF4-66DF-450A-8EDE-1E071FB9D169}"/>
              </a:ext>
            </a:extLst>
          </p:cNvPr>
          <p:cNvCxnSpPr>
            <a:cxnSpLocks/>
            <a:stCxn id="6" idx="3"/>
            <a:endCxn id="23" idx="1"/>
          </p:cNvCxnSpPr>
          <p:nvPr/>
        </p:nvCxnSpPr>
        <p:spPr>
          <a:xfrm>
            <a:off x="6802360" y="1632815"/>
            <a:ext cx="1563720" cy="2286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Đường kết nối Mũi tên Thẳng 30">
            <a:extLst>
              <a:ext uri="{FF2B5EF4-FFF2-40B4-BE49-F238E27FC236}">
                <a16:creationId xmlns:a16="http://schemas.microsoft.com/office/drawing/2014/main" id="{50B67D10-A1E0-4665-B41F-18710955EFE9}"/>
              </a:ext>
            </a:extLst>
          </p:cNvPr>
          <p:cNvCxnSpPr>
            <a:cxnSpLocks/>
            <a:stCxn id="11" idx="3"/>
            <a:endCxn id="25" idx="1"/>
          </p:cNvCxnSpPr>
          <p:nvPr/>
        </p:nvCxnSpPr>
        <p:spPr>
          <a:xfrm flipV="1">
            <a:off x="7830947" y="3580803"/>
            <a:ext cx="524942" cy="458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Đường kết nối Mũi tên Thẳng 33">
            <a:extLst>
              <a:ext uri="{FF2B5EF4-FFF2-40B4-BE49-F238E27FC236}">
                <a16:creationId xmlns:a16="http://schemas.microsoft.com/office/drawing/2014/main" id="{5F86FBFD-7982-4153-B95D-4EA00B7CF876}"/>
              </a:ext>
            </a:extLst>
          </p:cNvPr>
          <p:cNvCxnSpPr>
            <a:cxnSpLocks/>
            <a:stCxn id="11" idx="3"/>
            <a:endCxn id="27" idx="1"/>
          </p:cNvCxnSpPr>
          <p:nvPr/>
        </p:nvCxnSpPr>
        <p:spPr>
          <a:xfrm>
            <a:off x="7830947" y="4039042"/>
            <a:ext cx="535133" cy="3340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Hình chữ nhật 39">
            <a:extLst>
              <a:ext uri="{FF2B5EF4-FFF2-40B4-BE49-F238E27FC236}">
                <a16:creationId xmlns:a16="http://schemas.microsoft.com/office/drawing/2014/main" id="{9B46F89F-C1B8-4F6E-B8B8-9E272DB63B72}"/>
              </a:ext>
            </a:extLst>
          </p:cNvPr>
          <p:cNvSpPr/>
          <p:nvPr/>
        </p:nvSpPr>
        <p:spPr>
          <a:xfrm>
            <a:off x="8382154" y="642082"/>
            <a:ext cx="2568188" cy="66968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Time / Space Complexity</a:t>
            </a:r>
          </a:p>
        </p:txBody>
      </p:sp>
      <p:cxnSp>
        <p:nvCxnSpPr>
          <p:cNvPr id="50" name="Đường kết nối Mũi tên Thẳng 49">
            <a:extLst>
              <a:ext uri="{FF2B5EF4-FFF2-40B4-BE49-F238E27FC236}">
                <a16:creationId xmlns:a16="http://schemas.microsoft.com/office/drawing/2014/main" id="{BDF45F0C-A8DB-41FA-B36A-3B058E200C2A}"/>
              </a:ext>
            </a:extLst>
          </p:cNvPr>
          <p:cNvCxnSpPr>
            <a:cxnSpLocks/>
            <a:stCxn id="6" idx="3"/>
            <a:endCxn id="40" idx="1"/>
          </p:cNvCxnSpPr>
          <p:nvPr/>
        </p:nvCxnSpPr>
        <p:spPr>
          <a:xfrm flipV="1">
            <a:off x="6802360" y="976926"/>
            <a:ext cx="1579794" cy="6558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Hình chữ nhật 11">
            <a:extLst>
              <a:ext uri="{FF2B5EF4-FFF2-40B4-BE49-F238E27FC236}">
                <a16:creationId xmlns:a16="http://schemas.microsoft.com/office/drawing/2014/main" id="{AC2EC464-7201-4909-ACE3-18784B89F3FE}"/>
              </a:ext>
            </a:extLst>
          </p:cNvPr>
          <p:cNvSpPr/>
          <p:nvPr/>
        </p:nvSpPr>
        <p:spPr>
          <a:xfrm>
            <a:off x="4924598" y="5476007"/>
            <a:ext cx="1449863" cy="6824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Networking</a:t>
            </a:r>
          </a:p>
        </p:txBody>
      </p:sp>
      <p:sp>
        <p:nvSpPr>
          <p:cNvPr id="15" name="Hình chữ nhật 14">
            <a:extLst>
              <a:ext uri="{FF2B5EF4-FFF2-40B4-BE49-F238E27FC236}">
                <a16:creationId xmlns:a16="http://schemas.microsoft.com/office/drawing/2014/main" id="{7B355A04-8E84-4D35-8462-8098802BE943}"/>
              </a:ext>
            </a:extLst>
          </p:cNvPr>
          <p:cNvSpPr/>
          <p:nvPr/>
        </p:nvSpPr>
        <p:spPr>
          <a:xfrm>
            <a:off x="7387965" y="4976664"/>
            <a:ext cx="2389081" cy="6824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Quantum Crytography</a:t>
            </a:r>
          </a:p>
        </p:txBody>
      </p:sp>
      <p:sp>
        <p:nvSpPr>
          <p:cNvPr id="16" name="Hình chữ nhật 15">
            <a:extLst>
              <a:ext uri="{FF2B5EF4-FFF2-40B4-BE49-F238E27FC236}">
                <a16:creationId xmlns:a16="http://schemas.microsoft.com/office/drawing/2014/main" id="{3355F013-0BFF-459A-B9D1-56C35DE21EB7}"/>
              </a:ext>
            </a:extLst>
          </p:cNvPr>
          <p:cNvSpPr/>
          <p:nvPr/>
        </p:nvSpPr>
        <p:spPr>
          <a:xfrm>
            <a:off x="1476321" y="5935820"/>
            <a:ext cx="2309069" cy="66052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Quantum Teleportation</a:t>
            </a:r>
          </a:p>
        </p:txBody>
      </p:sp>
      <p:sp>
        <p:nvSpPr>
          <p:cNvPr id="112" name="Hình chữ nhật 111">
            <a:extLst>
              <a:ext uri="{FF2B5EF4-FFF2-40B4-BE49-F238E27FC236}">
                <a16:creationId xmlns:a16="http://schemas.microsoft.com/office/drawing/2014/main" id="{1B4CB618-CBF2-46CD-AB7C-CC14436CAD31}"/>
              </a:ext>
            </a:extLst>
          </p:cNvPr>
          <p:cNvSpPr/>
          <p:nvPr/>
        </p:nvSpPr>
        <p:spPr>
          <a:xfrm>
            <a:off x="7387965" y="5935821"/>
            <a:ext cx="2389081" cy="66052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Error – code correction</a:t>
            </a:r>
          </a:p>
        </p:txBody>
      </p:sp>
      <p:sp>
        <p:nvSpPr>
          <p:cNvPr id="114" name="Hình chữ nhật 113">
            <a:extLst>
              <a:ext uri="{FF2B5EF4-FFF2-40B4-BE49-F238E27FC236}">
                <a16:creationId xmlns:a16="http://schemas.microsoft.com/office/drawing/2014/main" id="{E8C62883-90F5-48E7-8EE2-477F0F739B8A}"/>
              </a:ext>
            </a:extLst>
          </p:cNvPr>
          <p:cNvSpPr/>
          <p:nvPr/>
        </p:nvSpPr>
        <p:spPr>
          <a:xfrm>
            <a:off x="1476321" y="4885127"/>
            <a:ext cx="2309069" cy="6824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Quatum Data compression</a:t>
            </a:r>
          </a:p>
        </p:txBody>
      </p:sp>
      <p:cxnSp>
        <p:nvCxnSpPr>
          <p:cNvPr id="115" name="Đường kết nối Mũi tên Thẳng 114">
            <a:extLst>
              <a:ext uri="{FF2B5EF4-FFF2-40B4-BE49-F238E27FC236}">
                <a16:creationId xmlns:a16="http://schemas.microsoft.com/office/drawing/2014/main" id="{BBB554F4-A68E-4644-BBBF-43F338FF8261}"/>
              </a:ext>
            </a:extLst>
          </p:cNvPr>
          <p:cNvCxnSpPr>
            <a:cxnSpLocks/>
            <a:stCxn id="4" idx="1"/>
            <a:endCxn id="118" idx="3"/>
          </p:cNvCxnSpPr>
          <p:nvPr/>
        </p:nvCxnSpPr>
        <p:spPr>
          <a:xfrm flipH="1">
            <a:off x="2346301" y="3422912"/>
            <a:ext cx="669214" cy="65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8" name="Hình chữ nhật 117">
            <a:extLst>
              <a:ext uri="{FF2B5EF4-FFF2-40B4-BE49-F238E27FC236}">
                <a16:creationId xmlns:a16="http://schemas.microsoft.com/office/drawing/2014/main" id="{F5A3715C-B9C9-438A-9E8E-CE61ACD8AEB8}"/>
              </a:ext>
            </a:extLst>
          </p:cNvPr>
          <p:cNvSpPr/>
          <p:nvPr/>
        </p:nvSpPr>
        <p:spPr>
          <a:xfrm>
            <a:off x="600502" y="2984525"/>
            <a:ext cx="1745799" cy="88979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Math,</a:t>
            </a:r>
          </a:p>
          <a:p>
            <a:pPr algn="ctr"/>
            <a:r>
              <a:rPr lang="en-US"/>
              <a:t>Quantum theory</a:t>
            </a:r>
          </a:p>
        </p:txBody>
      </p:sp>
      <p:cxnSp>
        <p:nvCxnSpPr>
          <p:cNvPr id="121" name="Đường kết nối Mũi tên Thẳng 120">
            <a:extLst>
              <a:ext uri="{FF2B5EF4-FFF2-40B4-BE49-F238E27FC236}">
                <a16:creationId xmlns:a16="http://schemas.microsoft.com/office/drawing/2014/main" id="{C2C680AE-66F6-4F5B-9D48-DF9F0440AF37}"/>
              </a:ext>
            </a:extLst>
          </p:cNvPr>
          <p:cNvCxnSpPr>
            <a:cxnSpLocks/>
            <a:stCxn id="13" idx="3"/>
            <a:endCxn id="125" idx="1"/>
          </p:cNvCxnSpPr>
          <p:nvPr/>
        </p:nvCxnSpPr>
        <p:spPr>
          <a:xfrm>
            <a:off x="7759549" y="2746086"/>
            <a:ext cx="62260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5" name="Hình chữ nhật 124">
            <a:extLst>
              <a:ext uri="{FF2B5EF4-FFF2-40B4-BE49-F238E27FC236}">
                <a16:creationId xmlns:a16="http://schemas.microsoft.com/office/drawing/2014/main" id="{74750C70-4421-4F4E-8121-A9F3862A17AD}"/>
              </a:ext>
            </a:extLst>
          </p:cNvPr>
          <p:cNvSpPr/>
          <p:nvPr/>
        </p:nvSpPr>
        <p:spPr>
          <a:xfrm>
            <a:off x="8382154" y="2404877"/>
            <a:ext cx="2552114" cy="68241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Qubit, Quantum gate</a:t>
            </a:r>
          </a:p>
        </p:txBody>
      </p:sp>
      <p:cxnSp>
        <p:nvCxnSpPr>
          <p:cNvPr id="204" name="Đường kết nối Mũi tên Thẳng 203">
            <a:extLst>
              <a:ext uri="{FF2B5EF4-FFF2-40B4-BE49-F238E27FC236}">
                <a16:creationId xmlns:a16="http://schemas.microsoft.com/office/drawing/2014/main" id="{EDBE31BA-313C-4193-9EA7-364368481316}"/>
              </a:ext>
            </a:extLst>
          </p:cNvPr>
          <p:cNvCxnSpPr>
            <a:cxnSpLocks/>
            <a:stCxn id="4" idx="2"/>
            <a:endCxn id="12" idx="0"/>
          </p:cNvCxnSpPr>
          <p:nvPr/>
        </p:nvCxnSpPr>
        <p:spPr>
          <a:xfrm>
            <a:off x="4291572" y="3867810"/>
            <a:ext cx="1357958" cy="1608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7" name="Đường kết nối Mũi tên Thẳng 206">
            <a:extLst>
              <a:ext uri="{FF2B5EF4-FFF2-40B4-BE49-F238E27FC236}">
                <a16:creationId xmlns:a16="http://schemas.microsoft.com/office/drawing/2014/main" id="{81D083E3-D1A4-4C03-A83A-7F40C8805C6E}"/>
              </a:ext>
            </a:extLst>
          </p:cNvPr>
          <p:cNvCxnSpPr>
            <a:cxnSpLocks/>
            <a:stCxn id="12" idx="3"/>
            <a:endCxn id="15" idx="1"/>
          </p:cNvCxnSpPr>
          <p:nvPr/>
        </p:nvCxnSpPr>
        <p:spPr>
          <a:xfrm flipV="1">
            <a:off x="6374461" y="5317873"/>
            <a:ext cx="1013504" cy="4993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4" name="Đường kết nối Mũi tên Thẳng 213">
            <a:extLst>
              <a:ext uri="{FF2B5EF4-FFF2-40B4-BE49-F238E27FC236}">
                <a16:creationId xmlns:a16="http://schemas.microsoft.com/office/drawing/2014/main" id="{AB46A5A0-6B3B-4FC0-9E95-EEB34AA921BD}"/>
              </a:ext>
            </a:extLst>
          </p:cNvPr>
          <p:cNvCxnSpPr>
            <a:cxnSpLocks/>
            <a:stCxn id="12" idx="3"/>
            <a:endCxn id="112" idx="1"/>
          </p:cNvCxnSpPr>
          <p:nvPr/>
        </p:nvCxnSpPr>
        <p:spPr>
          <a:xfrm>
            <a:off x="6374461" y="5817216"/>
            <a:ext cx="1013504" cy="4488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9" name="Đường kết nối Mũi tên Thẳng 218">
            <a:extLst>
              <a:ext uri="{FF2B5EF4-FFF2-40B4-BE49-F238E27FC236}">
                <a16:creationId xmlns:a16="http://schemas.microsoft.com/office/drawing/2014/main" id="{CE946CD0-085B-4A77-B320-F03D1C552CFD}"/>
              </a:ext>
            </a:extLst>
          </p:cNvPr>
          <p:cNvCxnSpPr>
            <a:cxnSpLocks/>
            <a:stCxn id="12" idx="1"/>
            <a:endCxn id="114" idx="3"/>
          </p:cNvCxnSpPr>
          <p:nvPr/>
        </p:nvCxnSpPr>
        <p:spPr>
          <a:xfrm flipH="1" flipV="1">
            <a:off x="3785390" y="5226336"/>
            <a:ext cx="1139208" cy="5908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6" name="Đường kết nối Mũi tên Thẳng 225">
            <a:extLst>
              <a:ext uri="{FF2B5EF4-FFF2-40B4-BE49-F238E27FC236}">
                <a16:creationId xmlns:a16="http://schemas.microsoft.com/office/drawing/2014/main" id="{3CA74120-E256-41DB-B6A4-6926ECF61A83}"/>
              </a:ext>
            </a:extLst>
          </p:cNvPr>
          <p:cNvCxnSpPr>
            <a:cxnSpLocks/>
            <a:stCxn id="12" idx="1"/>
            <a:endCxn id="16" idx="3"/>
          </p:cNvCxnSpPr>
          <p:nvPr/>
        </p:nvCxnSpPr>
        <p:spPr>
          <a:xfrm flipH="1">
            <a:off x="3785390" y="5817216"/>
            <a:ext cx="1139208" cy="4488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Chỗ dành sẵn cho Số hiệu Bản chiếu 6">
            <a:extLst>
              <a:ext uri="{FF2B5EF4-FFF2-40B4-BE49-F238E27FC236}">
                <a16:creationId xmlns:a16="http://schemas.microsoft.com/office/drawing/2014/main" id="{8910B161-F741-4D31-AFBC-B3B6611098E3}"/>
              </a:ext>
            </a:extLst>
          </p:cNvPr>
          <p:cNvSpPr>
            <a:spLocks noGrp="1"/>
          </p:cNvSpPr>
          <p:nvPr>
            <p:ph type="sldNum" sz="quarter" idx="12"/>
          </p:nvPr>
        </p:nvSpPr>
        <p:spPr/>
        <p:txBody>
          <a:bodyPr/>
          <a:lstStyle/>
          <a:p>
            <a:fld id="{74ABBA0F-ED8F-4A6E-AA06-FEAFBF3D52EE}" type="slidenum">
              <a:rPr lang="en-US" smtClean="0"/>
              <a:t>4</a:t>
            </a:fld>
            <a:endParaRPr lang="en-US"/>
          </a:p>
        </p:txBody>
      </p:sp>
      <mc:AlternateContent xmlns:mc="http://schemas.openxmlformats.org/markup-compatibility/2006" xmlns:p14="http://schemas.microsoft.com/office/powerpoint/2010/main">
        <mc:Choice Requires="p14">
          <p:contentPart p14:bwMode="auto" r:id="rId2">
            <p14:nvContentPartPr>
              <p14:cNvPr id="9" name="Viết tay 8">
                <a:extLst>
                  <a:ext uri="{FF2B5EF4-FFF2-40B4-BE49-F238E27FC236}">
                    <a16:creationId xmlns:a16="http://schemas.microsoft.com/office/drawing/2014/main" id="{44610665-3906-414D-BA7E-8EF3F33F8628}"/>
                  </a:ext>
                </a:extLst>
              </p14:cNvPr>
              <p14:cNvContentPartPr/>
              <p14:nvPr/>
            </p14:nvContentPartPr>
            <p14:xfrm>
              <a:off x="4375440" y="633960"/>
              <a:ext cx="6626160" cy="5161680"/>
            </p14:xfrm>
          </p:contentPart>
        </mc:Choice>
        <mc:Fallback xmlns="">
          <p:pic>
            <p:nvPicPr>
              <p:cNvPr id="9" name="Viết tay 8">
                <a:extLst>
                  <a:ext uri="{FF2B5EF4-FFF2-40B4-BE49-F238E27FC236}">
                    <a16:creationId xmlns:a16="http://schemas.microsoft.com/office/drawing/2014/main" id="{44610665-3906-414D-BA7E-8EF3F33F8628}"/>
                  </a:ext>
                </a:extLst>
              </p:cNvPr>
              <p:cNvPicPr/>
              <p:nvPr/>
            </p:nvPicPr>
            <p:blipFill>
              <a:blip r:embed="rId3"/>
              <a:stretch>
                <a:fillRect/>
              </a:stretch>
            </p:blipFill>
            <p:spPr>
              <a:xfrm>
                <a:off x="4366080" y="624600"/>
                <a:ext cx="6644880" cy="5180400"/>
              </a:xfrm>
              <a:prstGeom prst="rect">
                <a:avLst/>
              </a:prstGeom>
            </p:spPr>
          </p:pic>
        </mc:Fallback>
      </mc:AlternateContent>
    </p:spTree>
    <p:extLst>
      <p:ext uri="{BB962C8B-B14F-4D97-AF65-F5344CB8AC3E}">
        <p14:creationId xmlns:p14="http://schemas.microsoft.com/office/powerpoint/2010/main" val="33719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4. Quantum Programming</a:t>
            </a:r>
            <a:endParaRPr lang="en-US" dirty="0"/>
          </a:p>
        </p:txBody>
      </p:sp>
      <p:sp>
        <p:nvSpPr>
          <p:cNvPr id="34" name="Chỗ dành sẵn cho Nội dung 2">
            <a:extLst>
              <a:ext uri="{FF2B5EF4-FFF2-40B4-BE49-F238E27FC236}">
                <a16:creationId xmlns:a16="http://schemas.microsoft.com/office/drawing/2014/main" id="{27EDA125-8489-45DC-AA99-44D53762987E}"/>
              </a:ext>
            </a:extLst>
          </p:cNvPr>
          <p:cNvSpPr>
            <a:spLocks noGrp="1"/>
          </p:cNvSpPr>
          <p:nvPr>
            <p:ph idx="1"/>
          </p:nvPr>
        </p:nvSpPr>
        <p:spPr>
          <a:xfrm>
            <a:off x="838200" y="1825624"/>
            <a:ext cx="9754772" cy="3573093"/>
          </a:xfrm>
        </p:spPr>
        <p:txBody>
          <a:bodyPr>
            <a:normAutofit/>
          </a:bodyPr>
          <a:lstStyle/>
          <a:p>
            <a:pPr>
              <a:buFontTx/>
              <a:buChar char="-"/>
            </a:pPr>
            <a:r>
              <a:rPr lang="en-US"/>
              <a:t>Quantum Programming mindset</a:t>
            </a:r>
          </a:p>
          <a:p>
            <a:pPr>
              <a:buFontTx/>
              <a:buChar char="-"/>
            </a:pPr>
            <a:r>
              <a:rPr lang="en-US"/>
              <a:t>Quantum assembly languages: QASM, Blackbird</a:t>
            </a:r>
          </a:p>
          <a:p>
            <a:pPr>
              <a:buFontTx/>
              <a:buChar char="-"/>
            </a:pPr>
            <a:r>
              <a:rPr lang="en-US"/>
              <a:t>Quantum programming languages: QCL - quantum compution language, Q# (imperative) and QML, </a:t>
            </a:r>
            <a:r>
              <a:rPr lang="en-US" b="1"/>
              <a:t>Quipper, QFC and QPL</a:t>
            </a:r>
            <a:r>
              <a:rPr lang="en-US"/>
              <a:t> (like Haskell, functional)</a:t>
            </a:r>
            <a:endParaRPr lang="en-US" dirty="0"/>
          </a:p>
        </p:txBody>
      </p:sp>
      <p:pic>
        <p:nvPicPr>
          <p:cNvPr id="4" name="Hình ảnh 3">
            <a:extLst>
              <a:ext uri="{FF2B5EF4-FFF2-40B4-BE49-F238E27FC236}">
                <a16:creationId xmlns:a16="http://schemas.microsoft.com/office/drawing/2014/main" id="{D99DF38C-7FC2-4EE3-A2EF-D721A7386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91" y="5563481"/>
            <a:ext cx="2610408" cy="707282"/>
          </a:xfrm>
          <a:prstGeom prst="rect">
            <a:avLst/>
          </a:prstGeom>
        </p:spPr>
      </p:pic>
      <p:pic>
        <p:nvPicPr>
          <p:cNvPr id="6" name="Hình ảnh 5" descr="Ảnh có chứa đồng hồ, ký hiệu, vẽ, sáng&#10;&#10;Mô tả được tạo tự động">
            <a:extLst>
              <a:ext uri="{FF2B5EF4-FFF2-40B4-BE49-F238E27FC236}">
                <a16:creationId xmlns:a16="http://schemas.microsoft.com/office/drawing/2014/main" id="{332BC9D7-351A-4820-BCCE-BDBAA9A64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726" y="5737363"/>
            <a:ext cx="2143125" cy="533400"/>
          </a:xfrm>
          <a:prstGeom prst="rect">
            <a:avLst/>
          </a:prstGeom>
        </p:spPr>
      </p:pic>
      <p:pic>
        <p:nvPicPr>
          <p:cNvPr id="8" name="Hình ảnh 7" descr="Ảnh có chứa đồng hồ&#10;&#10;Mô tả được tạo tự động">
            <a:extLst>
              <a:ext uri="{FF2B5EF4-FFF2-40B4-BE49-F238E27FC236}">
                <a16:creationId xmlns:a16="http://schemas.microsoft.com/office/drawing/2014/main" id="{34F94493-0BD6-41C2-A3FD-9ED2D73E1F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052" y="4456223"/>
            <a:ext cx="3573093" cy="2911675"/>
          </a:xfrm>
          <a:prstGeom prst="rect">
            <a:avLst/>
          </a:prstGeom>
        </p:spPr>
      </p:pic>
      <p:pic>
        <p:nvPicPr>
          <p:cNvPr id="12" name="Hình ảnh 11" descr="Ảnh có chứa ký hiệu, vẽ&#10;&#10;Mô tả được tạo tự động">
            <a:extLst>
              <a:ext uri="{FF2B5EF4-FFF2-40B4-BE49-F238E27FC236}">
                <a16:creationId xmlns:a16="http://schemas.microsoft.com/office/drawing/2014/main" id="{20DA60C1-B310-45E5-99DD-30CD467A62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8964" y="5170040"/>
            <a:ext cx="1322835" cy="1322835"/>
          </a:xfrm>
          <a:prstGeom prst="rect">
            <a:avLst/>
          </a:prstGeom>
        </p:spPr>
      </p:pic>
      <p:sp>
        <p:nvSpPr>
          <p:cNvPr id="3" name="Chỗ dành sẵn cho Số hiệu Bản chiếu 2">
            <a:extLst>
              <a:ext uri="{FF2B5EF4-FFF2-40B4-BE49-F238E27FC236}">
                <a16:creationId xmlns:a16="http://schemas.microsoft.com/office/drawing/2014/main" id="{CA969177-38AF-461F-9C4E-2C8492BBDB4D}"/>
              </a:ext>
            </a:extLst>
          </p:cNvPr>
          <p:cNvSpPr>
            <a:spLocks noGrp="1"/>
          </p:cNvSpPr>
          <p:nvPr>
            <p:ph type="sldNum" sz="quarter" idx="12"/>
          </p:nvPr>
        </p:nvSpPr>
        <p:spPr/>
        <p:txBody>
          <a:bodyPr/>
          <a:lstStyle/>
          <a:p>
            <a:fld id="{74ABBA0F-ED8F-4A6E-AA06-FEAFBF3D52EE}" type="slidenum">
              <a:rPr lang="en-US" smtClean="0"/>
              <a:t>40</a:t>
            </a:fld>
            <a:endParaRPr lang="en-US"/>
          </a:p>
        </p:txBody>
      </p:sp>
      <mc:AlternateContent xmlns:mc="http://schemas.openxmlformats.org/markup-compatibility/2006" xmlns:p14="http://schemas.microsoft.com/office/powerpoint/2010/main">
        <mc:Choice Requires="p14">
          <p:contentPart p14:bwMode="auto" r:id="rId7">
            <p14:nvContentPartPr>
              <p14:cNvPr id="5" name="Viết tay 4">
                <a:extLst>
                  <a:ext uri="{FF2B5EF4-FFF2-40B4-BE49-F238E27FC236}">
                    <a16:creationId xmlns:a16="http://schemas.microsoft.com/office/drawing/2014/main" id="{EFE35BB6-E299-43F6-BC59-69DA7DFCC4A2}"/>
                  </a:ext>
                </a:extLst>
              </p14:cNvPr>
              <p14:cNvContentPartPr/>
              <p14:nvPr/>
            </p14:nvContentPartPr>
            <p14:xfrm>
              <a:off x="3036240" y="3134160"/>
              <a:ext cx="6617160" cy="696960"/>
            </p14:xfrm>
          </p:contentPart>
        </mc:Choice>
        <mc:Fallback xmlns="">
          <p:pic>
            <p:nvPicPr>
              <p:cNvPr id="5" name="Viết tay 4">
                <a:extLst>
                  <a:ext uri="{FF2B5EF4-FFF2-40B4-BE49-F238E27FC236}">
                    <a16:creationId xmlns:a16="http://schemas.microsoft.com/office/drawing/2014/main" id="{EFE35BB6-E299-43F6-BC59-69DA7DFCC4A2}"/>
                  </a:ext>
                </a:extLst>
              </p:cNvPr>
              <p:cNvPicPr/>
              <p:nvPr/>
            </p:nvPicPr>
            <p:blipFill>
              <a:blip r:embed="rId8"/>
              <a:stretch>
                <a:fillRect/>
              </a:stretch>
            </p:blipFill>
            <p:spPr>
              <a:xfrm>
                <a:off x="3026880" y="3124800"/>
                <a:ext cx="6635880" cy="715680"/>
              </a:xfrm>
              <a:prstGeom prst="rect">
                <a:avLst/>
              </a:prstGeom>
            </p:spPr>
          </p:pic>
        </mc:Fallback>
      </mc:AlternateContent>
    </p:spTree>
    <p:extLst>
      <p:ext uri="{BB962C8B-B14F-4D97-AF65-F5344CB8AC3E}">
        <p14:creationId xmlns:p14="http://schemas.microsoft.com/office/powerpoint/2010/main" val="2477363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4. Quantum Programming</a:t>
            </a:r>
            <a:endParaRPr lang="en-US" dirty="0"/>
          </a:p>
        </p:txBody>
      </p:sp>
      <p:pic>
        <p:nvPicPr>
          <p:cNvPr id="10" name="Hình ảnh 9" descr="Ảnh có chứa ảnh chụp màn hình&#10;&#10;Mô tả được tạo tự động">
            <a:extLst>
              <a:ext uri="{FF2B5EF4-FFF2-40B4-BE49-F238E27FC236}">
                <a16:creationId xmlns:a16="http://schemas.microsoft.com/office/drawing/2014/main" id="{AD66A06C-C7F0-44E1-A67E-4F692E112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5125"/>
            <a:ext cx="10675618" cy="5750807"/>
          </a:xfrm>
          <a:prstGeom prst="rect">
            <a:avLst/>
          </a:prstGeom>
        </p:spPr>
      </p:pic>
      <p:sp>
        <p:nvSpPr>
          <p:cNvPr id="3" name="Chỗ dành sẵn cho Số hiệu Bản chiếu 2">
            <a:extLst>
              <a:ext uri="{FF2B5EF4-FFF2-40B4-BE49-F238E27FC236}">
                <a16:creationId xmlns:a16="http://schemas.microsoft.com/office/drawing/2014/main" id="{E47DDE25-96E9-48F0-B4F0-4F0C3788BED0}"/>
              </a:ext>
            </a:extLst>
          </p:cNvPr>
          <p:cNvSpPr>
            <a:spLocks noGrp="1"/>
          </p:cNvSpPr>
          <p:nvPr>
            <p:ph type="sldNum" sz="quarter" idx="12"/>
          </p:nvPr>
        </p:nvSpPr>
        <p:spPr/>
        <p:txBody>
          <a:bodyPr/>
          <a:lstStyle/>
          <a:p>
            <a:fld id="{74ABBA0F-ED8F-4A6E-AA06-FEAFBF3D52EE}" type="slidenum">
              <a:rPr lang="en-US" smtClean="0"/>
              <a:t>41</a:t>
            </a:fld>
            <a:endParaRPr lang="en-US"/>
          </a:p>
        </p:txBody>
      </p:sp>
      <mc:AlternateContent xmlns:mc="http://schemas.openxmlformats.org/markup-compatibility/2006" xmlns:p14="http://schemas.microsoft.com/office/powerpoint/2010/main">
        <mc:Choice Requires="p14">
          <p:contentPart p14:bwMode="auto" r:id="rId4">
            <p14:nvContentPartPr>
              <p14:cNvPr id="4" name="Viết tay 3">
                <a:extLst>
                  <a:ext uri="{FF2B5EF4-FFF2-40B4-BE49-F238E27FC236}">
                    <a16:creationId xmlns:a16="http://schemas.microsoft.com/office/drawing/2014/main" id="{99415273-07EA-40AE-BBE7-85817C006831}"/>
                  </a:ext>
                </a:extLst>
              </p14:cNvPr>
              <p14:cNvContentPartPr/>
              <p14:nvPr/>
            </p14:nvContentPartPr>
            <p14:xfrm>
              <a:off x="4509360" y="3795120"/>
              <a:ext cx="2420280" cy="2286360"/>
            </p14:xfrm>
          </p:contentPart>
        </mc:Choice>
        <mc:Fallback xmlns="">
          <p:pic>
            <p:nvPicPr>
              <p:cNvPr id="4" name="Viết tay 3">
                <a:extLst>
                  <a:ext uri="{FF2B5EF4-FFF2-40B4-BE49-F238E27FC236}">
                    <a16:creationId xmlns:a16="http://schemas.microsoft.com/office/drawing/2014/main" id="{99415273-07EA-40AE-BBE7-85817C006831}"/>
                  </a:ext>
                </a:extLst>
              </p:cNvPr>
              <p:cNvPicPr/>
              <p:nvPr/>
            </p:nvPicPr>
            <p:blipFill>
              <a:blip r:embed="rId5"/>
              <a:stretch>
                <a:fillRect/>
              </a:stretch>
            </p:blipFill>
            <p:spPr>
              <a:xfrm>
                <a:off x="4500000" y="3785760"/>
                <a:ext cx="2439000" cy="2305080"/>
              </a:xfrm>
              <a:prstGeom prst="rect">
                <a:avLst/>
              </a:prstGeom>
            </p:spPr>
          </p:pic>
        </mc:Fallback>
      </mc:AlternateContent>
    </p:spTree>
    <p:extLst>
      <p:ext uri="{BB962C8B-B14F-4D97-AF65-F5344CB8AC3E}">
        <p14:creationId xmlns:p14="http://schemas.microsoft.com/office/powerpoint/2010/main" val="3885308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1FBFA5-EAB5-4844-B8D1-AD8E96489082}"/>
              </a:ext>
            </a:extLst>
          </p:cNvPr>
          <p:cNvSpPr>
            <a:spLocks noGrp="1"/>
          </p:cNvSpPr>
          <p:nvPr>
            <p:ph type="title"/>
          </p:nvPr>
        </p:nvSpPr>
        <p:spPr/>
        <p:txBody>
          <a:bodyPr/>
          <a:lstStyle/>
          <a:p>
            <a:r>
              <a:rPr lang="en-US"/>
              <a:t>Why should we learn Haskell?</a:t>
            </a:r>
          </a:p>
        </p:txBody>
      </p:sp>
      <p:sp>
        <p:nvSpPr>
          <p:cNvPr id="3" name="Chỗ dành sẵn cho Nội dung 2">
            <a:extLst>
              <a:ext uri="{FF2B5EF4-FFF2-40B4-BE49-F238E27FC236}">
                <a16:creationId xmlns:a16="http://schemas.microsoft.com/office/drawing/2014/main" id="{FFB9E0DC-4E26-4B04-B19E-BDC47DE3454F}"/>
              </a:ext>
            </a:extLst>
          </p:cNvPr>
          <p:cNvSpPr>
            <a:spLocks noGrp="1"/>
          </p:cNvSpPr>
          <p:nvPr>
            <p:ph idx="1"/>
          </p:nvPr>
        </p:nvSpPr>
        <p:spPr>
          <a:xfrm>
            <a:off x="838200" y="1825625"/>
            <a:ext cx="6079435" cy="2459772"/>
          </a:xfrm>
        </p:spPr>
        <p:txBody>
          <a:bodyPr>
            <a:normAutofit/>
          </a:bodyPr>
          <a:lstStyle/>
          <a:p>
            <a:pPr marL="0" indent="0">
              <a:buNone/>
            </a:pPr>
            <a:r>
              <a:rPr lang="en-US" sz="2000"/>
              <a:t>quicksort :: (Ord a) =&gt; [a] -&gt; [a]</a:t>
            </a:r>
          </a:p>
          <a:p>
            <a:pPr marL="0" indent="0">
              <a:buNone/>
            </a:pPr>
            <a:r>
              <a:rPr lang="en-US" sz="2000"/>
              <a:t>quicksort [] = []</a:t>
            </a:r>
          </a:p>
          <a:p>
            <a:pPr marL="0" indent="0">
              <a:buNone/>
            </a:pPr>
            <a:r>
              <a:rPr lang="en-US" sz="2000"/>
              <a:t>quicksort (x:xs) =</a:t>
            </a:r>
          </a:p>
          <a:p>
            <a:pPr marL="0" indent="0">
              <a:buNone/>
            </a:pPr>
            <a:r>
              <a:rPr lang="en-US" sz="2000"/>
              <a:t>  let smallerSorted = quicksort [a | a &lt;- xs, a &lt;= x]</a:t>
            </a:r>
          </a:p>
          <a:p>
            <a:pPr marL="0" indent="0">
              <a:buNone/>
            </a:pPr>
            <a:r>
              <a:rPr lang="en-US" sz="2000"/>
              <a:t>        biggerSorted = quicksort [a | a &lt;- xs, a &gt; x]</a:t>
            </a:r>
          </a:p>
          <a:p>
            <a:pPr marL="0" indent="0">
              <a:buNone/>
            </a:pPr>
            <a:r>
              <a:rPr lang="en-US" sz="2000"/>
              <a:t>  in  smallerSorted ++ [x] ++ biggerSorted</a:t>
            </a:r>
          </a:p>
        </p:txBody>
      </p:sp>
      <p:sp>
        <p:nvSpPr>
          <p:cNvPr id="6" name="Hộp Văn bản 5">
            <a:extLst>
              <a:ext uri="{FF2B5EF4-FFF2-40B4-BE49-F238E27FC236}">
                <a16:creationId xmlns:a16="http://schemas.microsoft.com/office/drawing/2014/main" id="{98D63977-A17C-4DE8-A543-0309075E885F}"/>
              </a:ext>
            </a:extLst>
          </p:cNvPr>
          <p:cNvSpPr txBox="1"/>
          <p:nvPr/>
        </p:nvSpPr>
        <p:spPr>
          <a:xfrm>
            <a:off x="7842520" y="535227"/>
            <a:ext cx="6096000" cy="6124754"/>
          </a:xfrm>
          <a:prstGeom prst="rect">
            <a:avLst/>
          </a:prstGeom>
          <a:noFill/>
        </p:spPr>
        <p:txBody>
          <a:bodyPr wrap="square">
            <a:spAutoFit/>
          </a:bodyPr>
          <a:lstStyle/>
          <a:p>
            <a:pPr algn="l"/>
            <a:r>
              <a:rPr lang="vi-VN" sz="1400" b="0" i="0">
                <a:effectLst/>
                <a:latin typeface="inherit"/>
              </a:rPr>
              <a:t>void swap(int &amp;a, int &amp;b)</a:t>
            </a:r>
            <a:r>
              <a:rPr lang="en-US" sz="1400" b="0" i="0">
                <a:effectLst/>
                <a:latin typeface="inherit"/>
              </a:rPr>
              <a:t> </a:t>
            </a:r>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    int t = a;</a:t>
            </a:r>
            <a:endParaRPr lang="vi-VN" sz="1400" b="0" i="0">
              <a:effectLst/>
              <a:latin typeface="Consolas" panose="020B0609020204030204" pitchFamily="49" charset="0"/>
            </a:endParaRPr>
          </a:p>
          <a:p>
            <a:pPr algn="l"/>
            <a:r>
              <a:rPr lang="vi-VN" sz="1400" b="0" i="0">
                <a:effectLst/>
                <a:latin typeface="inherit"/>
              </a:rPr>
              <a:t>    a </a:t>
            </a:r>
            <a:r>
              <a:rPr lang="vi-VN" sz="1400" b="0" i="0">
                <a:effectLst/>
                <a:latin typeface="Consolas" panose="020B0609020204030204" pitchFamily="49" charset="0"/>
              </a:rPr>
              <a:t>=</a:t>
            </a:r>
            <a:r>
              <a:rPr lang="vi-VN" sz="1400" b="0" i="0">
                <a:effectLst/>
                <a:latin typeface="inherit"/>
              </a:rPr>
              <a:t> b;</a:t>
            </a:r>
            <a:endParaRPr lang="vi-VN" sz="1400" b="0" i="0">
              <a:effectLst/>
              <a:latin typeface="Consolas" panose="020B0609020204030204" pitchFamily="49" charset="0"/>
            </a:endParaRPr>
          </a:p>
          <a:p>
            <a:pPr algn="l"/>
            <a:r>
              <a:rPr lang="vi-VN" sz="1400" b="0" i="0">
                <a:effectLst/>
                <a:latin typeface="inherit"/>
              </a:rPr>
              <a:t>    b </a:t>
            </a:r>
            <a:r>
              <a:rPr lang="vi-VN" sz="1400" b="0" i="0">
                <a:effectLst/>
                <a:latin typeface="Consolas" panose="020B0609020204030204" pitchFamily="49" charset="0"/>
              </a:rPr>
              <a:t>=</a:t>
            </a:r>
            <a:r>
              <a:rPr lang="vi-VN" sz="1400" b="0" i="0">
                <a:effectLst/>
                <a:latin typeface="inherit"/>
              </a:rPr>
              <a:t> t;</a:t>
            </a:r>
            <a:endParaRPr lang="vi-VN" sz="1400" b="0" i="0">
              <a:effectLst/>
              <a:latin typeface="Consolas" panose="020B0609020204030204" pitchFamily="49" charset="0"/>
            </a:endParaRPr>
          </a:p>
          <a:p>
            <a:pPr algn="l"/>
            <a:r>
              <a:rPr lang="vi-VN" sz="1400" b="0" i="0">
                <a:effectLst/>
                <a:latin typeface="inherit"/>
              </a:rPr>
              <a:t>}</a:t>
            </a:r>
            <a:endParaRPr lang="vi-VN" sz="1400" b="0" i="0">
              <a:effectLst/>
              <a:latin typeface="Consolas" panose="020B0609020204030204" pitchFamily="49" charset="0"/>
            </a:endParaRPr>
          </a:p>
          <a:p>
            <a:pPr algn="l"/>
            <a:endParaRPr lang="vi-VN" sz="1400" b="0" i="0">
              <a:effectLst/>
              <a:latin typeface="Consolas" panose="020B0609020204030204" pitchFamily="49" charset="0"/>
            </a:endParaRPr>
          </a:p>
          <a:p>
            <a:pPr algn="l"/>
            <a:r>
              <a:rPr lang="vi-VN" sz="1400" b="0" i="0">
                <a:effectLst/>
                <a:latin typeface="inherit"/>
              </a:rPr>
              <a:t>int partition (int arr[], int low, int high)</a:t>
            </a:r>
            <a:r>
              <a:rPr lang="en-US" sz="1400" b="0" i="0">
                <a:effectLst/>
                <a:latin typeface="inherit"/>
              </a:rPr>
              <a:t> </a:t>
            </a:r>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    int pivot </a:t>
            </a:r>
            <a:r>
              <a:rPr lang="vi-VN" sz="1400" b="0" i="0">
                <a:effectLst/>
                <a:latin typeface="Consolas" panose="020B0609020204030204" pitchFamily="49" charset="0"/>
              </a:rPr>
              <a:t>=</a:t>
            </a:r>
            <a:r>
              <a:rPr lang="vi-VN" sz="1400" b="0" i="0">
                <a:effectLst/>
                <a:latin typeface="inherit"/>
              </a:rPr>
              <a:t> arr[high]; </a:t>
            </a:r>
            <a:endParaRPr lang="vi-VN" sz="1400" b="0" i="0">
              <a:effectLst/>
              <a:latin typeface="Consolas" panose="020B0609020204030204" pitchFamily="49" charset="0"/>
            </a:endParaRPr>
          </a:p>
          <a:p>
            <a:pPr algn="l"/>
            <a:r>
              <a:rPr lang="vi-VN" sz="1400" b="0" i="0">
                <a:effectLst/>
                <a:latin typeface="inherit"/>
              </a:rPr>
              <a:t>    int left </a:t>
            </a:r>
            <a:r>
              <a:rPr lang="vi-VN" sz="1400" b="0" i="0">
                <a:effectLst/>
                <a:latin typeface="Consolas" panose="020B0609020204030204" pitchFamily="49" charset="0"/>
              </a:rPr>
              <a:t>=</a:t>
            </a:r>
            <a:r>
              <a:rPr lang="vi-VN" sz="1400" b="0" i="0">
                <a:effectLst/>
                <a:latin typeface="inherit"/>
              </a:rPr>
              <a:t> low;</a:t>
            </a:r>
            <a:endParaRPr lang="vi-VN" sz="1400" b="0" i="0">
              <a:effectLst/>
              <a:latin typeface="Consolas" panose="020B0609020204030204" pitchFamily="49" charset="0"/>
            </a:endParaRPr>
          </a:p>
          <a:p>
            <a:pPr algn="l"/>
            <a:r>
              <a:rPr lang="vi-VN" sz="1400" b="0" i="0">
                <a:effectLst/>
                <a:latin typeface="inherit"/>
              </a:rPr>
              <a:t>    int right </a:t>
            </a:r>
            <a:r>
              <a:rPr lang="vi-VN" sz="1400" b="0" i="0">
                <a:effectLst/>
                <a:latin typeface="Consolas" panose="020B0609020204030204" pitchFamily="49" charset="0"/>
              </a:rPr>
              <a:t>=</a:t>
            </a:r>
            <a:r>
              <a:rPr lang="vi-VN" sz="1400" b="0" i="0">
                <a:effectLst/>
                <a:latin typeface="inherit"/>
              </a:rPr>
              <a:t> high </a:t>
            </a:r>
            <a:r>
              <a:rPr lang="vi-VN" sz="1400" b="0" i="0">
                <a:effectLst/>
                <a:latin typeface="Consolas" panose="020B0609020204030204" pitchFamily="49" charset="0"/>
              </a:rPr>
              <a:t>-</a:t>
            </a:r>
            <a:r>
              <a:rPr lang="vi-VN" sz="1400" b="0" i="0">
                <a:effectLst/>
                <a:latin typeface="inherit"/>
              </a:rPr>
              <a:t> 1;</a:t>
            </a:r>
            <a:endParaRPr lang="vi-VN" sz="1400" b="0" i="0">
              <a:effectLst/>
              <a:latin typeface="Consolas" panose="020B0609020204030204" pitchFamily="49" charset="0"/>
            </a:endParaRPr>
          </a:p>
          <a:p>
            <a:pPr algn="l"/>
            <a:r>
              <a:rPr lang="vi-VN" sz="1400" b="0" i="0">
                <a:effectLst/>
                <a:latin typeface="inherit"/>
              </a:rPr>
              <a:t>    while(true)</a:t>
            </a:r>
            <a:r>
              <a:rPr lang="en-US" sz="1400" b="0" i="0">
                <a:effectLst/>
                <a:latin typeface="inherit"/>
              </a:rPr>
              <a:t>  </a:t>
            </a:r>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        while(left &lt;</a:t>
            </a:r>
            <a:r>
              <a:rPr lang="vi-VN" sz="1400" b="0" i="0">
                <a:effectLst/>
                <a:latin typeface="Consolas" panose="020B0609020204030204" pitchFamily="49" charset="0"/>
              </a:rPr>
              <a:t>=</a:t>
            </a:r>
            <a:r>
              <a:rPr lang="vi-VN" sz="1400" b="0" i="0">
                <a:effectLst/>
                <a:latin typeface="inherit"/>
              </a:rPr>
              <a:t> right &amp;&amp; arr[left] &lt; pivot) left++;</a:t>
            </a:r>
            <a:endParaRPr lang="vi-VN" sz="1400" b="0" i="0">
              <a:effectLst/>
              <a:latin typeface="Consolas" panose="020B0609020204030204" pitchFamily="49" charset="0"/>
            </a:endParaRPr>
          </a:p>
          <a:p>
            <a:pPr algn="l"/>
            <a:r>
              <a:rPr lang="vi-VN" sz="1400" b="0" i="0">
                <a:effectLst/>
                <a:latin typeface="inherit"/>
              </a:rPr>
              <a:t>        while(right &gt;</a:t>
            </a:r>
            <a:r>
              <a:rPr lang="vi-VN" sz="1400" b="0" i="0">
                <a:effectLst/>
                <a:latin typeface="Consolas" panose="020B0609020204030204" pitchFamily="49" charset="0"/>
              </a:rPr>
              <a:t>=</a:t>
            </a:r>
            <a:r>
              <a:rPr lang="vi-VN" sz="1400" b="0" i="0">
                <a:effectLst/>
                <a:latin typeface="inherit"/>
              </a:rPr>
              <a:t> left &amp;&amp; arr[right] &gt; pivot) right--;</a:t>
            </a:r>
            <a:endParaRPr lang="vi-VN" sz="1400" b="0" i="0">
              <a:effectLst/>
              <a:latin typeface="Consolas" panose="020B0609020204030204" pitchFamily="49" charset="0"/>
            </a:endParaRPr>
          </a:p>
          <a:p>
            <a:pPr algn="l"/>
            <a:r>
              <a:rPr lang="vi-VN" sz="1400" b="0" i="0">
                <a:effectLst/>
                <a:latin typeface="inherit"/>
              </a:rPr>
              <a:t>        if (left &gt;</a:t>
            </a:r>
            <a:r>
              <a:rPr lang="vi-VN" sz="1400" b="0" i="0">
                <a:effectLst/>
                <a:latin typeface="Consolas" panose="020B0609020204030204" pitchFamily="49" charset="0"/>
              </a:rPr>
              <a:t>=</a:t>
            </a:r>
            <a:r>
              <a:rPr lang="vi-VN" sz="1400" b="0" i="0">
                <a:effectLst/>
                <a:latin typeface="inherit"/>
              </a:rPr>
              <a:t> right) break;</a:t>
            </a:r>
            <a:endParaRPr lang="vi-VN" sz="1400" b="0" i="0">
              <a:effectLst/>
              <a:latin typeface="Consolas" panose="020B0609020204030204" pitchFamily="49" charset="0"/>
            </a:endParaRPr>
          </a:p>
          <a:p>
            <a:pPr algn="l"/>
            <a:r>
              <a:rPr lang="vi-VN" sz="1400" b="0" i="0">
                <a:effectLst/>
                <a:latin typeface="inherit"/>
              </a:rPr>
              <a:t>        swap(arr[left], arr[right]);</a:t>
            </a:r>
            <a:endParaRPr lang="vi-VN" sz="1400" b="0" i="0">
              <a:effectLst/>
              <a:latin typeface="Consolas" panose="020B0609020204030204" pitchFamily="49" charset="0"/>
            </a:endParaRPr>
          </a:p>
          <a:p>
            <a:pPr algn="l"/>
            <a:r>
              <a:rPr lang="vi-VN" sz="1400" b="0" i="0">
                <a:effectLst/>
                <a:latin typeface="inherit"/>
              </a:rPr>
              <a:t>        left</a:t>
            </a:r>
            <a:r>
              <a:rPr lang="vi-VN" sz="1400" b="0" i="0">
                <a:effectLst/>
                <a:latin typeface="Consolas" panose="020B0609020204030204" pitchFamily="49" charset="0"/>
              </a:rPr>
              <a:t>++</a:t>
            </a:r>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        right</a:t>
            </a:r>
            <a:r>
              <a:rPr lang="vi-VN" sz="1400" b="0" i="0">
                <a:effectLst/>
                <a:latin typeface="Consolas" panose="020B0609020204030204" pitchFamily="49" charset="0"/>
              </a:rPr>
              <a:t>--</a:t>
            </a:r>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    }</a:t>
            </a:r>
            <a:endParaRPr lang="vi-VN" sz="1400" b="0" i="0">
              <a:effectLst/>
              <a:latin typeface="Consolas" panose="020B0609020204030204" pitchFamily="49" charset="0"/>
            </a:endParaRPr>
          </a:p>
          <a:p>
            <a:pPr algn="l"/>
            <a:r>
              <a:rPr lang="vi-VN" sz="1400" b="0" i="0">
                <a:effectLst/>
                <a:latin typeface="inherit"/>
              </a:rPr>
              <a:t>    swap(arr[left], arr[high]);</a:t>
            </a:r>
            <a:endParaRPr lang="vi-VN" sz="1400" b="0" i="0">
              <a:effectLst/>
              <a:latin typeface="Consolas" panose="020B0609020204030204" pitchFamily="49" charset="0"/>
            </a:endParaRPr>
          </a:p>
          <a:p>
            <a:pPr algn="l"/>
            <a:r>
              <a:rPr lang="vi-VN" sz="1400" b="0" i="0">
                <a:effectLst/>
                <a:latin typeface="inherit"/>
              </a:rPr>
              <a:t>    return left;</a:t>
            </a:r>
            <a:endParaRPr lang="vi-VN" sz="1400" b="0" i="0">
              <a:effectLst/>
              <a:latin typeface="Consolas" panose="020B0609020204030204" pitchFamily="49" charset="0"/>
            </a:endParaRPr>
          </a:p>
          <a:p>
            <a:pPr algn="l"/>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void quickSort(int arr[], int low, int high)</a:t>
            </a:r>
            <a:r>
              <a:rPr lang="en-US" sz="1400" b="0" i="0">
                <a:effectLst/>
                <a:latin typeface="inherit"/>
              </a:rPr>
              <a:t> </a:t>
            </a:r>
            <a:r>
              <a:rPr lang="vi-VN" sz="1400" b="0" i="0">
                <a:effectLst/>
                <a:latin typeface="inherit"/>
              </a:rPr>
              <a:t>{</a:t>
            </a:r>
            <a:endParaRPr lang="vi-VN" sz="1400" b="0" i="0">
              <a:effectLst/>
              <a:latin typeface="Consolas" panose="020B0609020204030204" pitchFamily="49" charset="0"/>
            </a:endParaRPr>
          </a:p>
          <a:p>
            <a:pPr algn="l"/>
            <a:r>
              <a:rPr lang="vi-VN" sz="1400" b="0" i="0">
                <a:effectLst/>
                <a:latin typeface="inherit"/>
              </a:rPr>
              <a:t>    if (low &lt; high)  {</a:t>
            </a:r>
            <a:endParaRPr lang="vi-VN" sz="1400" b="0" i="0">
              <a:effectLst/>
              <a:latin typeface="Consolas" panose="020B0609020204030204" pitchFamily="49" charset="0"/>
            </a:endParaRPr>
          </a:p>
          <a:p>
            <a:pPr algn="l"/>
            <a:r>
              <a:rPr lang="vi-VN" sz="1400" b="0" i="0">
                <a:effectLst/>
                <a:latin typeface="inherit"/>
              </a:rPr>
              <a:t>        int pi </a:t>
            </a:r>
            <a:r>
              <a:rPr lang="vi-VN" sz="1400" b="0" i="0">
                <a:effectLst/>
                <a:latin typeface="Consolas" panose="020B0609020204030204" pitchFamily="49" charset="0"/>
              </a:rPr>
              <a:t>=</a:t>
            </a:r>
            <a:r>
              <a:rPr lang="vi-VN" sz="1400" b="0" i="0">
                <a:effectLst/>
                <a:latin typeface="inherit"/>
              </a:rPr>
              <a:t> partition(arr, low, high);</a:t>
            </a:r>
            <a:endParaRPr lang="vi-VN" sz="1400" b="0" i="0">
              <a:effectLst/>
              <a:latin typeface="Consolas" panose="020B0609020204030204" pitchFamily="49" charset="0"/>
            </a:endParaRPr>
          </a:p>
          <a:p>
            <a:pPr algn="l"/>
            <a:r>
              <a:rPr lang="vi-VN" sz="1400" b="0" i="0">
                <a:effectLst/>
                <a:latin typeface="inherit"/>
              </a:rPr>
              <a:t>        quickSort(arr, low, pi </a:t>
            </a:r>
            <a:r>
              <a:rPr lang="vi-VN" sz="1400" b="0" i="0">
                <a:effectLst/>
                <a:latin typeface="Consolas" panose="020B0609020204030204" pitchFamily="49" charset="0"/>
              </a:rPr>
              <a:t>-</a:t>
            </a:r>
            <a:r>
              <a:rPr lang="vi-VN" sz="1400" b="0" i="0">
                <a:effectLst/>
                <a:latin typeface="inherit"/>
              </a:rPr>
              <a:t> 1);</a:t>
            </a:r>
            <a:endParaRPr lang="vi-VN" sz="1400" b="0" i="0">
              <a:effectLst/>
              <a:latin typeface="Consolas" panose="020B0609020204030204" pitchFamily="49" charset="0"/>
            </a:endParaRPr>
          </a:p>
          <a:p>
            <a:pPr algn="l"/>
            <a:r>
              <a:rPr lang="vi-VN" sz="1400" b="0" i="0">
                <a:effectLst/>
                <a:latin typeface="inherit"/>
              </a:rPr>
              <a:t>        quickSort(arr, pi </a:t>
            </a:r>
            <a:r>
              <a:rPr lang="vi-VN" sz="1400" b="0" i="0">
                <a:effectLst/>
                <a:latin typeface="Consolas" panose="020B0609020204030204" pitchFamily="49" charset="0"/>
              </a:rPr>
              <a:t>+</a:t>
            </a:r>
            <a:r>
              <a:rPr lang="vi-VN" sz="1400" b="0" i="0">
                <a:effectLst/>
                <a:latin typeface="inherit"/>
              </a:rPr>
              <a:t> 1, high);</a:t>
            </a:r>
            <a:endParaRPr lang="vi-VN" sz="1400" b="0" i="0">
              <a:effectLst/>
              <a:latin typeface="Consolas" panose="020B0609020204030204" pitchFamily="49" charset="0"/>
            </a:endParaRPr>
          </a:p>
          <a:p>
            <a:pPr algn="l"/>
            <a:r>
              <a:rPr lang="vi-VN" sz="1400" b="0" i="0">
                <a:effectLst/>
                <a:latin typeface="inherit"/>
              </a:rPr>
              <a:t>    }</a:t>
            </a:r>
            <a:endParaRPr lang="vi-VN" sz="1400" b="0" i="0">
              <a:effectLst/>
              <a:latin typeface="Consolas" panose="020B0609020204030204" pitchFamily="49" charset="0"/>
            </a:endParaRPr>
          </a:p>
          <a:p>
            <a:pPr algn="l"/>
            <a:r>
              <a:rPr lang="vi-VN" sz="1400" b="0" i="0">
                <a:effectLst/>
                <a:latin typeface="inherit"/>
              </a:rPr>
              <a:t>}</a:t>
            </a:r>
            <a:endParaRPr lang="vi-VN" sz="1400" b="0" i="0">
              <a:effectLst/>
              <a:latin typeface="Consolas" panose="020B0609020204030204" pitchFamily="49" charset="0"/>
            </a:endParaRPr>
          </a:p>
        </p:txBody>
      </p:sp>
      <p:sp>
        <p:nvSpPr>
          <p:cNvPr id="7" name="Hộp Văn bản 6">
            <a:extLst>
              <a:ext uri="{FF2B5EF4-FFF2-40B4-BE49-F238E27FC236}">
                <a16:creationId xmlns:a16="http://schemas.microsoft.com/office/drawing/2014/main" id="{8A942668-B158-460A-A12F-8B958ADFAA9B}"/>
              </a:ext>
            </a:extLst>
          </p:cNvPr>
          <p:cNvSpPr txBox="1"/>
          <p:nvPr/>
        </p:nvSpPr>
        <p:spPr>
          <a:xfrm>
            <a:off x="941696" y="4572000"/>
            <a:ext cx="3903259" cy="682388"/>
          </a:xfrm>
          <a:prstGeom prst="rect">
            <a:avLst/>
          </a:prstGeom>
          <a:noFill/>
        </p:spPr>
        <p:txBody>
          <a:bodyPr wrap="square" rtlCol="0">
            <a:spAutoFit/>
          </a:bodyPr>
          <a:lstStyle/>
          <a:p>
            <a:endParaRPr lang="en-US"/>
          </a:p>
        </p:txBody>
      </p:sp>
      <p:sp>
        <p:nvSpPr>
          <p:cNvPr id="8" name="Hộp Văn bản 7">
            <a:extLst>
              <a:ext uri="{FF2B5EF4-FFF2-40B4-BE49-F238E27FC236}">
                <a16:creationId xmlns:a16="http://schemas.microsoft.com/office/drawing/2014/main" id="{95F505E9-DE7D-4CFE-943D-1BC6300CC2E0}"/>
              </a:ext>
            </a:extLst>
          </p:cNvPr>
          <p:cNvSpPr txBox="1"/>
          <p:nvPr/>
        </p:nvSpPr>
        <p:spPr>
          <a:xfrm>
            <a:off x="2559326" y="4474925"/>
            <a:ext cx="3234519" cy="523220"/>
          </a:xfrm>
          <a:prstGeom prst="rect">
            <a:avLst/>
          </a:prstGeom>
          <a:noFill/>
        </p:spPr>
        <p:txBody>
          <a:bodyPr wrap="square" rtlCol="0">
            <a:spAutoFit/>
          </a:bodyPr>
          <a:lstStyle/>
          <a:p>
            <a:r>
              <a:rPr lang="en-US" sz="2800"/>
              <a:t>Haskell</a:t>
            </a:r>
          </a:p>
        </p:txBody>
      </p:sp>
      <p:sp>
        <p:nvSpPr>
          <p:cNvPr id="10" name="Hộp Văn bản 9">
            <a:extLst>
              <a:ext uri="{FF2B5EF4-FFF2-40B4-BE49-F238E27FC236}">
                <a16:creationId xmlns:a16="http://schemas.microsoft.com/office/drawing/2014/main" id="{149A28DC-161A-440C-9504-2A15928F2346}"/>
              </a:ext>
            </a:extLst>
          </p:cNvPr>
          <p:cNvSpPr txBox="1"/>
          <p:nvPr/>
        </p:nvSpPr>
        <p:spPr>
          <a:xfrm>
            <a:off x="10420992" y="5984827"/>
            <a:ext cx="3234519" cy="523220"/>
          </a:xfrm>
          <a:prstGeom prst="rect">
            <a:avLst/>
          </a:prstGeom>
          <a:noFill/>
        </p:spPr>
        <p:txBody>
          <a:bodyPr wrap="square" rtlCol="0">
            <a:spAutoFit/>
          </a:bodyPr>
          <a:lstStyle/>
          <a:p>
            <a:r>
              <a:rPr lang="en-US" sz="2800"/>
              <a:t>C++</a:t>
            </a:r>
          </a:p>
        </p:txBody>
      </p:sp>
      <p:sp>
        <p:nvSpPr>
          <p:cNvPr id="4" name="Chỗ dành sẵn cho Số hiệu Bản chiếu 3">
            <a:extLst>
              <a:ext uri="{FF2B5EF4-FFF2-40B4-BE49-F238E27FC236}">
                <a16:creationId xmlns:a16="http://schemas.microsoft.com/office/drawing/2014/main" id="{D12B049B-CA67-4B44-B27D-8FECD1291DB0}"/>
              </a:ext>
            </a:extLst>
          </p:cNvPr>
          <p:cNvSpPr>
            <a:spLocks noGrp="1"/>
          </p:cNvSpPr>
          <p:nvPr>
            <p:ph type="sldNum" sz="quarter" idx="12"/>
          </p:nvPr>
        </p:nvSpPr>
        <p:spPr/>
        <p:txBody>
          <a:bodyPr/>
          <a:lstStyle/>
          <a:p>
            <a:fld id="{74ABBA0F-ED8F-4A6E-AA06-FEAFBF3D52EE}" type="slidenum">
              <a:rPr lang="en-US" smtClean="0"/>
              <a:t>42</a:t>
            </a:fld>
            <a:endParaRPr lang="en-US"/>
          </a:p>
        </p:txBody>
      </p:sp>
      <mc:AlternateContent xmlns:mc="http://schemas.openxmlformats.org/markup-compatibility/2006" xmlns:p14="http://schemas.microsoft.com/office/powerpoint/2010/main">
        <mc:Choice Requires="p14">
          <p:contentPart p14:bwMode="auto" r:id="rId2">
            <p14:nvContentPartPr>
              <p14:cNvPr id="5" name="Viết tay 4">
                <a:extLst>
                  <a:ext uri="{FF2B5EF4-FFF2-40B4-BE49-F238E27FC236}">
                    <a16:creationId xmlns:a16="http://schemas.microsoft.com/office/drawing/2014/main" id="{9F022D74-9EC0-47E0-99B7-6456DD8E09DC}"/>
                  </a:ext>
                </a:extLst>
              </p14:cNvPr>
              <p14:cNvContentPartPr/>
              <p14:nvPr/>
            </p14:nvContentPartPr>
            <p14:xfrm>
              <a:off x="607320" y="1830600"/>
              <a:ext cx="11081880" cy="4786560"/>
            </p14:xfrm>
          </p:contentPart>
        </mc:Choice>
        <mc:Fallback xmlns="">
          <p:pic>
            <p:nvPicPr>
              <p:cNvPr id="5" name="Viết tay 4">
                <a:extLst>
                  <a:ext uri="{FF2B5EF4-FFF2-40B4-BE49-F238E27FC236}">
                    <a16:creationId xmlns:a16="http://schemas.microsoft.com/office/drawing/2014/main" id="{9F022D74-9EC0-47E0-99B7-6456DD8E09DC}"/>
                  </a:ext>
                </a:extLst>
              </p:cNvPr>
              <p:cNvPicPr/>
              <p:nvPr/>
            </p:nvPicPr>
            <p:blipFill>
              <a:blip r:embed="rId3"/>
              <a:stretch>
                <a:fillRect/>
              </a:stretch>
            </p:blipFill>
            <p:spPr>
              <a:xfrm>
                <a:off x="597960" y="1821240"/>
                <a:ext cx="11100600" cy="4805280"/>
              </a:xfrm>
              <a:prstGeom prst="rect">
                <a:avLst/>
              </a:prstGeom>
            </p:spPr>
          </p:pic>
        </mc:Fallback>
      </mc:AlternateContent>
    </p:spTree>
    <p:extLst>
      <p:ext uri="{BB962C8B-B14F-4D97-AF65-F5344CB8AC3E}">
        <p14:creationId xmlns:p14="http://schemas.microsoft.com/office/powerpoint/2010/main" val="3455552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9EC424E-781E-401F-AA9E-D2B281296CF9}"/>
              </a:ext>
            </a:extLst>
          </p:cNvPr>
          <p:cNvSpPr>
            <a:spLocks noGrp="1"/>
          </p:cNvSpPr>
          <p:nvPr>
            <p:ph type="title"/>
          </p:nvPr>
        </p:nvSpPr>
        <p:spPr/>
        <p:txBody>
          <a:bodyPr/>
          <a:lstStyle/>
          <a:p>
            <a:r>
              <a:rPr lang="en-US"/>
              <a:t>4.1. Mindset</a:t>
            </a:r>
          </a:p>
        </p:txBody>
      </p:sp>
      <p:sp>
        <p:nvSpPr>
          <p:cNvPr id="4" name="Hình chữ nhật 3">
            <a:extLst>
              <a:ext uri="{FF2B5EF4-FFF2-40B4-BE49-F238E27FC236}">
                <a16:creationId xmlns:a16="http://schemas.microsoft.com/office/drawing/2014/main" id="{945D3E76-BA60-472F-878E-E7356B03EF08}"/>
              </a:ext>
            </a:extLst>
          </p:cNvPr>
          <p:cNvSpPr/>
          <p:nvPr/>
        </p:nvSpPr>
        <p:spPr>
          <a:xfrm>
            <a:off x="838200" y="1692554"/>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Dữ liệu cổ điển</a:t>
            </a:r>
          </a:p>
        </p:txBody>
      </p:sp>
      <p:sp>
        <p:nvSpPr>
          <p:cNvPr id="5" name="Hình chữ nhật 4">
            <a:extLst>
              <a:ext uri="{FF2B5EF4-FFF2-40B4-BE49-F238E27FC236}">
                <a16:creationId xmlns:a16="http://schemas.microsoft.com/office/drawing/2014/main" id="{573B22C6-157E-49EE-8826-8D8D836F6670}"/>
              </a:ext>
            </a:extLst>
          </p:cNvPr>
          <p:cNvSpPr/>
          <p:nvPr/>
        </p:nvSpPr>
        <p:spPr>
          <a:xfrm>
            <a:off x="4162107" y="1726679"/>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Lượng tử hóa</a:t>
            </a:r>
          </a:p>
        </p:txBody>
      </p:sp>
      <p:cxnSp>
        <p:nvCxnSpPr>
          <p:cNvPr id="6" name="Đường kết nối Mũi tên Thẳng 5">
            <a:extLst>
              <a:ext uri="{FF2B5EF4-FFF2-40B4-BE49-F238E27FC236}">
                <a16:creationId xmlns:a16="http://schemas.microsoft.com/office/drawing/2014/main" id="{22634DD8-EA95-461F-BF8D-F5EBF764996B}"/>
              </a:ext>
            </a:extLst>
          </p:cNvPr>
          <p:cNvCxnSpPr>
            <a:cxnSpLocks/>
            <a:stCxn id="4" idx="3"/>
            <a:endCxn id="5" idx="1"/>
          </p:cNvCxnSpPr>
          <p:nvPr/>
        </p:nvCxnSpPr>
        <p:spPr>
          <a:xfrm>
            <a:off x="2666990" y="2126199"/>
            <a:ext cx="1495117" cy="34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Hộp Văn bản 6">
            <a:extLst>
              <a:ext uri="{FF2B5EF4-FFF2-40B4-BE49-F238E27FC236}">
                <a16:creationId xmlns:a16="http://schemas.microsoft.com/office/drawing/2014/main" id="{672A57F2-72AE-4602-A1C6-E89DAC97802D}"/>
              </a:ext>
            </a:extLst>
          </p:cNvPr>
          <p:cNvSpPr txBox="1"/>
          <p:nvPr/>
        </p:nvSpPr>
        <p:spPr>
          <a:xfrm>
            <a:off x="5199605" y="4490439"/>
            <a:ext cx="2010364" cy="307777"/>
          </a:xfrm>
          <a:prstGeom prst="rect">
            <a:avLst/>
          </a:prstGeom>
          <a:noFill/>
        </p:spPr>
        <p:txBody>
          <a:bodyPr wrap="square" rtlCol="0">
            <a:spAutoFit/>
          </a:bodyPr>
          <a:lstStyle/>
          <a:p>
            <a:r>
              <a:rPr lang="en-US" sz="1400" b="0" i="0">
                <a:latin typeface="Cambria" panose="02040503050406030204" pitchFamily="18" charset="0"/>
                <a:ea typeface="Cambria" panose="02040503050406030204" pitchFamily="18" charset="0"/>
              </a:rPr>
              <a:t>Có thể lặp</a:t>
            </a:r>
            <a:endParaRPr lang="en-US" sz="1400">
              <a:latin typeface="Cambria" panose="02040503050406030204" pitchFamily="18" charset="0"/>
              <a:ea typeface="Cambria" panose="02040503050406030204" pitchFamily="18" charset="0"/>
            </a:endParaRPr>
          </a:p>
        </p:txBody>
      </p:sp>
      <p:sp>
        <p:nvSpPr>
          <p:cNvPr id="8" name="Hình chữ nhật 7">
            <a:extLst>
              <a:ext uri="{FF2B5EF4-FFF2-40B4-BE49-F238E27FC236}">
                <a16:creationId xmlns:a16="http://schemas.microsoft.com/office/drawing/2014/main" id="{3DA7CBA4-C85C-453E-967C-6C458271A7D4}"/>
              </a:ext>
            </a:extLst>
          </p:cNvPr>
          <p:cNvSpPr/>
          <p:nvPr/>
        </p:nvSpPr>
        <p:spPr>
          <a:xfrm>
            <a:off x="7757953" y="1733031"/>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Thực thi</a:t>
            </a:r>
          </a:p>
        </p:txBody>
      </p:sp>
      <p:cxnSp>
        <p:nvCxnSpPr>
          <p:cNvPr id="9" name="Đường kết nối Mũi tên Thẳng 8">
            <a:extLst>
              <a:ext uri="{FF2B5EF4-FFF2-40B4-BE49-F238E27FC236}">
                <a16:creationId xmlns:a16="http://schemas.microsoft.com/office/drawing/2014/main" id="{FB192A14-59B0-4DAF-A039-E485539A98CA}"/>
              </a:ext>
            </a:extLst>
          </p:cNvPr>
          <p:cNvCxnSpPr>
            <a:cxnSpLocks/>
            <a:stCxn id="5" idx="3"/>
            <a:endCxn id="8" idx="1"/>
          </p:cNvCxnSpPr>
          <p:nvPr/>
        </p:nvCxnSpPr>
        <p:spPr>
          <a:xfrm>
            <a:off x="5990897" y="2160324"/>
            <a:ext cx="1767056" cy="63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Hình chữ nhật 9">
            <a:extLst>
              <a:ext uri="{FF2B5EF4-FFF2-40B4-BE49-F238E27FC236}">
                <a16:creationId xmlns:a16="http://schemas.microsoft.com/office/drawing/2014/main" id="{B0BE858D-8782-48A2-9C1B-DB255D706411}"/>
              </a:ext>
            </a:extLst>
          </p:cNvPr>
          <p:cNvSpPr/>
          <p:nvPr/>
        </p:nvSpPr>
        <p:spPr>
          <a:xfrm>
            <a:off x="7757953" y="3431586"/>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Đo</a:t>
            </a:r>
          </a:p>
        </p:txBody>
      </p:sp>
      <p:cxnSp>
        <p:nvCxnSpPr>
          <p:cNvPr id="11" name="Đường kết nối Mũi tên Thẳng 10">
            <a:extLst>
              <a:ext uri="{FF2B5EF4-FFF2-40B4-BE49-F238E27FC236}">
                <a16:creationId xmlns:a16="http://schemas.microsoft.com/office/drawing/2014/main" id="{A3567B4D-DB37-4C57-9F5A-45C1D8BBE2D8}"/>
              </a:ext>
            </a:extLst>
          </p:cNvPr>
          <p:cNvCxnSpPr>
            <a:cxnSpLocks/>
            <a:stCxn id="8" idx="2"/>
            <a:endCxn id="10" idx="0"/>
          </p:cNvCxnSpPr>
          <p:nvPr/>
        </p:nvCxnSpPr>
        <p:spPr>
          <a:xfrm>
            <a:off x="8672348" y="2600320"/>
            <a:ext cx="0" cy="8312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Hình chữ nhật 11">
            <a:extLst>
              <a:ext uri="{FF2B5EF4-FFF2-40B4-BE49-F238E27FC236}">
                <a16:creationId xmlns:a16="http://schemas.microsoft.com/office/drawing/2014/main" id="{1CCC534F-5231-4CEB-A772-990101A54826}"/>
              </a:ext>
            </a:extLst>
          </p:cNvPr>
          <p:cNvSpPr/>
          <p:nvPr/>
        </p:nvSpPr>
        <p:spPr>
          <a:xfrm>
            <a:off x="7757953" y="5297557"/>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Dữ liệu cổ điển</a:t>
            </a:r>
          </a:p>
        </p:txBody>
      </p:sp>
      <p:cxnSp>
        <p:nvCxnSpPr>
          <p:cNvPr id="13" name="Đường kết nối Mũi tên Thẳng 12">
            <a:extLst>
              <a:ext uri="{FF2B5EF4-FFF2-40B4-BE49-F238E27FC236}">
                <a16:creationId xmlns:a16="http://schemas.microsoft.com/office/drawing/2014/main" id="{75F33184-6AD5-452B-BD8A-8AD4110D53AD}"/>
              </a:ext>
            </a:extLst>
          </p:cNvPr>
          <p:cNvCxnSpPr>
            <a:cxnSpLocks/>
            <a:stCxn id="10" idx="2"/>
            <a:endCxn id="12" idx="0"/>
          </p:cNvCxnSpPr>
          <p:nvPr/>
        </p:nvCxnSpPr>
        <p:spPr>
          <a:xfrm>
            <a:off x="8672348" y="4298875"/>
            <a:ext cx="0" cy="9986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Đường kết nối: Mũi tên Gấp khúc 13">
            <a:extLst>
              <a:ext uri="{FF2B5EF4-FFF2-40B4-BE49-F238E27FC236}">
                <a16:creationId xmlns:a16="http://schemas.microsoft.com/office/drawing/2014/main" id="{F0375562-7854-49FE-BF78-B73DBE1EA85B}"/>
              </a:ext>
            </a:extLst>
          </p:cNvPr>
          <p:cNvCxnSpPr>
            <a:stCxn id="12" idx="2"/>
            <a:endCxn id="5" idx="2"/>
          </p:cNvCxnSpPr>
          <p:nvPr/>
        </p:nvCxnSpPr>
        <p:spPr>
          <a:xfrm rot="5400000" flipH="1">
            <a:off x="5088986" y="2581484"/>
            <a:ext cx="3570878" cy="3595846"/>
          </a:xfrm>
          <a:prstGeom prst="bentConnector3">
            <a:avLst>
              <a:gd name="adj1" fmla="val -6402"/>
            </a:avLst>
          </a:prstGeom>
          <a:ln w="28575">
            <a:prstDash val="dashDot"/>
            <a:tail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EB393446-41A2-4E6E-B86C-D4877758BC65}"/>
              </a:ext>
            </a:extLst>
          </p:cNvPr>
          <p:cNvSpPr>
            <a:spLocks noGrp="1"/>
          </p:cNvSpPr>
          <p:nvPr>
            <p:ph type="sldNum" sz="quarter" idx="12"/>
          </p:nvPr>
        </p:nvSpPr>
        <p:spPr/>
        <p:txBody>
          <a:bodyPr/>
          <a:lstStyle/>
          <a:p>
            <a:fld id="{74ABBA0F-ED8F-4A6E-AA06-FEAFBF3D52EE}" type="slidenum">
              <a:rPr lang="en-US" smtClean="0"/>
              <a:t>43</a:t>
            </a:fld>
            <a:endParaRPr lang="en-US"/>
          </a:p>
        </p:txBody>
      </p:sp>
      <mc:AlternateContent xmlns:mc="http://schemas.openxmlformats.org/markup-compatibility/2006" xmlns:p14="http://schemas.microsoft.com/office/powerpoint/2010/main">
        <mc:Choice Requires="p14">
          <p:contentPart p14:bwMode="auto" r:id="rId2">
            <p14:nvContentPartPr>
              <p14:cNvPr id="15" name="Viết tay 14">
                <a:extLst>
                  <a:ext uri="{FF2B5EF4-FFF2-40B4-BE49-F238E27FC236}">
                    <a16:creationId xmlns:a16="http://schemas.microsoft.com/office/drawing/2014/main" id="{E4CE0957-F64A-4593-995E-C3438A7F4E98}"/>
                  </a:ext>
                </a:extLst>
              </p14:cNvPr>
              <p14:cNvContentPartPr/>
              <p14:nvPr/>
            </p14:nvContentPartPr>
            <p14:xfrm>
              <a:off x="0" y="1009080"/>
              <a:ext cx="10805400" cy="5670720"/>
            </p14:xfrm>
          </p:contentPart>
        </mc:Choice>
        <mc:Fallback xmlns="">
          <p:pic>
            <p:nvPicPr>
              <p:cNvPr id="15" name="Viết tay 14">
                <a:extLst>
                  <a:ext uri="{FF2B5EF4-FFF2-40B4-BE49-F238E27FC236}">
                    <a16:creationId xmlns:a16="http://schemas.microsoft.com/office/drawing/2014/main" id="{E4CE0957-F64A-4593-995E-C3438A7F4E98}"/>
                  </a:ext>
                </a:extLst>
              </p:cNvPr>
              <p:cNvPicPr/>
              <p:nvPr/>
            </p:nvPicPr>
            <p:blipFill>
              <a:blip r:embed="rId3"/>
              <a:stretch>
                <a:fillRect/>
              </a:stretch>
            </p:blipFill>
            <p:spPr>
              <a:xfrm>
                <a:off x="-9360" y="999720"/>
                <a:ext cx="10824120" cy="5689440"/>
              </a:xfrm>
              <a:prstGeom prst="rect">
                <a:avLst/>
              </a:prstGeom>
            </p:spPr>
          </p:pic>
        </mc:Fallback>
      </mc:AlternateContent>
    </p:spTree>
    <p:extLst>
      <p:ext uri="{BB962C8B-B14F-4D97-AF65-F5344CB8AC3E}">
        <p14:creationId xmlns:p14="http://schemas.microsoft.com/office/powerpoint/2010/main" val="4269161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BB2CE30-FDBC-4C0A-8C1B-AF2114DCB9E8}"/>
              </a:ext>
            </a:extLst>
          </p:cNvPr>
          <p:cNvSpPr>
            <a:spLocks noGrp="1"/>
          </p:cNvSpPr>
          <p:nvPr>
            <p:ph type="title"/>
          </p:nvPr>
        </p:nvSpPr>
        <p:spPr/>
        <p:txBody>
          <a:bodyPr/>
          <a:lstStyle/>
          <a:p>
            <a:r>
              <a:rPr lang="en-US"/>
              <a:t>4.2. Imperative prgramming</a:t>
            </a:r>
          </a:p>
        </p:txBody>
      </p:sp>
      <mc:AlternateContent xmlns:mc="http://schemas.openxmlformats.org/markup-compatibility/2006" xmlns:a14="http://schemas.microsoft.com/office/drawing/2010/main">
        <mc:Choice Requires="a14">
          <p:sp>
            <p:nvSpPr>
              <p:cNvPr id="4" name="Hình chữ nhật 3">
                <a:extLst>
                  <a:ext uri="{FF2B5EF4-FFF2-40B4-BE49-F238E27FC236}">
                    <a16:creationId xmlns:a16="http://schemas.microsoft.com/office/drawing/2014/main" id="{6EABBD0A-4021-4AAF-8F18-4F5DAC25488E}"/>
                  </a:ext>
                </a:extLst>
              </p:cNvPr>
              <p:cNvSpPr/>
              <p:nvPr/>
            </p:nvSpPr>
            <p:spPr>
              <a:xfrm>
                <a:off x="838200" y="2196116"/>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Cấp phát qubit </a:t>
                </a:r>
                <a14:m>
                  <m:oMath xmlns:m="http://schemas.openxmlformats.org/officeDocument/2006/math">
                    <m:r>
                      <a:rPr lang="en-US" i="1" smtClean="0">
                        <a:latin typeface="Cambria Math" panose="02040503050406030204" pitchFamily="18" charset="0"/>
                        <a:ea typeface="Cambria" panose="02040503050406030204" pitchFamily="18" charset="0"/>
                      </a:rPr>
                      <m:t>𝑝</m:t>
                    </m:r>
                    <m:r>
                      <a:rPr lang="en-US" i="1" smtClean="0">
                        <a:latin typeface="Cambria Math" panose="02040503050406030204" pitchFamily="18" charset="0"/>
                        <a:ea typeface="Cambria" panose="02040503050406030204" pitchFamily="18" charset="0"/>
                      </a:rPr>
                      <m:t>=</m:t>
                    </m:r>
                    <m:r>
                      <a:rPr lang="en-US" i="1" smtClean="0">
                        <a:latin typeface="Cambria Math" panose="02040503050406030204" pitchFamily="18" charset="0"/>
                        <a:ea typeface="Cambria" panose="02040503050406030204" pitchFamily="18" charset="0"/>
                      </a:rPr>
                      <m:t>0</m:t>
                    </m:r>
                    <m:r>
                      <a:rPr lang="en-US" i="1" smtClean="0">
                        <a:latin typeface="Cambria Math" panose="02040503050406030204" pitchFamily="18" charset="0"/>
                        <a:ea typeface="Cambria" panose="02040503050406030204" pitchFamily="18" charset="0"/>
                      </a:rPr>
                      <m:t>,</m:t>
                    </m:r>
                    <m:r>
                      <a:rPr lang="en-US" i="1" smtClean="0">
                        <a:latin typeface="Cambria Math" panose="02040503050406030204" pitchFamily="18" charset="0"/>
                        <a:ea typeface="Cambria" panose="02040503050406030204" pitchFamily="18" charset="0"/>
                      </a:rPr>
                      <m:t>𝑞</m:t>
                    </m:r>
                    <m:r>
                      <a:rPr lang="en-US" i="1" smtClean="0">
                        <a:latin typeface="Cambria Math" panose="02040503050406030204" pitchFamily="18" charset="0"/>
                        <a:ea typeface="Cambria" panose="02040503050406030204" pitchFamily="18" charset="0"/>
                      </a:rPr>
                      <m:t>=</m:t>
                    </m:r>
                    <m:r>
                      <a:rPr lang="en-US" i="1" smtClean="0">
                        <a:latin typeface="Cambria Math" panose="02040503050406030204" pitchFamily="18" charset="0"/>
                        <a:ea typeface="Cambria" panose="02040503050406030204" pitchFamily="18" charset="0"/>
                      </a:rPr>
                      <m:t>0</m:t>
                    </m:r>
                  </m:oMath>
                </a14:m>
                <a:endParaRPr lang="en-US">
                  <a:latin typeface="Cambria" panose="02040503050406030204" pitchFamily="18" charset="0"/>
                  <a:ea typeface="Cambria" panose="02040503050406030204" pitchFamily="18" charset="0"/>
                </a:endParaRPr>
              </a:p>
            </p:txBody>
          </p:sp>
        </mc:Choice>
        <mc:Fallback xmlns="">
          <p:sp>
            <p:nvSpPr>
              <p:cNvPr id="4" name="Hình chữ nhật 3">
                <a:extLst>
                  <a:ext uri="{FF2B5EF4-FFF2-40B4-BE49-F238E27FC236}">
                    <a16:creationId xmlns:a16="http://schemas.microsoft.com/office/drawing/2014/main" id="{6EABBD0A-4021-4AAF-8F18-4F5DAC25488E}"/>
                  </a:ext>
                </a:extLst>
              </p:cNvPr>
              <p:cNvSpPr>
                <a:spLocks noRot="1" noChangeAspect="1" noMove="1" noResize="1" noEditPoints="1" noAdjustHandles="1" noChangeArrowheads="1" noChangeShapeType="1" noTextEdit="1"/>
              </p:cNvSpPr>
              <p:nvPr/>
            </p:nvSpPr>
            <p:spPr>
              <a:xfrm>
                <a:off x="838200" y="2196116"/>
                <a:ext cx="1828790" cy="867289"/>
              </a:xfrm>
              <a:prstGeom prst="rect">
                <a:avLst/>
              </a:prstGeom>
              <a:blipFill>
                <a:blip r:embed="rId2"/>
                <a:stretch>
                  <a:fillRect/>
                </a:stretch>
              </a:blipFill>
              <a:ln w="28575">
                <a:solidFill>
                  <a:schemeClr val="tx1"/>
                </a:solidFill>
              </a:ln>
            </p:spPr>
            <p:txBody>
              <a:bodyPr/>
              <a:lstStyle/>
              <a:p>
                <a:r>
                  <a:rPr lang="en-US">
                    <a:noFill/>
                  </a:rPr>
                  <a:t> </a:t>
                </a:r>
              </a:p>
            </p:txBody>
          </p:sp>
        </mc:Fallback>
      </mc:AlternateContent>
      <p:cxnSp>
        <p:nvCxnSpPr>
          <p:cNvPr id="5" name="Đường kết nối Mũi tên Thẳng 4">
            <a:extLst>
              <a:ext uri="{FF2B5EF4-FFF2-40B4-BE49-F238E27FC236}">
                <a16:creationId xmlns:a16="http://schemas.microsoft.com/office/drawing/2014/main" id="{D525D342-CBC7-4CC4-BCB8-4DA73DF0A926}"/>
              </a:ext>
            </a:extLst>
          </p:cNvPr>
          <p:cNvCxnSpPr>
            <a:cxnSpLocks/>
            <a:endCxn id="4" idx="0"/>
          </p:cNvCxnSpPr>
          <p:nvPr/>
        </p:nvCxnSpPr>
        <p:spPr>
          <a:xfrm>
            <a:off x="1752595" y="1626430"/>
            <a:ext cx="0" cy="5696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Hình chữ nhật 5">
                <a:extLst>
                  <a:ext uri="{FF2B5EF4-FFF2-40B4-BE49-F238E27FC236}">
                    <a16:creationId xmlns:a16="http://schemas.microsoft.com/office/drawing/2014/main" id="{368E19D1-6EE1-4A0B-90CA-2AE932B89B89}"/>
                  </a:ext>
                </a:extLst>
              </p:cNvPr>
              <p:cNvSpPr/>
              <p:nvPr/>
            </p:nvSpPr>
            <p:spPr>
              <a:xfrm>
                <a:off x="4249505" y="2202527"/>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𝑞</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𝐻</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𝑞</m:t>
                      </m:r>
                    </m:oMath>
                  </m:oMathPara>
                </a14:m>
                <a:endParaRPr lang="en-US">
                  <a:latin typeface="Cambria" panose="02040503050406030204" pitchFamily="18" charset="0"/>
                  <a:ea typeface="Cambria" panose="02040503050406030204" pitchFamily="18" charset="0"/>
                </a:endParaRPr>
              </a:p>
            </p:txBody>
          </p:sp>
        </mc:Choice>
        <mc:Fallback xmlns="">
          <p:sp>
            <p:nvSpPr>
              <p:cNvPr id="6" name="Hình chữ nhật 5">
                <a:extLst>
                  <a:ext uri="{FF2B5EF4-FFF2-40B4-BE49-F238E27FC236}">
                    <a16:creationId xmlns:a16="http://schemas.microsoft.com/office/drawing/2014/main" id="{368E19D1-6EE1-4A0B-90CA-2AE932B89B89}"/>
                  </a:ext>
                </a:extLst>
              </p:cNvPr>
              <p:cNvSpPr>
                <a:spLocks noRot="1" noChangeAspect="1" noMove="1" noResize="1" noEditPoints="1" noAdjustHandles="1" noChangeArrowheads="1" noChangeShapeType="1" noTextEdit="1"/>
              </p:cNvSpPr>
              <p:nvPr/>
            </p:nvSpPr>
            <p:spPr>
              <a:xfrm>
                <a:off x="4249505" y="2202527"/>
                <a:ext cx="1828790" cy="867289"/>
              </a:xfrm>
              <a:prstGeom prst="rect">
                <a:avLst/>
              </a:prstGeom>
              <a:blipFill>
                <a:blip r:embed="rId3"/>
                <a:stretch>
                  <a:fillRect/>
                </a:stretch>
              </a:blipFill>
              <a:ln w="28575">
                <a:solidFill>
                  <a:schemeClr val="tx1"/>
                </a:solidFill>
              </a:ln>
            </p:spPr>
            <p:txBody>
              <a:bodyPr/>
              <a:lstStyle/>
              <a:p>
                <a:r>
                  <a:rPr lang="en-US">
                    <a:noFill/>
                  </a:rPr>
                  <a:t> </a:t>
                </a:r>
              </a:p>
            </p:txBody>
          </p:sp>
        </mc:Fallback>
      </mc:AlternateContent>
      <p:cxnSp>
        <p:nvCxnSpPr>
          <p:cNvPr id="7" name="Đường kết nối Mũi tên Thẳng 6">
            <a:extLst>
              <a:ext uri="{FF2B5EF4-FFF2-40B4-BE49-F238E27FC236}">
                <a16:creationId xmlns:a16="http://schemas.microsoft.com/office/drawing/2014/main" id="{B90F617C-E140-44F4-A1E6-C31DDE6C91D9}"/>
              </a:ext>
            </a:extLst>
          </p:cNvPr>
          <p:cNvCxnSpPr>
            <a:cxnSpLocks/>
            <a:stCxn id="4" idx="3"/>
            <a:endCxn id="6" idx="1"/>
          </p:cNvCxnSpPr>
          <p:nvPr/>
        </p:nvCxnSpPr>
        <p:spPr>
          <a:xfrm>
            <a:off x="2666990" y="2629761"/>
            <a:ext cx="1582515" cy="64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Hình thoi 7">
            <a:extLst>
              <a:ext uri="{FF2B5EF4-FFF2-40B4-BE49-F238E27FC236}">
                <a16:creationId xmlns:a16="http://schemas.microsoft.com/office/drawing/2014/main" id="{8EDC1501-1166-4875-A943-53F0237AFD7D}"/>
              </a:ext>
            </a:extLst>
          </p:cNvPr>
          <p:cNvSpPr/>
          <p:nvPr/>
        </p:nvSpPr>
        <p:spPr>
          <a:xfrm>
            <a:off x="4008205" y="3733964"/>
            <a:ext cx="2311390" cy="967015"/>
          </a:xfrm>
          <a:prstGeom prst="diamond">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Đo q</a:t>
            </a:r>
          </a:p>
        </p:txBody>
      </p:sp>
      <p:cxnSp>
        <p:nvCxnSpPr>
          <p:cNvPr id="9" name="Đường kết nối Mũi tên Thẳng 8">
            <a:extLst>
              <a:ext uri="{FF2B5EF4-FFF2-40B4-BE49-F238E27FC236}">
                <a16:creationId xmlns:a16="http://schemas.microsoft.com/office/drawing/2014/main" id="{F24E22EF-D48B-44EE-8254-63ABE785587C}"/>
              </a:ext>
            </a:extLst>
          </p:cNvPr>
          <p:cNvCxnSpPr>
            <a:cxnSpLocks/>
            <a:stCxn id="6" idx="2"/>
            <a:endCxn id="8" idx="0"/>
          </p:cNvCxnSpPr>
          <p:nvPr/>
        </p:nvCxnSpPr>
        <p:spPr>
          <a:xfrm>
            <a:off x="5163900" y="3069816"/>
            <a:ext cx="0" cy="6641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Đường kết nối Mũi tên Thẳng 9">
            <a:extLst>
              <a:ext uri="{FF2B5EF4-FFF2-40B4-BE49-F238E27FC236}">
                <a16:creationId xmlns:a16="http://schemas.microsoft.com/office/drawing/2014/main" id="{22F99A39-F5AC-4A19-A5B2-8EAA42F086B2}"/>
              </a:ext>
            </a:extLst>
          </p:cNvPr>
          <p:cNvCxnSpPr>
            <a:cxnSpLocks/>
          </p:cNvCxnSpPr>
          <p:nvPr/>
        </p:nvCxnSpPr>
        <p:spPr>
          <a:xfrm flipH="1">
            <a:off x="3982808" y="4436123"/>
            <a:ext cx="578724" cy="5936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Hình chữ nhật 10">
                <a:extLst>
                  <a:ext uri="{FF2B5EF4-FFF2-40B4-BE49-F238E27FC236}">
                    <a16:creationId xmlns:a16="http://schemas.microsoft.com/office/drawing/2014/main" id="{A3662D6B-48E9-4FDD-9D57-F6CCAABBFDD0}"/>
                  </a:ext>
                </a:extLst>
              </p:cNvPr>
              <p:cNvSpPr/>
              <p:nvPr/>
            </p:nvSpPr>
            <p:spPr>
              <a:xfrm>
                <a:off x="3093810" y="4994077"/>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panose="02040503050406030204" pitchFamily="18" charset="0"/>
                        </a:rPr>
                        <m:t>p</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𝐻</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𝑝</m:t>
                      </m:r>
                    </m:oMath>
                  </m:oMathPara>
                </a14:m>
                <a:endParaRPr lang="en-US">
                  <a:latin typeface="Cambria" panose="02040503050406030204" pitchFamily="18" charset="0"/>
                  <a:ea typeface="Cambria" panose="02040503050406030204" pitchFamily="18" charset="0"/>
                </a:endParaRPr>
              </a:p>
            </p:txBody>
          </p:sp>
        </mc:Choice>
        <mc:Fallback xmlns="">
          <p:sp>
            <p:nvSpPr>
              <p:cNvPr id="11" name="Hình chữ nhật 10">
                <a:extLst>
                  <a:ext uri="{FF2B5EF4-FFF2-40B4-BE49-F238E27FC236}">
                    <a16:creationId xmlns:a16="http://schemas.microsoft.com/office/drawing/2014/main" id="{A3662D6B-48E9-4FDD-9D57-F6CCAABBFDD0}"/>
                  </a:ext>
                </a:extLst>
              </p:cNvPr>
              <p:cNvSpPr>
                <a:spLocks noRot="1" noChangeAspect="1" noMove="1" noResize="1" noEditPoints="1" noAdjustHandles="1" noChangeArrowheads="1" noChangeShapeType="1" noTextEdit="1"/>
              </p:cNvSpPr>
              <p:nvPr/>
            </p:nvSpPr>
            <p:spPr>
              <a:xfrm>
                <a:off x="3093810" y="4994077"/>
                <a:ext cx="1828790" cy="867289"/>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Hình chữ nhật 11">
                <a:extLst>
                  <a:ext uri="{FF2B5EF4-FFF2-40B4-BE49-F238E27FC236}">
                    <a16:creationId xmlns:a16="http://schemas.microsoft.com/office/drawing/2014/main" id="{A4CE3CDA-413F-4504-A1D9-F18D4EDA7C58}"/>
                  </a:ext>
                </a:extLst>
              </p:cNvPr>
              <p:cNvSpPr/>
              <p:nvPr/>
            </p:nvSpPr>
            <p:spPr>
              <a:xfrm>
                <a:off x="5469840" y="4994077"/>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𝑝</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𝐻</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𝑝</m:t>
                      </m:r>
                    </m:oMath>
                  </m:oMathPara>
                </a14:m>
                <a:endParaRPr lang="en-US">
                  <a:latin typeface="Cambria" panose="02040503050406030204" pitchFamily="18" charset="0"/>
                  <a:ea typeface="Cambria" panose="02040503050406030204" pitchFamily="18" charset="0"/>
                </a:endParaRPr>
              </a:p>
            </p:txBody>
          </p:sp>
        </mc:Choice>
        <mc:Fallback xmlns="">
          <p:sp>
            <p:nvSpPr>
              <p:cNvPr id="12" name="Hình chữ nhật 11">
                <a:extLst>
                  <a:ext uri="{FF2B5EF4-FFF2-40B4-BE49-F238E27FC236}">
                    <a16:creationId xmlns:a16="http://schemas.microsoft.com/office/drawing/2014/main" id="{A4CE3CDA-413F-4504-A1D9-F18D4EDA7C58}"/>
                  </a:ext>
                </a:extLst>
              </p:cNvPr>
              <p:cNvSpPr>
                <a:spLocks noRot="1" noChangeAspect="1" noMove="1" noResize="1" noEditPoints="1" noAdjustHandles="1" noChangeArrowheads="1" noChangeShapeType="1" noTextEdit="1"/>
              </p:cNvSpPr>
              <p:nvPr/>
            </p:nvSpPr>
            <p:spPr>
              <a:xfrm>
                <a:off x="5469840" y="4994077"/>
                <a:ext cx="1828790" cy="867289"/>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cxnSp>
        <p:nvCxnSpPr>
          <p:cNvPr id="13" name="Đường kết nối Mũi tên Thẳng 12">
            <a:extLst>
              <a:ext uri="{FF2B5EF4-FFF2-40B4-BE49-F238E27FC236}">
                <a16:creationId xmlns:a16="http://schemas.microsoft.com/office/drawing/2014/main" id="{016F953F-B156-4332-AF20-719EF9344F7C}"/>
              </a:ext>
            </a:extLst>
          </p:cNvPr>
          <p:cNvCxnSpPr>
            <a:cxnSpLocks/>
            <a:endCxn id="12" idx="0"/>
          </p:cNvCxnSpPr>
          <p:nvPr/>
        </p:nvCxnSpPr>
        <p:spPr>
          <a:xfrm>
            <a:off x="5818210" y="4436123"/>
            <a:ext cx="566025" cy="5579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Đường kết nối Mũi tên Thẳng 13">
            <a:extLst>
              <a:ext uri="{FF2B5EF4-FFF2-40B4-BE49-F238E27FC236}">
                <a16:creationId xmlns:a16="http://schemas.microsoft.com/office/drawing/2014/main" id="{C5D3F6FB-6F48-4E9E-99F1-E50863619883}"/>
              </a:ext>
            </a:extLst>
          </p:cNvPr>
          <p:cNvCxnSpPr>
            <a:cxnSpLocks/>
          </p:cNvCxnSpPr>
          <p:nvPr/>
        </p:nvCxnSpPr>
        <p:spPr>
          <a:xfrm>
            <a:off x="4008205" y="5861366"/>
            <a:ext cx="19051" cy="6315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Đường kết nối Mũi tên Thẳng 14">
            <a:extLst>
              <a:ext uri="{FF2B5EF4-FFF2-40B4-BE49-F238E27FC236}">
                <a16:creationId xmlns:a16="http://schemas.microsoft.com/office/drawing/2014/main" id="{4497FB9C-0C0C-4DB6-B4E2-B45AD301A43C}"/>
              </a:ext>
            </a:extLst>
          </p:cNvPr>
          <p:cNvCxnSpPr>
            <a:cxnSpLocks/>
          </p:cNvCxnSpPr>
          <p:nvPr/>
        </p:nvCxnSpPr>
        <p:spPr>
          <a:xfrm>
            <a:off x="6434157" y="5861366"/>
            <a:ext cx="19051" cy="6315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5C77F830-DD9E-4C9D-9B38-FE2518973B5B}"/>
              </a:ext>
            </a:extLst>
          </p:cNvPr>
          <p:cNvSpPr>
            <a:spLocks noGrp="1"/>
          </p:cNvSpPr>
          <p:nvPr>
            <p:ph type="sldNum" sz="quarter" idx="12"/>
          </p:nvPr>
        </p:nvSpPr>
        <p:spPr/>
        <p:txBody>
          <a:bodyPr/>
          <a:lstStyle/>
          <a:p>
            <a:fld id="{74ABBA0F-ED8F-4A6E-AA06-FEAFBF3D52EE}" type="slidenum">
              <a:rPr lang="en-US" smtClean="0"/>
              <a:t>44</a:t>
            </a:fld>
            <a:endParaRPr lang="en-US"/>
          </a:p>
        </p:txBody>
      </p:sp>
    </p:spTree>
    <p:extLst>
      <p:ext uri="{BB962C8B-B14F-4D97-AF65-F5344CB8AC3E}">
        <p14:creationId xmlns:p14="http://schemas.microsoft.com/office/powerpoint/2010/main" val="3191665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8EF285-A931-4A1F-BBB4-9C0CB6ED668C}"/>
              </a:ext>
            </a:extLst>
          </p:cNvPr>
          <p:cNvSpPr>
            <a:spLocks noGrp="1"/>
          </p:cNvSpPr>
          <p:nvPr>
            <p:ph type="title"/>
          </p:nvPr>
        </p:nvSpPr>
        <p:spPr>
          <a:xfrm>
            <a:off x="838200" y="2766218"/>
            <a:ext cx="10515600" cy="1325563"/>
          </a:xfrm>
        </p:spPr>
        <p:txBody>
          <a:bodyPr/>
          <a:lstStyle/>
          <a:p>
            <a:r>
              <a:rPr lang="en-US" dirty="0"/>
              <a:t>5</a:t>
            </a:r>
            <a:r>
              <a:rPr lang="en-US"/>
              <a:t>. NC </a:t>
            </a:r>
            <a:r>
              <a:rPr lang="en-US" dirty="0"/>
              <a:t>perspective</a:t>
            </a:r>
          </a:p>
        </p:txBody>
      </p:sp>
      <p:sp>
        <p:nvSpPr>
          <p:cNvPr id="3" name="Mặt Cười 2">
            <a:extLst>
              <a:ext uri="{FF2B5EF4-FFF2-40B4-BE49-F238E27FC236}">
                <a16:creationId xmlns:a16="http://schemas.microsoft.com/office/drawing/2014/main" id="{A36727CD-63DB-4016-8198-E87D206B8101}"/>
              </a:ext>
            </a:extLst>
          </p:cNvPr>
          <p:cNvSpPr/>
          <p:nvPr/>
        </p:nvSpPr>
        <p:spPr>
          <a:xfrm>
            <a:off x="5533164" y="2777764"/>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 name="Mặt Cười 3">
            <a:extLst>
              <a:ext uri="{FF2B5EF4-FFF2-40B4-BE49-F238E27FC236}">
                <a16:creationId xmlns:a16="http://schemas.microsoft.com/office/drawing/2014/main" id="{A0551E63-03C6-4B88-89AD-0D154330430F}"/>
              </a:ext>
            </a:extLst>
          </p:cNvPr>
          <p:cNvSpPr/>
          <p:nvPr/>
        </p:nvSpPr>
        <p:spPr>
          <a:xfrm>
            <a:off x="11137380" y="2820413"/>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 name="Hộp Văn bản 4">
            <a:extLst>
              <a:ext uri="{FF2B5EF4-FFF2-40B4-BE49-F238E27FC236}">
                <a16:creationId xmlns:a16="http://schemas.microsoft.com/office/drawing/2014/main" id="{745C1067-1605-41F1-9BEB-AC21577BB5CD}"/>
              </a:ext>
            </a:extLst>
          </p:cNvPr>
          <p:cNvSpPr txBox="1"/>
          <p:nvPr/>
        </p:nvSpPr>
        <p:spPr>
          <a:xfrm>
            <a:off x="5482364" y="3635212"/>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Alice</a:t>
            </a:r>
          </a:p>
        </p:txBody>
      </p:sp>
      <p:sp>
        <p:nvSpPr>
          <p:cNvPr id="6" name="Hộp Văn bản 5">
            <a:extLst>
              <a:ext uri="{FF2B5EF4-FFF2-40B4-BE49-F238E27FC236}">
                <a16:creationId xmlns:a16="http://schemas.microsoft.com/office/drawing/2014/main" id="{FB02F940-63BD-436B-97BF-4F9BF9ABD690}"/>
              </a:ext>
            </a:extLst>
          </p:cNvPr>
          <p:cNvSpPr txBox="1"/>
          <p:nvPr/>
        </p:nvSpPr>
        <p:spPr>
          <a:xfrm>
            <a:off x="11086580" y="3635212"/>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Bob</a:t>
            </a:r>
          </a:p>
        </p:txBody>
      </p:sp>
      <p:sp>
        <p:nvSpPr>
          <p:cNvPr id="7" name="Mặt Cười 6">
            <a:extLst>
              <a:ext uri="{FF2B5EF4-FFF2-40B4-BE49-F238E27FC236}">
                <a16:creationId xmlns:a16="http://schemas.microsoft.com/office/drawing/2014/main" id="{1D5ACF83-25F3-44BA-B499-F5C3B35C03CC}"/>
              </a:ext>
            </a:extLst>
          </p:cNvPr>
          <p:cNvSpPr/>
          <p:nvPr/>
        </p:nvSpPr>
        <p:spPr>
          <a:xfrm>
            <a:off x="8339571" y="2820413"/>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8" name="Hộp Văn bản 7">
            <a:extLst>
              <a:ext uri="{FF2B5EF4-FFF2-40B4-BE49-F238E27FC236}">
                <a16:creationId xmlns:a16="http://schemas.microsoft.com/office/drawing/2014/main" id="{E99B27B3-16EE-44F8-BA06-0C4D50DC27F4}"/>
              </a:ext>
            </a:extLst>
          </p:cNvPr>
          <p:cNvSpPr txBox="1"/>
          <p:nvPr/>
        </p:nvSpPr>
        <p:spPr>
          <a:xfrm>
            <a:off x="8284472" y="3668431"/>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Eve</a:t>
            </a:r>
          </a:p>
        </p:txBody>
      </p:sp>
      <p:cxnSp>
        <p:nvCxnSpPr>
          <p:cNvPr id="9" name="Đường kết nối Mũi tên Thẳng 8">
            <a:extLst>
              <a:ext uri="{FF2B5EF4-FFF2-40B4-BE49-F238E27FC236}">
                <a16:creationId xmlns:a16="http://schemas.microsoft.com/office/drawing/2014/main" id="{DA5F6B03-6304-49D1-BFBE-5333C13F6CBF}"/>
              </a:ext>
            </a:extLst>
          </p:cNvPr>
          <p:cNvCxnSpPr>
            <a:cxnSpLocks/>
          </p:cNvCxnSpPr>
          <p:nvPr/>
        </p:nvCxnSpPr>
        <p:spPr>
          <a:xfrm>
            <a:off x="5533164" y="2490541"/>
            <a:ext cx="6302716" cy="21325"/>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10" name="Đường kết nối Mũi tên Thẳng 9">
            <a:extLst>
              <a:ext uri="{FF2B5EF4-FFF2-40B4-BE49-F238E27FC236}">
                <a16:creationId xmlns:a16="http://schemas.microsoft.com/office/drawing/2014/main" id="{683AB690-DBD8-4915-82CD-FE7E2688E7F1}"/>
              </a:ext>
            </a:extLst>
          </p:cNvPr>
          <p:cNvCxnSpPr>
            <a:cxnSpLocks/>
          </p:cNvCxnSpPr>
          <p:nvPr/>
        </p:nvCxnSpPr>
        <p:spPr>
          <a:xfrm>
            <a:off x="5533164" y="4302928"/>
            <a:ext cx="6302716" cy="21325"/>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1" name="Hộp Văn bản 10">
            <a:extLst>
              <a:ext uri="{FF2B5EF4-FFF2-40B4-BE49-F238E27FC236}">
                <a16:creationId xmlns:a16="http://schemas.microsoft.com/office/drawing/2014/main" id="{FEA83C81-6EC6-42BB-B5E2-3DBAC42CD46D}"/>
              </a:ext>
            </a:extLst>
          </p:cNvPr>
          <p:cNvSpPr txBox="1"/>
          <p:nvPr/>
        </p:nvSpPr>
        <p:spPr>
          <a:xfrm>
            <a:off x="7770122" y="1952861"/>
            <a:ext cx="18288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Kênh công khai</a:t>
            </a:r>
          </a:p>
        </p:txBody>
      </p:sp>
      <p:sp>
        <p:nvSpPr>
          <p:cNvPr id="12" name="Hộp Văn bản 11">
            <a:extLst>
              <a:ext uri="{FF2B5EF4-FFF2-40B4-BE49-F238E27FC236}">
                <a16:creationId xmlns:a16="http://schemas.microsoft.com/office/drawing/2014/main" id="{E25E4A82-5C59-497E-9A9E-57B3C06B7463}"/>
              </a:ext>
            </a:extLst>
          </p:cNvPr>
          <p:cNvSpPr txBox="1"/>
          <p:nvPr/>
        </p:nvSpPr>
        <p:spPr>
          <a:xfrm>
            <a:off x="7770122" y="4404752"/>
            <a:ext cx="18288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Kênh lượng tử</a:t>
            </a:r>
          </a:p>
        </p:txBody>
      </p:sp>
      <p:sp>
        <p:nvSpPr>
          <p:cNvPr id="13" name="Chỗ dành sẵn cho Số hiệu Bản chiếu 12">
            <a:extLst>
              <a:ext uri="{FF2B5EF4-FFF2-40B4-BE49-F238E27FC236}">
                <a16:creationId xmlns:a16="http://schemas.microsoft.com/office/drawing/2014/main" id="{A4D93D6B-CA89-4B78-A27F-874E1950E276}"/>
              </a:ext>
            </a:extLst>
          </p:cNvPr>
          <p:cNvSpPr>
            <a:spLocks noGrp="1"/>
          </p:cNvSpPr>
          <p:nvPr>
            <p:ph type="sldNum" sz="quarter" idx="12"/>
          </p:nvPr>
        </p:nvSpPr>
        <p:spPr/>
        <p:txBody>
          <a:bodyPr/>
          <a:lstStyle/>
          <a:p>
            <a:fld id="{74ABBA0F-ED8F-4A6E-AA06-FEAFBF3D52EE}" type="slidenum">
              <a:rPr lang="en-US" smtClean="0"/>
              <a:t>45</a:t>
            </a:fld>
            <a:endParaRPr lang="en-US"/>
          </a:p>
        </p:txBody>
      </p:sp>
    </p:spTree>
    <p:extLst>
      <p:ext uri="{BB962C8B-B14F-4D97-AF65-F5344CB8AC3E}">
        <p14:creationId xmlns:p14="http://schemas.microsoft.com/office/powerpoint/2010/main" val="1991249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p:txBody>
          <a:bodyPr/>
          <a:lstStyle/>
          <a:p>
            <a:r>
              <a:rPr lang="en-US"/>
              <a:t>5.1. Crytography</a:t>
            </a:r>
            <a:endParaRPr lang="en-US" dirty="0"/>
          </a:p>
        </p:txBody>
      </p:sp>
      <p:sp>
        <p:nvSpPr>
          <p:cNvPr id="34" name="Chỗ dành sẵn cho Nội dung 2">
            <a:extLst>
              <a:ext uri="{FF2B5EF4-FFF2-40B4-BE49-F238E27FC236}">
                <a16:creationId xmlns:a16="http://schemas.microsoft.com/office/drawing/2014/main" id="{27EDA125-8489-45DC-AA99-44D53762987E}"/>
              </a:ext>
            </a:extLst>
          </p:cNvPr>
          <p:cNvSpPr>
            <a:spLocks noGrp="1"/>
          </p:cNvSpPr>
          <p:nvPr>
            <p:ph idx="1"/>
          </p:nvPr>
        </p:nvSpPr>
        <p:spPr>
          <a:xfrm>
            <a:off x="838200" y="1825625"/>
            <a:ext cx="9754772" cy="497444"/>
          </a:xfrm>
        </p:spPr>
        <p:txBody>
          <a:bodyPr>
            <a:normAutofit/>
          </a:bodyPr>
          <a:lstStyle/>
          <a:p>
            <a:pPr marL="0" indent="0">
              <a:buNone/>
            </a:pPr>
            <a:r>
              <a:rPr lang="en-US"/>
              <a:t>Symmetry </a:t>
            </a:r>
            <a:endParaRPr lang="en-US" dirty="0"/>
          </a:p>
        </p:txBody>
      </p:sp>
      <p:sp>
        <p:nvSpPr>
          <p:cNvPr id="9" name="Mặt Cười 8">
            <a:extLst>
              <a:ext uri="{FF2B5EF4-FFF2-40B4-BE49-F238E27FC236}">
                <a16:creationId xmlns:a16="http://schemas.microsoft.com/office/drawing/2014/main" id="{2DA97B13-1469-4D46-A01E-02E2FE5B5591}"/>
              </a:ext>
            </a:extLst>
          </p:cNvPr>
          <p:cNvSpPr/>
          <p:nvPr/>
        </p:nvSpPr>
        <p:spPr>
          <a:xfrm>
            <a:off x="889000" y="2692401"/>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 name="Hình chữ nhật 9">
            <a:extLst>
              <a:ext uri="{FF2B5EF4-FFF2-40B4-BE49-F238E27FC236}">
                <a16:creationId xmlns:a16="http://schemas.microsoft.com/office/drawing/2014/main" id="{D326DCCC-48B7-4529-84B8-2CF5BF457DE5}"/>
              </a:ext>
            </a:extLst>
          </p:cNvPr>
          <p:cNvSpPr/>
          <p:nvPr/>
        </p:nvSpPr>
        <p:spPr>
          <a:xfrm>
            <a:off x="2324100" y="2692401"/>
            <a:ext cx="1397000" cy="7366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ENC</a:t>
            </a:r>
          </a:p>
        </p:txBody>
      </p:sp>
      <p:cxnSp>
        <p:nvCxnSpPr>
          <p:cNvPr id="11" name="Đường kết nối Mũi tên Thẳng 10">
            <a:extLst>
              <a:ext uri="{FF2B5EF4-FFF2-40B4-BE49-F238E27FC236}">
                <a16:creationId xmlns:a16="http://schemas.microsoft.com/office/drawing/2014/main" id="{BE5A827A-F764-46A3-9B31-B82E06992681}"/>
              </a:ext>
            </a:extLst>
          </p:cNvPr>
          <p:cNvCxnSpPr>
            <a:stCxn id="9" idx="6"/>
            <a:endCxn id="10" idx="1"/>
          </p:cNvCxnSpPr>
          <p:nvPr/>
        </p:nvCxnSpPr>
        <p:spPr>
          <a:xfrm>
            <a:off x="1587500" y="3060701"/>
            <a:ext cx="73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Đường kết nối Mũi tên Thẳng 12">
            <a:extLst>
              <a:ext uri="{FF2B5EF4-FFF2-40B4-BE49-F238E27FC236}">
                <a16:creationId xmlns:a16="http://schemas.microsoft.com/office/drawing/2014/main" id="{E0BB5490-826C-4A09-B7D6-2A14E0A4AD21}"/>
              </a:ext>
            </a:extLst>
          </p:cNvPr>
          <p:cNvCxnSpPr>
            <a:cxnSpLocks/>
            <a:stCxn id="10" idx="3"/>
            <a:endCxn id="14" idx="1"/>
          </p:cNvCxnSpPr>
          <p:nvPr/>
        </p:nvCxnSpPr>
        <p:spPr>
          <a:xfrm flipV="1">
            <a:off x="3721100" y="3060700"/>
            <a:ext cx="73660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Hình chữ nhật 13">
            <a:extLst>
              <a:ext uri="{FF2B5EF4-FFF2-40B4-BE49-F238E27FC236}">
                <a16:creationId xmlns:a16="http://schemas.microsoft.com/office/drawing/2014/main" id="{E4D85323-07CB-482D-9E11-B043C461C5B5}"/>
              </a:ext>
            </a:extLst>
          </p:cNvPr>
          <p:cNvSpPr/>
          <p:nvPr/>
        </p:nvSpPr>
        <p:spPr>
          <a:xfrm>
            <a:off x="4457700" y="2692400"/>
            <a:ext cx="1397000" cy="7366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DEC</a:t>
            </a:r>
          </a:p>
        </p:txBody>
      </p:sp>
      <p:sp>
        <p:nvSpPr>
          <p:cNvPr id="15" name="Mặt Cười 14">
            <a:extLst>
              <a:ext uri="{FF2B5EF4-FFF2-40B4-BE49-F238E27FC236}">
                <a16:creationId xmlns:a16="http://schemas.microsoft.com/office/drawing/2014/main" id="{B5B5D20C-1481-40AB-8E1E-A553A5B4A2C8}"/>
              </a:ext>
            </a:extLst>
          </p:cNvPr>
          <p:cNvSpPr/>
          <p:nvPr/>
        </p:nvSpPr>
        <p:spPr>
          <a:xfrm>
            <a:off x="6591300" y="2692400"/>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cxnSp>
        <p:nvCxnSpPr>
          <p:cNvPr id="16" name="Đường kết nối Mũi tên Thẳng 15">
            <a:extLst>
              <a:ext uri="{FF2B5EF4-FFF2-40B4-BE49-F238E27FC236}">
                <a16:creationId xmlns:a16="http://schemas.microsoft.com/office/drawing/2014/main" id="{786426AF-300E-44A3-AF01-D575ED908845}"/>
              </a:ext>
            </a:extLst>
          </p:cNvPr>
          <p:cNvCxnSpPr>
            <a:cxnSpLocks/>
            <a:stCxn id="14" idx="3"/>
            <a:endCxn id="15" idx="2"/>
          </p:cNvCxnSpPr>
          <p:nvPr/>
        </p:nvCxnSpPr>
        <p:spPr>
          <a:xfrm>
            <a:off x="5854700" y="3060700"/>
            <a:ext cx="73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Hộp Văn bản 16">
            <a:extLst>
              <a:ext uri="{FF2B5EF4-FFF2-40B4-BE49-F238E27FC236}">
                <a16:creationId xmlns:a16="http://schemas.microsoft.com/office/drawing/2014/main" id="{B1901EF5-D26E-433A-9D38-E8CC94EEE08B}"/>
              </a:ext>
            </a:extLst>
          </p:cNvPr>
          <p:cNvSpPr txBox="1"/>
          <p:nvPr/>
        </p:nvSpPr>
        <p:spPr>
          <a:xfrm>
            <a:off x="1828800" y="2691368"/>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a:t>
            </a:r>
          </a:p>
        </p:txBody>
      </p:sp>
      <p:sp>
        <p:nvSpPr>
          <p:cNvPr id="18" name="Hộp Văn bản 17">
            <a:extLst>
              <a:ext uri="{FF2B5EF4-FFF2-40B4-BE49-F238E27FC236}">
                <a16:creationId xmlns:a16="http://schemas.microsoft.com/office/drawing/2014/main" id="{73E13894-7D4E-4451-AEC2-56DD48E90A0B}"/>
              </a:ext>
            </a:extLst>
          </p:cNvPr>
          <p:cNvSpPr txBox="1"/>
          <p:nvPr/>
        </p:nvSpPr>
        <p:spPr>
          <a:xfrm>
            <a:off x="3930650" y="2691368"/>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E</a:t>
            </a:r>
          </a:p>
        </p:txBody>
      </p:sp>
      <p:sp>
        <p:nvSpPr>
          <p:cNvPr id="19" name="Hộp Văn bản 18">
            <a:extLst>
              <a:ext uri="{FF2B5EF4-FFF2-40B4-BE49-F238E27FC236}">
                <a16:creationId xmlns:a16="http://schemas.microsoft.com/office/drawing/2014/main" id="{CF9D98CF-8809-4FFC-9BC2-41DD131B08B6}"/>
              </a:ext>
            </a:extLst>
          </p:cNvPr>
          <p:cNvSpPr txBox="1"/>
          <p:nvPr/>
        </p:nvSpPr>
        <p:spPr>
          <a:xfrm>
            <a:off x="6057900" y="2666683"/>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a:t>
            </a:r>
          </a:p>
        </p:txBody>
      </p:sp>
      <p:sp>
        <p:nvSpPr>
          <p:cNvPr id="20" name="Hộp Văn bản 19">
            <a:extLst>
              <a:ext uri="{FF2B5EF4-FFF2-40B4-BE49-F238E27FC236}">
                <a16:creationId xmlns:a16="http://schemas.microsoft.com/office/drawing/2014/main" id="{A4525EE4-9801-4CAA-A548-9BC4658652FE}"/>
              </a:ext>
            </a:extLst>
          </p:cNvPr>
          <p:cNvSpPr txBox="1"/>
          <p:nvPr/>
        </p:nvSpPr>
        <p:spPr>
          <a:xfrm>
            <a:off x="838200" y="3549849"/>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Alice</a:t>
            </a:r>
          </a:p>
        </p:txBody>
      </p:sp>
      <p:sp>
        <p:nvSpPr>
          <p:cNvPr id="21" name="Hộp Văn bản 20">
            <a:extLst>
              <a:ext uri="{FF2B5EF4-FFF2-40B4-BE49-F238E27FC236}">
                <a16:creationId xmlns:a16="http://schemas.microsoft.com/office/drawing/2014/main" id="{139963F8-683D-4620-9FCD-674B51C44F0C}"/>
              </a:ext>
            </a:extLst>
          </p:cNvPr>
          <p:cNvSpPr txBox="1"/>
          <p:nvPr/>
        </p:nvSpPr>
        <p:spPr>
          <a:xfrm>
            <a:off x="6540500" y="3549849"/>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Bob</a:t>
            </a:r>
          </a:p>
        </p:txBody>
      </p:sp>
      <p:sp>
        <p:nvSpPr>
          <p:cNvPr id="22" name="Chỗ dành sẵn cho Nội dung 2">
            <a:extLst>
              <a:ext uri="{FF2B5EF4-FFF2-40B4-BE49-F238E27FC236}">
                <a16:creationId xmlns:a16="http://schemas.microsoft.com/office/drawing/2014/main" id="{F59FEC81-1968-47D2-8E14-76A454B93E71}"/>
              </a:ext>
            </a:extLst>
          </p:cNvPr>
          <p:cNvSpPr txBox="1">
            <a:spLocks/>
          </p:cNvSpPr>
          <p:nvPr/>
        </p:nvSpPr>
        <p:spPr>
          <a:xfrm>
            <a:off x="838200" y="4054698"/>
            <a:ext cx="9754772" cy="497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Asymmetry </a:t>
            </a:r>
            <a:endParaRPr lang="en-US" dirty="0"/>
          </a:p>
        </p:txBody>
      </p:sp>
      <p:sp>
        <p:nvSpPr>
          <p:cNvPr id="23" name="Mặt Cười 22">
            <a:extLst>
              <a:ext uri="{FF2B5EF4-FFF2-40B4-BE49-F238E27FC236}">
                <a16:creationId xmlns:a16="http://schemas.microsoft.com/office/drawing/2014/main" id="{49E8DE97-BD39-4CAE-A85B-F0A933989D4B}"/>
              </a:ext>
            </a:extLst>
          </p:cNvPr>
          <p:cNvSpPr/>
          <p:nvPr/>
        </p:nvSpPr>
        <p:spPr>
          <a:xfrm>
            <a:off x="908050" y="4873358"/>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4" name="Hình chữ nhật 23">
                <a:extLst>
                  <a:ext uri="{FF2B5EF4-FFF2-40B4-BE49-F238E27FC236}">
                    <a16:creationId xmlns:a16="http://schemas.microsoft.com/office/drawing/2014/main" id="{C5C6644D-11D9-4D32-87DC-C457A9057248}"/>
                  </a:ext>
                </a:extLst>
              </p:cNvPr>
              <p:cNvSpPr/>
              <p:nvPr/>
            </p:nvSpPr>
            <p:spPr>
              <a:xfrm>
                <a:off x="2343150" y="4873358"/>
                <a:ext cx="1397000" cy="7366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ENC(-,</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𝐾</m:t>
                        </m:r>
                      </m:e>
                      <m:sub>
                        <m:r>
                          <a:rPr lang="en-US" b="0" i="1" smtClean="0">
                            <a:latin typeface="Cambria Math" panose="02040503050406030204" pitchFamily="18" charset="0"/>
                            <a:ea typeface="Cambria" panose="02040503050406030204" pitchFamily="18" charset="0"/>
                          </a:rPr>
                          <m:t>𝐸</m:t>
                        </m:r>
                      </m:sub>
                    </m:sSub>
                  </m:oMath>
                </a14:m>
                <a:r>
                  <a:rPr lang="en-US">
                    <a:latin typeface="Cambria" panose="02040503050406030204" pitchFamily="18" charset="0"/>
                    <a:ea typeface="Cambria" panose="02040503050406030204" pitchFamily="18" charset="0"/>
                  </a:rPr>
                  <a:t>)</a:t>
                </a:r>
              </a:p>
            </p:txBody>
          </p:sp>
        </mc:Choice>
        <mc:Fallback xmlns="">
          <p:sp>
            <p:nvSpPr>
              <p:cNvPr id="24" name="Hình chữ nhật 23">
                <a:extLst>
                  <a:ext uri="{FF2B5EF4-FFF2-40B4-BE49-F238E27FC236}">
                    <a16:creationId xmlns:a16="http://schemas.microsoft.com/office/drawing/2014/main" id="{C5C6644D-11D9-4D32-87DC-C457A9057248}"/>
                  </a:ext>
                </a:extLst>
              </p:cNvPr>
              <p:cNvSpPr>
                <a:spLocks noRot="1" noChangeAspect="1" noMove="1" noResize="1" noEditPoints="1" noAdjustHandles="1" noChangeArrowheads="1" noChangeShapeType="1" noTextEdit="1"/>
              </p:cNvSpPr>
              <p:nvPr/>
            </p:nvSpPr>
            <p:spPr>
              <a:xfrm>
                <a:off x="2343150" y="4873358"/>
                <a:ext cx="1397000" cy="736600"/>
              </a:xfrm>
              <a:prstGeom prst="rect">
                <a:avLst/>
              </a:prstGeom>
              <a:blipFill>
                <a:blip r:embed="rId3"/>
                <a:stretch>
                  <a:fillRect/>
                </a:stretch>
              </a:blipFill>
              <a:ln w="28575">
                <a:solidFill>
                  <a:schemeClr val="tx1"/>
                </a:solidFill>
              </a:ln>
            </p:spPr>
            <p:txBody>
              <a:bodyPr/>
              <a:lstStyle/>
              <a:p>
                <a:r>
                  <a:rPr lang="en-US">
                    <a:noFill/>
                  </a:rPr>
                  <a:t> </a:t>
                </a:r>
              </a:p>
            </p:txBody>
          </p:sp>
        </mc:Fallback>
      </mc:AlternateContent>
      <p:cxnSp>
        <p:nvCxnSpPr>
          <p:cNvPr id="25" name="Đường kết nối Mũi tên Thẳng 24">
            <a:extLst>
              <a:ext uri="{FF2B5EF4-FFF2-40B4-BE49-F238E27FC236}">
                <a16:creationId xmlns:a16="http://schemas.microsoft.com/office/drawing/2014/main" id="{1D5485CF-01D7-4ED2-A393-EB88D7859809}"/>
              </a:ext>
            </a:extLst>
          </p:cNvPr>
          <p:cNvCxnSpPr>
            <a:stCxn id="23" idx="6"/>
            <a:endCxn id="24" idx="1"/>
          </p:cNvCxnSpPr>
          <p:nvPr/>
        </p:nvCxnSpPr>
        <p:spPr>
          <a:xfrm>
            <a:off x="1606550" y="5241658"/>
            <a:ext cx="73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Đường kết nối Mũi tên Thẳng 25">
            <a:extLst>
              <a:ext uri="{FF2B5EF4-FFF2-40B4-BE49-F238E27FC236}">
                <a16:creationId xmlns:a16="http://schemas.microsoft.com/office/drawing/2014/main" id="{4064DF58-F764-46CC-9041-0AC8B73FA4DD}"/>
              </a:ext>
            </a:extLst>
          </p:cNvPr>
          <p:cNvCxnSpPr>
            <a:cxnSpLocks/>
            <a:stCxn id="24" idx="3"/>
            <a:endCxn id="27" idx="1"/>
          </p:cNvCxnSpPr>
          <p:nvPr/>
        </p:nvCxnSpPr>
        <p:spPr>
          <a:xfrm flipV="1">
            <a:off x="3740150" y="5241657"/>
            <a:ext cx="73660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Hình chữ nhật 26">
                <a:extLst>
                  <a:ext uri="{FF2B5EF4-FFF2-40B4-BE49-F238E27FC236}">
                    <a16:creationId xmlns:a16="http://schemas.microsoft.com/office/drawing/2014/main" id="{3272BA4F-785E-4867-976C-A40E859850FC}"/>
                  </a:ext>
                </a:extLst>
              </p:cNvPr>
              <p:cNvSpPr/>
              <p:nvPr/>
            </p:nvSpPr>
            <p:spPr>
              <a:xfrm>
                <a:off x="4476750" y="4873357"/>
                <a:ext cx="1397000" cy="73660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DEC(-,</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𝐾</m:t>
                        </m:r>
                      </m:e>
                      <m:sub>
                        <m:r>
                          <a:rPr lang="en-US" b="0" i="1" smtClean="0">
                            <a:latin typeface="Cambria Math" panose="02040503050406030204" pitchFamily="18" charset="0"/>
                            <a:ea typeface="Cambria" panose="02040503050406030204" pitchFamily="18" charset="0"/>
                          </a:rPr>
                          <m:t>𝐷</m:t>
                        </m:r>
                      </m:sub>
                    </m:sSub>
                  </m:oMath>
                </a14:m>
                <a:r>
                  <a:rPr lang="en-US">
                    <a:latin typeface="Cambria" panose="02040503050406030204" pitchFamily="18" charset="0"/>
                    <a:ea typeface="Cambria" panose="02040503050406030204" pitchFamily="18" charset="0"/>
                  </a:rPr>
                  <a:t>)</a:t>
                </a:r>
              </a:p>
            </p:txBody>
          </p:sp>
        </mc:Choice>
        <mc:Fallback xmlns="">
          <p:sp>
            <p:nvSpPr>
              <p:cNvPr id="27" name="Hình chữ nhật 26">
                <a:extLst>
                  <a:ext uri="{FF2B5EF4-FFF2-40B4-BE49-F238E27FC236}">
                    <a16:creationId xmlns:a16="http://schemas.microsoft.com/office/drawing/2014/main" id="{3272BA4F-785E-4867-976C-A40E859850FC}"/>
                  </a:ext>
                </a:extLst>
              </p:cNvPr>
              <p:cNvSpPr>
                <a:spLocks noRot="1" noChangeAspect="1" noMove="1" noResize="1" noEditPoints="1" noAdjustHandles="1" noChangeArrowheads="1" noChangeShapeType="1" noTextEdit="1"/>
              </p:cNvSpPr>
              <p:nvPr/>
            </p:nvSpPr>
            <p:spPr>
              <a:xfrm>
                <a:off x="4476750" y="4873357"/>
                <a:ext cx="1397000" cy="736600"/>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28" name="Mặt Cười 27">
            <a:extLst>
              <a:ext uri="{FF2B5EF4-FFF2-40B4-BE49-F238E27FC236}">
                <a16:creationId xmlns:a16="http://schemas.microsoft.com/office/drawing/2014/main" id="{F91E355C-6581-4760-9F02-E91DBDB4B275}"/>
              </a:ext>
            </a:extLst>
          </p:cNvPr>
          <p:cNvSpPr/>
          <p:nvPr/>
        </p:nvSpPr>
        <p:spPr>
          <a:xfrm>
            <a:off x="6610350" y="4873357"/>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cxnSp>
        <p:nvCxnSpPr>
          <p:cNvPr id="29" name="Đường kết nối Mũi tên Thẳng 28">
            <a:extLst>
              <a:ext uri="{FF2B5EF4-FFF2-40B4-BE49-F238E27FC236}">
                <a16:creationId xmlns:a16="http://schemas.microsoft.com/office/drawing/2014/main" id="{796A64C8-4B30-4CBF-B52B-3453D64D57B5}"/>
              </a:ext>
            </a:extLst>
          </p:cNvPr>
          <p:cNvCxnSpPr>
            <a:cxnSpLocks/>
            <a:stCxn id="27" idx="3"/>
            <a:endCxn id="28" idx="2"/>
          </p:cNvCxnSpPr>
          <p:nvPr/>
        </p:nvCxnSpPr>
        <p:spPr>
          <a:xfrm>
            <a:off x="5873750" y="5241657"/>
            <a:ext cx="73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Hộp Văn bản 29">
            <a:extLst>
              <a:ext uri="{FF2B5EF4-FFF2-40B4-BE49-F238E27FC236}">
                <a16:creationId xmlns:a16="http://schemas.microsoft.com/office/drawing/2014/main" id="{C995F708-591E-4437-BB8D-7203C3ADBDEB}"/>
              </a:ext>
            </a:extLst>
          </p:cNvPr>
          <p:cNvSpPr txBox="1"/>
          <p:nvPr/>
        </p:nvSpPr>
        <p:spPr>
          <a:xfrm>
            <a:off x="1847850" y="4872325"/>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a:t>
            </a:r>
          </a:p>
        </p:txBody>
      </p:sp>
      <p:sp>
        <p:nvSpPr>
          <p:cNvPr id="31" name="Hộp Văn bản 30">
            <a:extLst>
              <a:ext uri="{FF2B5EF4-FFF2-40B4-BE49-F238E27FC236}">
                <a16:creationId xmlns:a16="http://schemas.microsoft.com/office/drawing/2014/main" id="{B00EEAE9-72B5-4B92-97DD-BD78F8DC08F6}"/>
              </a:ext>
            </a:extLst>
          </p:cNvPr>
          <p:cNvSpPr txBox="1"/>
          <p:nvPr/>
        </p:nvSpPr>
        <p:spPr>
          <a:xfrm>
            <a:off x="3949700" y="4872325"/>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E</a:t>
            </a:r>
          </a:p>
        </p:txBody>
      </p:sp>
      <p:sp>
        <p:nvSpPr>
          <p:cNvPr id="32" name="Hộp Văn bản 31">
            <a:extLst>
              <a:ext uri="{FF2B5EF4-FFF2-40B4-BE49-F238E27FC236}">
                <a16:creationId xmlns:a16="http://schemas.microsoft.com/office/drawing/2014/main" id="{23221868-9B14-4FB4-9267-65D23D183605}"/>
              </a:ext>
            </a:extLst>
          </p:cNvPr>
          <p:cNvSpPr txBox="1"/>
          <p:nvPr/>
        </p:nvSpPr>
        <p:spPr>
          <a:xfrm>
            <a:off x="6076950" y="4847640"/>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a:t>
            </a:r>
          </a:p>
        </p:txBody>
      </p:sp>
      <p:sp>
        <p:nvSpPr>
          <p:cNvPr id="33" name="Hộp Văn bản 32">
            <a:extLst>
              <a:ext uri="{FF2B5EF4-FFF2-40B4-BE49-F238E27FC236}">
                <a16:creationId xmlns:a16="http://schemas.microsoft.com/office/drawing/2014/main" id="{5CC34344-D647-48A3-BC7E-4F148278227F}"/>
              </a:ext>
            </a:extLst>
          </p:cNvPr>
          <p:cNvSpPr txBox="1"/>
          <p:nvPr/>
        </p:nvSpPr>
        <p:spPr>
          <a:xfrm>
            <a:off x="857250" y="5730806"/>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Alice</a:t>
            </a:r>
          </a:p>
        </p:txBody>
      </p:sp>
      <p:sp>
        <p:nvSpPr>
          <p:cNvPr id="35" name="Hộp Văn bản 34">
            <a:extLst>
              <a:ext uri="{FF2B5EF4-FFF2-40B4-BE49-F238E27FC236}">
                <a16:creationId xmlns:a16="http://schemas.microsoft.com/office/drawing/2014/main" id="{084E93E3-11FE-4D9E-9A95-FCA3C9CF86FE}"/>
              </a:ext>
            </a:extLst>
          </p:cNvPr>
          <p:cNvSpPr txBox="1"/>
          <p:nvPr/>
        </p:nvSpPr>
        <p:spPr>
          <a:xfrm>
            <a:off x="6559550" y="5730806"/>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Bob</a:t>
            </a:r>
          </a:p>
        </p:txBody>
      </p:sp>
      <mc:AlternateContent xmlns:mc="http://schemas.openxmlformats.org/markup-compatibility/2006" xmlns:a14="http://schemas.microsoft.com/office/drawing/2010/main">
        <mc:Choice Requires="a14">
          <p:sp>
            <p:nvSpPr>
              <p:cNvPr id="36" name="Hình chữ nhật 35">
                <a:extLst>
                  <a:ext uri="{FF2B5EF4-FFF2-40B4-BE49-F238E27FC236}">
                    <a16:creationId xmlns:a16="http://schemas.microsoft.com/office/drawing/2014/main" id="{5E4DF664-85D1-40C0-B59B-DFCDD465D1A5}"/>
                  </a:ext>
                </a:extLst>
              </p:cNvPr>
              <p:cNvSpPr/>
              <p:nvPr/>
            </p:nvSpPr>
            <p:spPr>
              <a:xfrm>
                <a:off x="3311183" y="6046388"/>
                <a:ext cx="1513840" cy="47476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𝐸</m:t>
                        </m:r>
                      </m:sub>
                    </m:sSub>
                  </m:oMath>
                </a14:m>
                <a:r>
                  <a:rPr lang="en-US"/>
                  <a:t> công khai</a:t>
                </a:r>
              </a:p>
            </p:txBody>
          </p:sp>
        </mc:Choice>
        <mc:Fallback xmlns="">
          <p:sp>
            <p:nvSpPr>
              <p:cNvPr id="36" name="Hình chữ nhật 35">
                <a:extLst>
                  <a:ext uri="{FF2B5EF4-FFF2-40B4-BE49-F238E27FC236}">
                    <a16:creationId xmlns:a16="http://schemas.microsoft.com/office/drawing/2014/main" id="{5E4DF664-85D1-40C0-B59B-DFCDD465D1A5}"/>
                  </a:ext>
                </a:extLst>
              </p:cNvPr>
              <p:cNvSpPr>
                <a:spLocks noRot="1" noChangeAspect="1" noMove="1" noResize="1" noEditPoints="1" noAdjustHandles="1" noChangeArrowheads="1" noChangeShapeType="1" noTextEdit="1"/>
              </p:cNvSpPr>
              <p:nvPr/>
            </p:nvSpPr>
            <p:spPr>
              <a:xfrm>
                <a:off x="3311183" y="6046388"/>
                <a:ext cx="1513840" cy="474766"/>
              </a:xfrm>
              <a:prstGeom prst="rect">
                <a:avLst/>
              </a:prstGeom>
              <a:blipFill>
                <a:blip r:embed="rId5"/>
                <a:stretch>
                  <a:fillRect b="-4819"/>
                </a:stretch>
              </a:blipFill>
              <a:ln w="28575">
                <a:solidFill>
                  <a:schemeClr val="tx1"/>
                </a:solidFill>
              </a:ln>
            </p:spPr>
            <p:txBody>
              <a:bodyPr/>
              <a:lstStyle/>
              <a:p>
                <a:r>
                  <a:rPr lang="en-US">
                    <a:noFill/>
                  </a:rPr>
                  <a:t> </a:t>
                </a:r>
              </a:p>
            </p:txBody>
          </p:sp>
        </mc:Fallback>
      </mc:AlternateContent>
      <p:sp>
        <p:nvSpPr>
          <p:cNvPr id="3" name="Chỗ dành sẵn cho Số hiệu Bản chiếu 2">
            <a:extLst>
              <a:ext uri="{FF2B5EF4-FFF2-40B4-BE49-F238E27FC236}">
                <a16:creationId xmlns:a16="http://schemas.microsoft.com/office/drawing/2014/main" id="{98058063-221E-4DE6-8F70-F35F73E4057B}"/>
              </a:ext>
            </a:extLst>
          </p:cNvPr>
          <p:cNvSpPr>
            <a:spLocks noGrp="1"/>
          </p:cNvSpPr>
          <p:nvPr>
            <p:ph type="sldNum" sz="quarter" idx="12"/>
          </p:nvPr>
        </p:nvSpPr>
        <p:spPr/>
        <p:txBody>
          <a:bodyPr/>
          <a:lstStyle/>
          <a:p>
            <a:fld id="{74ABBA0F-ED8F-4A6E-AA06-FEAFBF3D52EE}" type="slidenum">
              <a:rPr lang="en-US" smtClean="0"/>
              <a:t>46</a:t>
            </a:fld>
            <a:endParaRPr lang="en-US"/>
          </a:p>
        </p:txBody>
      </p:sp>
      <mc:AlternateContent xmlns:mc="http://schemas.openxmlformats.org/markup-compatibility/2006" xmlns:p14="http://schemas.microsoft.com/office/powerpoint/2010/main">
        <mc:Choice Requires="p14">
          <p:contentPart p14:bwMode="auto" r:id="rId6">
            <p14:nvContentPartPr>
              <p14:cNvPr id="4" name="Viết tay 3">
                <a:extLst>
                  <a:ext uri="{FF2B5EF4-FFF2-40B4-BE49-F238E27FC236}">
                    <a16:creationId xmlns:a16="http://schemas.microsoft.com/office/drawing/2014/main" id="{2A14252E-DAFD-4B91-A5BF-D1701FED0D5F}"/>
                  </a:ext>
                </a:extLst>
              </p14:cNvPr>
              <p14:cNvContentPartPr/>
              <p14:nvPr/>
            </p14:nvContentPartPr>
            <p14:xfrm>
              <a:off x="3821760" y="1303560"/>
              <a:ext cx="7858800" cy="4831560"/>
            </p14:xfrm>
          </p:contentPart>
        </mc:Choice>
        <mc:Fallback xmlns="">
          <p:pic>
            <p:nvPicPr>
              <p:cNvPr id="4" name="Viết tay 3">
                <a:extLst>
                  <a:ext uri="{FF2B5EF4-FFF2-40B4-BE49-F238E27FC236}">
                    <a16:creationId xmlns:a16="http://schemas.microsoft.com/office/drawing/2014/main" id="{2A14252E-DAFD-4B91-A5BF-D1701FED0D5F}"/>
                  </a:ext>
                </a:extLst>
              </p:cNvPr>
              <p:cNvPicPr/>
              <p:nvPr/>
            </p:nvPicPr>
            <p:blipFill>
              <a:blip r:embed="rId7"/>
              <a:stretch>
                <a:fillRect/>
              </a:stretch>
            </p:blipFill>
            <p:spPr>
              <a:xfrm>
                <a:off x="3812400" y="1294200"/>
                <a:ext cx="7877520" cy="4850280"/>
              </a:xfrm>
              <a:prstGeom prst="rect">
                <a:avLst/>
              </a:prstGeom>
            </p:spPr>
          </p:pic>
        </mc:Fallback>
      </mc:AlternateContent>
    </p:spTree>
    <p:extLst>
      <p:ext uri="{BB962C8B-B14F-4D97-AF65-F5344CB8AC3E}">
        <p14:creationId xmlns:p14="http://schemas.microsoft.com/office/powerpoint/2010/main" val="1306865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2F00-E5D1-41F8-B014-EE0C4143192B}"/>
              </a:ext>
            </a:extLst>
          </p:cNvPr>
          <p:cNvSpPr>
            <a:spLocks noGrp="1"/>
          </p:cNvSpPr>
          <p:nvPr>
            <p:ph type="title"/>
          </p:nvPr>
        </p:nvSpPr>
        <p:spPr>
          <a:xfrm>
            <a:off x="838200" y="351873"/>
            <a:ext cx="10515600" cy="1325563"/>
          </a:xfrm>
        </p:spPr>
        <p:txBody>
          <a:bodyPr/>
          <a:lstStyle/>
          <a:p>
            <a:r>
              <a:rPr lang="en-US"/>
              <a:t>5.1. Quantum crytography</a:t>
            </a:r>
            <a:endParaRPr lang="en-US" dirty="0"/>
          </a:p>
        </p:txBody>
      </p:sp>
      <p:sp>
        <p:nvSpPr>
          <p:cNvPr id="64" name="Hình Bầu dục 63">
            <a:extLst>
              <a:ext uri="{FF2B5EF4-FFF2-40B4-BE49-F238E27FC236}">
                <a16:creationId xmlns:a16="http://schemas.microsoft.com/office/drawing/2014/main" id="{21394B2D-7C8D-42A1-B324-99410C0AAE21}"/>
              </a:ext>
            </a:extLst>
          </p:cNvPr>
          <p:cNvSpPr/>
          <p:nvPr/>
        </p:nvSpPr>
        <p:spPr>
          <a:xfrm>
            <a:off x="838200" y="1793678"/>
            <a:ext cx="2018031" cy="201658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Hình Bầu dục 64">
            <a:extLst>
              <a:ext uri="{FF2B5EF4-FFF2-40B4-BE49-F238E27FC236}">
                <a16:creationId xmlns:a16="http://schemas.microsoft.com/office/drawing/2014/main" id="{7DFD7278-3FB7-4DD1-B4D7-ADB5E441E6C3}"/>
              </a:ext>
            </a:extLst>
          </p:cNvPr>
          <p:cNvSpPr/>
          <p:nvPr/>
        </p:nvSpPr>
        <p:spPr>
          <a:xfrm>
            <a:off x="844277" y="4107798"/>
            <a:ext cx="2018031" cy="201658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6" name="Đường kết nối Mũi tên Thẳng 65">
            <a:extLst>
              <a:ext uri="{FF2B5EF4-FFF2-40B4-BE49-F238E27FC236}">
                <a16:creationId xmlns:a16="http://schemas.microsoft.com/office/drawing/2014/main" id="{54861D05-74C6-4C8B-B44C-440A34272C2B}"/>
              </a:ext>
            </a:extLst>
          </p:cNvPr>
          <p:cNvCxnSpPr>
            <a:cxnSpLocks/>
            <a:endCxn id="64" idx="0"/>
          </p:cNvCxnSpPr>
          <p:nvPr/>
        </p:nvCxnSpPr>
        <p:spPr>
          <a:xfrm flipV="1">
            <a:off x="1847215" y="1793678"/>
            <a:ext cx="1" cy="1008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Đường kết nối Mũi tên Thẳng 66">
            <a:extLst>
              <a:ext uri="{FF2B5EF4-FFF2-40B4-BE49-F238E27FC236}">
                <a16:creationId xmlns:a16="http://schemas.microsoft.com/office/drawing/2014/main" id="{204684CA-8187-42F2-88F4-E1F0C5FCF55D}"/>
              </a:ext>
            </a:extLst>
          </p:cNvPr>
          <p:cNvCxnSpPr>
            <a:cxnSpLocks/>
            <a:endCxn id="64" idx="6"/>
          </p:cNvCxnSpPr>
          <p:nvPr/>
        </p:nvCxnSpPr>
        <p:spPr>
          <a:xfrm>
            <a:off x="1847215" y="2801968"/>
            <a:ext cx="100901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Đường kết nối Mũi tên Thẳng 67">
            <a:extLst>
              <a:ext uri="{FF2B5EF4-FFF2-40B4-BE49-F238E27FC236}">
                <a16:creationId xmlns:a16="http://schemas.microsoft.com/office/drawing/2014/main" id="{4D0E4FBF-26CF-4B95-A973-B02C6F6BCB30}"/>
              </a:ext>
            </a:extLst>
          </p:cNvPr>
          <p:cNvCxnSpPr>
            <a:cxnSpLocks/>
            <a:endCxn id="65" idx="1"/>
          </p:cNvCxnSpPr>
          <p:nvPr/>
        </p:nvCxnSpPr>
        <p:spPr>
          <a:xfrm flipH="1" flipV="1">
            <a:off x="1139811" y="4403119"/>
            <a:ext cx="713482" cy="6763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Đường kết nối Mũi tên Thẳng 68">
            <a:extLst>
              <a:ext uri="{FF2B5EF4-FFF2-40B4-BE49-F238E27FC236}">
                <a16:creationId xmlns:a16="http://schemas.microsoft.com/office/drawing/2014/main" id="{626C11C8-470A-474C-92C9-049D8E8E34A5}"/>
              </a:ext>
            </a:extLst>
          </p:cNvPr>
          <p:cNvCxnSpPr>
            <a:cxnSpLocks/>
            <a:endCxn id="65" idx="7"/>
          </p:cNvCxnSpPr>
          <p:nvPr/>
        </p:nvCxnSpPr>
        <p:spPr>
          <a:xfrm flipV="1">
            <a:off x="1853293" y="4403119"/>
            <a:ext cx="713481" cy="6763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BCD43156-55A4-478C-AA59-313E18A43B2F}"/>
                  </a:ext>
                </a:extLst>
              </p:cNvPr>
              <p:cNvSpPr txBox="1"/>
              <p:nvPr/>
            </p:nvSpPr>
            <p:spPr>
              <a:xfrm>
                <a:off x="3042985" y="2619775"/>
                <a:ext cx="76948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b="0" i="1" smtClean="0">
                              <a:effectLst/>
                              <a:latin typeface="Cambria Math" panose="02040503050406030204" pitchFamily="18" charset="0"/>
                              <a:ea typeface="Arial" panose="020B0604020202020204" pitchFamily="34" charset="0"/>
                              <a:cs typeface="Times New Roman" panose="02020603050405020304" pitchFamily="18" charset="0"/>
                            </a:rPr>
                            <m:t>0</m:t>
                          </m:r>
                        </m:e>
                      </m:d>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1</m:t>
                          </m:r>
                        </m:e>
                      </m:d>
                    </m:oMath>
                  </m:oMathPara>
                </a14:m>
                <a:endParaRPr lang="en-US"/>
              </a:p>
              <a:p>
                <a:endParaRPr lang="en-US"/>
              </a:p>
            </p:txBody>
          </p:sp>
        </mc:Choice>
        <mc:Fallback xmlns="">
          <p:sp>
            <p:nvSpPr>
              <p:cNvPr id="5" name="Hộp Văn bản 4">
                <a:extLst>
                  <a:ext uri="{FF2B5EF4-FFF2-40B4-BE49-F238E27FC236}">
                    <a16:creationId xmlns:a16="http://schemas.microsoft.com/office/drawing/2014/main" id="{BCD43156-55A4-478C-AA59-313E18A43B2F}"/>
                  </a:ext>
                </a:extLst>
              </p:cNvPr>
              <p:cNvSpPr txBox="1">
                <a:spLocks noRot="1" noChangeAspect="1" noMove="1" noResize="1" noEditPoints="1" noAdjustHandles="1" noChangeArrowheads="1" noChangeShapeType="1" noTextEdit="1"/>
              </p:cNvSpPr>
              <p:nvPr/>
            </p:nvSpPr>
            <p:spPr>
              <a:xfrm>
                <a:off x="3042985" y="2619775"/>
                <a:ext cx="769487" cy="646331"/>
              </a:xfrm>
              <a:prstGeom prst="rect">
                <a:avLst/>
              </a:prstGeom>
              <a:blipFill>
                <a:blip r:embed="rId3"/>
                <a:stretch>
                  <a:fillRect l="-17460" t="-68868" r="-73810" b="-6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8062A2F-0CB3-4426-A9E5-2BD33D8F5B99}"/>
                  </a:ext>
                </a:extLst>
              </p:cNvPr>
              <p:cNvSpPr txBox="1"/>
              <p:nvPr/>
            </p:nvSpPr>
            <p:spPr>
              <a:xfrm>
                <a:off x="2859359" y="4967646"/>
                <a:ext cx="13417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effectLst/>
                              <a:latin typeface="Cambria Math" panose="02040503050406030204" pitchFamily="18" charset="0"/>
                            </a:rPr>
                          </m:ctrlPr>
                        </m:dPr>
                        <m:e>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b="0" i="1" smtClean="0">
                              <a:effectLst/>
                              <a:latin typeface="Cambria Math" panose="02040503050406030204" pitchFamily="18" charset="0"/>
                              <a:ea typeface="Arial" panose="020B0604020202020204" pitchFamily="34" charset="0"/>
                              <a:cs typeface="Times New Roman" panose="02020603050405020304" pitchFamily="18" charset="0"/>
                            </a:rPr>
                            <m:t>+</m:t>
                          </m:r>
                        </m:e>
                      </m:d>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ea typeface="Arial" panose="020B0604020202020204" pitchFamily="34" charset="0"/>
                              <a:cs typeface="Times New Roman" panose="02020603050405020304" pitchFamily="18" charset="0"/>
                            </a:rPr>
                            <m:t>|</m:t>
                          </m:r>
                          <m:r>
                            <a:rPr lang="en-US" b="0" i="1" smtClean="0">
                              <a:latin typeface="Cambria Math" panose="02040503050406030204" pitchFamily="18" charset="0"/>
                              <a:ea typeface="Arial" panose="020B0604020202020204" pitchFamily="34" charset="0"/>
                              <a:cs typeface="Times New Roman" panose="02020603050405020304" pitchFamily="18" charset="0"/>
                            </a:rPr>
                            <m:t>−</m:t>
                          </m:r>
                        </m:e>
                      </m:d>
                    </m:oMath>
                  </m:oMathPara>
                </a14:m>
                <a:endParaRPr lang="en-US"/>
              </a:p>
            </p:txBody>
          </p:sp>
        </mc:Choice>
        <mc:Fallback xmlns="">
          <p:sp>
            <p:nvSpPr>
              <p:cNvPr id="6" name="Hộp Văn bản 5">
                <a:extLst>
                  <a:ext uri="{FF2B5EF4-FFF2-40B4-BE49-F238E27FC236}">
                    <a16:creationId xmlns:a16="http://schemas.microsoft.com/office/drawing/2014/main" id="{98062A2F-0CB3-4426-A9E5-2BD33D8F5B99}"/>
                  </a:ext>
                </a:extLst>
              </p:cNvPr>
              <p:cNvSpPr txBox="1">
                <a:spLocks noRot="1" noChangeAspect="1" noMove="1" noResize="1" noEditPoints="1" noAdjustHandles="1" noChangeArrowheads="1" noChangeShapeType="1" noTextEdit="1"/>
              </p:cNvSpPr>
              <p:nvPr/>
            </p:nvSpPr>
            <p:spPr>
              <a:xfrm>
                <a:off x="2859359" y="4967646"/>
                <a:ext cx="1341764" cy="369332"/>
              </a:xfrm>
              <a:prstGeom prst="rect">
                <a:avLst/>
              </a:prstGeom>
              <a:blipFill>
                <a:blip r:embed="rId4"/>
                <a:stretch>
                  <a:fillRect t="-121667" r="-25909" b="-188333"/>
                </a:stretch>
              </a:blipFill>
            </p:spPr>
            <p:txBody>
              <a:bodyPr/>
              <a:lstStyle/>
              <a:p>
                <a:r>
                  <a:rPr lang="en-US">
                    <a:noFill/>
                  </a:rPr>
                  <a:t> </a:t>
                </a:r>
              </a:p>
            </p:txBody>
          </p:sp>
        </mc:Fallback>
      </mc:AlternateContent>
      <p:sp>
        <p:nvSpPr>
          <p:cNvPr id="72" name="Mặt Cười 71">
            <a:extLst>
              <a:ext uri="{FF2B5EF4-FFF2-40B4-BE49-F238E27FC236}">
                <a16:creationId xmlns:a16="http://schemas.microsoft.com/office/drawing/2014/main" id="{294F86FA-B18D-45AD-9246-0F931A4D4825}"/>
              </a:ext>
            </a:extLst>
          </p:cNvPr>
          <p:cNvSpPr/>
          <p:nvPr/>
        </p:nvSpPr>
        <p:spPr>
          <a:xfrm>
            <a:off x="4646736" y="1720129"/>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cxnSp>
        <p:nvCxnSpPr>
          <p:cNvPr id="73" name="Đường kết nối Mũi tên Thẳng 72">
            <a:extLst>
              <a:ext uri="{FF2B5EF4-FFF2-40B4-BE49-F238E27FC236}">
                <a16:creationId xmlns:a16="http://schemas.microsoft.com/office/drawing/2014/main" id="{FCEBB94E-16D2-492F-B66F-4A405BCF5E5D}"/>
              </a:ext>
            </a:extLst>
          </p:cNvPr>
          <p:cNvCxnSpPr>
            <a:cxnSpLocks/>
            <a:stCxn id="72" idx="6"/>
          </p:cNvCxnSpPr>
          <p:nvPr/>
        </p:nvCxnSpPr>
        <p:spPr>
          <a:xfrm flipV="1">
            <a:off x="5345236" y="2088428"/>
            <a:ext cx="21079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Mặt Cười 73">
            <a:extLst>
              <a:ext uri="{FF2B5EF4-FFF2-40B4-BE49-F238E27FC236}">
                <a16:creationId xmlns:a16="http://schemas.microsoft.com/office/drawing/2014/main" id="{832A88AA-5FC3-44D0-826F-A1582FF504B2}"/>
              </a:ext>
            </a:extLst>
          </p:cNvPr>
          <p:cNvSpPr/>
          <p:nvPr/>
        </p:nvSpPr>
        <p:spPr>
          <a:xfrm>
            <a:off x="10250952" y="1762778"/>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cxnSp>
        <p:nvCxnSpPr>
          <p:cNvPr id="75" name="Đường kết nối Mũi tên Thẳng 74">
            <a:extLst>
              <a:ext uri="{FF2B5EF4-FFF2-40B4-BE49-F238E27FC236}">
                <a16:creationId xmlns:a16="http://schemas.microsoft.com/office/drawing/2014/main" id="{953BC3F4-C493-46B4-B3C0-9D7E35A826D4}"/>
              </a:ext>
            </a:extLst>
          </p:cNvPr>
          <p:cNvCxnSpPr>
            <a:cxnSpLocks/>
            <a:stCxn id="78" idx="6"/>
            <a:endCxn id="74" idx="2"/>
          </p:cNvCxnSpPr>
          <p:nvPr/>
        </p:nvCxnSpPr>
        <p:spPr>
          <a:xfrm flipV="1">
            <a:off x="8151643" y="2131078"/>
            <a:ext cx="2099309" cy="13417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6" name="Hộp Văn bản 75">
            <a:extLst>
              <a:ext uri="{FF2B5EF4-FFF2-40B4-BE49-F238E27FC236}">
                <a16:creationId xmlns:a16="http://schemas.microsoft.com/office/drawing/2014/main" id="{4DAA206A-9745-4262-8DEF-A2B5797D4A86}"/>
              </a:ext>
            </a:extLst>
          </p:cNvPr>
          <p:cNvSpPr txBox="1"/>
          <p:nvPr/>
        </p:nvSpPr>
        <p:spPr>
          <a:xfrm>
            <a:off x="4595936" y="2577577"/>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Alice</a:t>
            </a:r>
          </a:p>
        </p:txBody>
      </p:sp>
      <p:sp>
        <p:nvSpPr>
          <p:cNvPr id="77" name="Hộp Văn bản 76">
            <a:extLst>
              <a:ext uri="{FF2B5EF4-FFF2-40B4-BE49-F238E27FC236}">
                <a16:creationId xmlns:a16="http://schemas.microsoft.com/office/drawing/2014/main" id="{45C29127-C7E5-44A1-9B78-C2725A1B6995}"/>
              </a:ext>
            </a:extLst>
          </p:cNvPr>
          <p:cNvSpPr txBox="1"/>
          <p:nvPr/>
        </p:nvSpPr>
        <p:spPr>
          <a:xfrm>
            <a:off x="10200152" y="2577577"/>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Bob</a:t>
            </a:r>
          </a:p>
        </p:txBody>
      </p:sp>
      <p:sp>
        <p:nvSpPr>
          <p:cNvPr id="78" name="Mặt Cười 77">
            <a:extLst>
              <a:ext uri="{FF2B5EF4-FFF2-40B4-BE49-F238E27FC236}">
                <a16:creationId xmlns:a16="http://schemas.microsoft.com/office/drawing/2014/main" id="{5E2810F3-B5E9-4086-83E2-78AFFDA01CE4}"/>
              </a:ext>
            </a:extLst>
          </p:cNvPr>
          <p:cNvSpPr/>
          <p:nvPr/>
        </p:nvSpPr>
        <p:spPr>
          <a:xfrm>
            <a:off x="7453143" y="3104558"/>
            <a:ext cx="698500" cy="736600"/>
          </a:xfrm>
          <a:prstGeom prst="smileyFac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79" name="Hộp Văn bản 78">
            <a:extLst>
              <a:ext uri="{FF2B5EF4-FFF2-40B4-BE49-F238E27FC236}">
                <a16:creationId xmlns:a16="http://schemas.microsoft.com/office/drawing/2014/main" id="{982FFEB0-68F3-4432-BB5C-EF59973FE4BB}"/>
              </a:ext>
            </a:extLst>
          </p:cNvPr>
          <p:cNvSpPr txBox="1"/>
          <p:nvPr/>
        </p:nvSpPr>
        <p:spPr>
          <a:xfrm>
            <a:off x="7626644" y="1866960"/>
            <a:ext cx="3429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x</a:t>
            </a:r>
          </a:p>
        </p:txBody>
      </p:sp>
      <p:cxnSp>
        <p:nvCxnSpPr>
          <p:cNvPr id="80" name="Đường kết nối Mũi tên Thẳng 79">
            <a:extLst>
              <a:ext uri="{FF2B5EF4-FFF2-40B4-BE49-F238E27FC236}">
                <a16:creationId xmlns:a16="http://schemas.microsoft.com/office/drawing/2014/main" id="{4BDD1E9B-E650-4741-895A-E5F4037DBDFA}"/>
              </a:ext>
            </a:extLst>
          </p:cNvPr>
          <p:cNvCxnSpPr>
            <a:cxnSpLocks/>
            <a:stCxn id="72" idx="6"/>
            <a:endCxn id="78" idx="2"/>
          </p:cNvCxnSpPr>
          <p:nvPr/>
        </p:nvCxnSpPr>
        <p:spPr>
          <a:xfrm>
            <a:off x="5345236" y="2088429"/>
            <a:ext cx="2107907" cy="1384429"/>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81" name="Hộp Văn bản 80">
            <a:extLst>
              <a:ext uri="{FF2B5EF4-FFF2-40B4-BE49-F238E27FC236}">
                <a16:creationId xmlns:a16="http://schemas.microsoft.com/office/drawing/2014/main" id="{624F70DD-D386-4311-A35F-8744CDB24242}"/>
              </a:ext>
            </a:extLst>
          </p:cNvPr>
          <p:cNvSpPr txBox="1"/>
          <p:nvPr/>
        </p:nvSpPr>
        <p:spPr>
          <a:xfrm>
            <a:off x="7398044" y="3952576"/>
            <a:ext cx="800100" cy="369332"/>
          </a:xfrm>
          <a:prstGeom prst="rect">
            <a:avLst/>
          </a:prstGeom>
          <a:noFill/>
        </p:spPr>
        <p:txBody>
          <a:bodyPr wrap="square" rtlCol="0">
            <a:spAutoFit/>
          </a:bodyPr>
          <a:lstStyle/>
          <a:p>
            <a:pPr algn="ctr"/>
            <a:r>
              <a:rPr lang="en-US">
                <a:latin typeface="Cambria" panose="02040503050406030204" pitchFamily="18" charset="0"/>
                <a:ea typeface="Cambria" panose="02040503050406030204" pitchFamily="18" charset="0"/>
              </a:rPr>
              <a:t>Eve</a:t>
            </a:r>
          </a:p>
        </p:txBody>
      </p:sp>
      <p:sp>
        <p:nvSpPr>
          <p:cNvPr id="3" name="Chỗ dành sẵn cho Số hiệu Bản chiếu 2">
            <a:extLst>
              <a:ext uri="{FF2B5EF4-FFF2-40B4-BE49-F238E27FC236}">
                <a16:creationId xmlns:a16="http://schemas.microsoft.com/office/drawing/2014/main" id="{0701DD01-ED63-4D6C-BA4E-22771C4A537C}"/>
              </a:ext>
            </a:extLst>
          </p:cNvPr>
          <p:cNvSpPr>
            <a:spLocks noGrp="1"/>
          </p:cNvSpPr>
          <p:nvPr>
            <p:ph type="sldNum" sz="quarter" idx="12"/>
          </p:nvPr>
        </p:nvSpPr>
        <p:spPr/>
        <p:txBody>
          <a:bodyPr/>
          <a:lstStyle/>
          <a:p>
            <a:fld id="{74ABBA0F-ED8F-4A6E-AA06-FEAFBF3D52EE}" type="slidenum">
              <a:rPr lang="en-US" smtClean="0"/>
              <a:t>47</a:t>
            </a:fld>
            <a:endParaRPr lang="en-US"/>
          </a:p>
        </p:txBody>
      </p:sp>
      <mc:AlternateContent xmlns:mc="http://schemas.openxmlformats.org/markup-compatibility/2006" xmlns:p14="http://schemas.microsoft.com/office/powerpoint/2010/main">
        <mc:Choice Requires="p14">
          <p:contentPart p14:bwMode="auto" r:id="rId5">
            <p14:nvContentPartPr>
              <p14:cNvPr id="4" name="Viết tay 3">
                <a:extLst>
                  <a:ext uri="{FF2B5EF4-FFF2-40B4-BE49-F238E27FC236}">
                    <a16:creationId xmlns:a16="http://schemas.microsoft.com/office/drawing/2014/main" id="{55E0E9A3-D5D3-48FF-A668-E44AA012E93E}"/>
                  </a:ext>
                </a:extLst>
              </p14:cNvPr>
              <p14:cNvContentPartPr/>
              <p14:nvPr/>
            </p14:nvContentPartPr>
            <p14:xfrm>
              <a:off x="464400" y="2000160"/>
              <a:ext cx="11323080" cy="4759920"/>
            </p14:xfrm>
          </p:contentPart>
        </mc:Choice>
        <mc:Fallback xmlns="">
          <p:pic>
            <p:nvPicPr>
              <p:cNvPr id="4" name="Viết tay 3">
                <a:extLst>
                  <a:ext uri="{FF2B5EF4-FFF2-40B4-BE49-F238E27FC236}">
                    <a16:creationId xmlns:a16="http://schemas.microsoft.com/office/drawing/2014/main" id="{55E0E9A3-D5D3-48FF-A668-E44AA012E93E}"/>
                  </a:ext>
                </a:extLst>
              </p:cNvPr>
              <p:cNvPicPr/>
              <p:nvPr/>
            </p:nvPicPr>
            <p:blipFill>
              <a:blip r:embed="rId6"/>
              <a:stretch>
                <a:fillRect/>
              </a:stretch>
            </p:blipFill>
            <p:spPr>
              <a:xfrm>
                <a:off x="455040" y="1990800"/>
                <a:ext cx="11341800" cy="4778640"/>
              </a:xfrm>
              <a:prstGeom prst="rect">
                <a:avLst/>
              </a:prstGeom>
            </p:spPr>
          </p:pic>
        </mc:Fallback>
      </mc:AlternateContent>
    </p:spTree>
    <p:extLst>
      <p:ext uri="{BB962C8B-B14F-4D97-AF65-F5344CB8AC3E}">
        <p14:creationId xmlns:p14="http://schemas.microsoft.com/office/powerpoint/2010/main" val="3311987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1B7F41-8E3B-4E28-976F-4F576CF1ECF7}"/>
              </a:ext>
            </a:extLst>
          </p:cNvPr>
          <p:cNvSpPr>
            <a:spLocks noGrp="1"/>
          </p:cNvSpPr>
          <p:nvPr>
            <p:ph type="title"/>
          </p:nvPr>
        </p:nvSpPr>
        <p:spPr/>
        <p:txBody>
          <a:bodyPr/>
          <a:lstStyle/>
          <a:p>
            <a:r>
              <a:rPr lang="en-US"/>
              <a:t>5.2. Quantum teleportion</a:t>
            </a:r>
          </a:p>
        </p:txBody>
      </p:sp>
      <p:cxnSp>
        <p:nvCxnSpPr>
          <p:cNvPr id="4" name="Đường kết nối Mũi tên Thẳng 3">
            <a:extLst>
              <a:ext uri="{FF2B5EF4-FFF2-40B4-BE49-F238E27FC236}">
                <a16:creationId xmlns:a16="http://schemas.microsoft.com/office/drawing/2014/main" id="{D3E9C509-D7E8-4447-B411-9FE44729A8BF}"/>
              </a:ext>
            </a:extLst>
          </p:cNvPr>
          <p:cNvCxnSpPr/>
          <p:nvPr/>
        </p:nvCxnSpPr>
        <p:spPr>
          <a:xfrm flipV="1">
            <a:off x="838200" y="1825625"/>
            <a:ext cx="0" cy="4241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Đường kết nối Mũi tên Thẳng 4">
            <a:extLst>
              <a:ext uri="{FF2B5EF4-FFF2-40B4-BE49-F238E27FC236}">
                <a16:creationId xmlns:a16="http://schemas.microsoft.com/office/drawing/2014/main" id="{F03AC472-5804-435A-959F-FA080C09DA1E}"/>
              </a:ext>
            </a:extLst>
          </p:cNvPr>
          <p:cNvCxnSpPr>
            <a:cxnSpLocks/>
          </p:cNvCxnSpPr>
          <p:nvPr/>
        </p:nvCxnSpPr>
        <p:spPr>
          <a:xfrm>
            <a:off x="1930400" y="6296025"/>
            <a:ext cx="4064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Hộp Văn bản 5">
            <a:extLst>
              <a:ext uri="{FF2B5EF4-FFF2-40B4-BE49-F238E27FC236}">
                <a16:creationId xmlns:a16="http://schemas.microsoft.com/office/drawing/2014/main" id="{BD414ABE-7B9D-4EA0-8577-6E2050656588}"/>
              </a:ext>
            </a:extLst>
          </p:cNvPr>
          <p:cNvSpPr txBox="1"/>
          <p:nvPr/>
        </p:nvSpPr>
        <p:spPr>
          <a:xfrm>
            <a:off x="354817" y="6112640"/>
            <a:ext cx="1550965"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Không -Thời gian</a:t>
            </a:r>
          </a:p>
        </p:txBody>
      </p:sp>
      <p:sp>
        <p:nvSpPr>
          <p:cNvPr id="7" name="Hộp Văn bản 6">
            <a:extLst>
              <a:ext uri="{FF2B5EF4-FFF2-40B4-BE49-F238E27FC236}">
                <a16:creationId xmlns:a16="http://schemas.microsoft.com/office/drawing/2014/main" id="{97C263C5-B97B-4CA0-B97A-8701A4AF537D}"/>
              </a:ext>
            </a:extLst>
          </p:cNvPr>
          <p:cNvSpPr txBox="1"/>
          <p:nvPr/>
        </p:nvSpPr>
        <p:spPr>
          <a:xfrm>
            <a:off x="850899" y="5492948"/>
            <a:ext cx="977899"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Bước 1</a:t>
            </a:r>
          </a:p>
        </p:txBody>
      </p:sp>
      <p:sp>
        <p:nvSpPr>
          <p:cNvPr id="8" name="Hộp Văn bản 7">
            <a:extLst>
              <a:ext uri="{FF2B5EF4-FFF2-40B4-BE49-F238E27FC236}">
                <a16:creationId xmlns:a16="http://schemas.microsoft.com/office/drawing/2014/main" id="{EB14D072-58BF-4548-90F3-51B976BFC381}"/>
              </a:ext>
            </a:extLst>
          </p:cNvPr>
          <p:cNvSpPr txBox="1"/>
          <p:nvPr/>
        </p:nvSpPr>
        <p:spPr>
          <a:xfrm>
            <a:off x="850899" y="4400003"/>
            <a:ext cx="977899"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Bước 2</a:t>
            </a:r>
          </a:p>
        </p:txBody>
      </p:sp>
      <p:sp>
        <p:nvSpPr>
          <p:cNvPr id="9" name="Hộp Văn bản 8">
            <a:extLst>
              <a:ext uri="{FF2B5EF4-FFF2-40B4-BE49-F238E27FC236}">
                <a16:creationId xmlns:a16="http://schemas.microsoft.com/office/drawing/2014/main" id="{23074490-61A2-43FA-91C4-955C2608A22E}"/>
              </a:ext>
            </a:extLst>
          </p:cNvPr>
          <p:cNvSpPr txBox="1"/>
          <p:nvPr/>
        </p:nvSpPr>
        <p:spPr>
          <a:xfrm>
            <a:off x="863599" y="3307058"/>
            <a:ext cx="977899"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Bước 3</a:t>
            </a:r>
          </a:p>
        </p:txBody>
      </p:sp>
      <p:sp>
        <p:nvSpPr>
          <p:cNvPr id="10" name="Hộp Văn bản 9">
            <a:extLst>
              <a:ext uri="{FF2B5EF4-FFF2-40B4-BE49-F238E27FC236}">
                <a16:creationId xmlns:a16="http://schemas.microsoft.com/office/drawing/2014/main" id="{6348D8E8-BC51-4B56-81B6-15524CEA1A96}"/>
              </a:ext>
            </a:extLst>
          </p:cNvPr>
          <p:cNvSpPr txBox="1"/>
          <p:nvPr/>
        </p:nvSpPr>
        <p:spPr>
          <a:xfrm>
            <a:off x="838200" y="2274263"/>
            <a:ext cx="977899"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Bước 4</a:t>
            </a:r>
          </a:p>
        </p:txBody>
      </p:sp>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77066818-C98C-44B6-A3FA-19688D7902C5}"/>
                  </a:ext>
                </a:extLst>
              </p:cNvPr>
              <p:cNvSpPr txBox="1"/>
              <p:nvPr/>
            </p:nvSpPr>
            <p:spPr>
              <a:xfrm>
                <a:off x="3581396" y="4823854"/>
                <a:ext cx="27940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panose="02040503050406030204" pitchFamily="18" charset="0"/>
                        </a:rPr>
                        <m:t>𝐴</m:t>
                      </m:r>
                    </m:oMath>
                  </m:oMathPara>
                </a14:m>
                <a:endParaRPr lang="en-US" sz="1400">
                  <a:latin typeface="Cambria" panose="02040503050406030204" pitchFamily="18" charset="0"/>
                  <a:ea typeface="Cambria" panose="02040503050406030204" pitchFamily="18" charset="0"/>
                </a:endParaRPr>
              </a:p>
            </p:txBody>
          </p:sp>
        </mc:Choice>
        <mc:Fallback xmlns="">
          <p:sp>
            <p:nvSpPr>
              <p:cNvPr id="11" name="Hộp Văn bản 10">
                <a:extLst>
                  <a:ext uri="{FF2B5EF4-FFF2-40B4-BE49-F238E27FC236}">
                    <a16:creationId xmlns:a16="http://schemas.microsoft.com/office/drawing/2014/main" id="{77066818-C98C-44B6-A3FA-19688D7902C5}"/>
                  </a:ext>
                </a:extLst>
              </p:cNvPr>
              <p:cNvSpPr txBox="1">
                <a:spLocks noRot="1" noChangeAspect="1" noMove="1" noResize="1" noEditPoints="1" noAdjustHandles="1" noChangeArrowheads="1" noChangeShapeType="1" noTextEdit="1"/>
              </p:cNvSpPr>
              <p:nvPr/>
            </p:nvSpPr>
            <p:spPr>
              <a:xfrm>
                <a:off x="3581396" y="4823854"/>
                <a:ext cx="279403" cy="307777"/>
              </a:xfrm>
              <a:prstGeom prst="rect">
                <a:avLst/>
              </a:prstGeom>
              <a:blipFill>
                <a:blip r:embed="rId2"/>
                <a:stretch>
                  <a:fillRect/>
                </a:stretch>
              </a:blipFill>
            </p:spPr>
            <p:txBody>
              <a:bodyPr/>
              <a:lstStyle/>
              <a:p>
                <a:r>
                  <a:rPr lang="en-US">
                    <a:noFill/>
                  </a:rPr>
                  <a:t> </a:t>
                </a:r>
              </a:p>
            </p:txBody>
          </p:sp>
        </mc:Fallback>
      </mc:AlternateContent>
      <p:sp>
        <p:nvSpPr>
          <p:cNvPr id="12" name="Hộp Văn bản 11">
            <a:extLst>
              <a:ext uri="{FF2B5EF4-FFF2-40B4-BE49-F238E27FC236}">
                <a16:creationId xmlns:a16="http://schemas.microsoft.com/office/drawing/2014/main" id="{66944637-9546-4DFE-8CCC-AB98FFB1FE53}"/>
              </a:ext>
            </a:extLst>
          </p:cNvPr>
          <p:cNvSpPr txBox="1"/>
          <p:nvPr/>
        </p:nvSpPr>
        <p:spPr>
          <a:xfrm>
            <a:off x="5505450" y="5848548"/>
            <a:ext cx="977899"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Bob</a:t>
            </a:r>
          </a:p>
        </p:txBody>
      </p: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880AB38F-9105-42F1-BE94-60A242941BCF}"/>
                  </a:ext>
                </a:extLst>
              </p:cNvPr>
              <p:cNvSpPr txBox="1"/>
              <p:nvPr/>
            </p:nvSpPr>
            <p:spPr>
              <a:xfrm>
                <a:off x="2252692" y="5492947"/>
                <a:ext cx="8159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effectLst/>
                              <a:latin typeface="Cambria Math" panose="02040503050406030204" pitchFamily="18" charset="0"/>
                            </a:rPr>
                          </m:ctrlPr>
                        </m:dPr>
                        <m:e>
                          <m:r>
                            <a:rPr lang="en-US" sz="1400" i="1">
                              <a:effectLst/>
                              <a:latin typeface="Cambria Math" panose="02040503050406030204" pitchFamily="18" charset="0"/>
                              <a:ea typeface="Arial" panose="020B0604020202020204" pitchFamily="34" charset="0"/>
                              <a:cs typeface="Times New Roman" panose="02020603050405020304" pitchFamily="18" charset="0"/>
                            </a:rPr>
                            <m:t>|</m:t>
                          </m:r>
                          <m:r>
                            <a:rPr lang="en-US" sz="1400" i="1" smtClean="0">
                              <a:effectLst/>
                              <a:latin typeface="Cambria Math" panose="02040503050406030204" pitchFamily="18" charset="0"/>
                              <a:ea typeface="Cambria Math" panose="02040503050406030204" pitchFamily="18" charset="0"/>
                              <a:cs typeface="Times New Roman" panose="02020603050405020304" pitchFamily="18" charset="0"/>
                            </a:rPr>
                            <m:t>𝜓</m:t>
                          </m:r>
                        </m:e>
                      </m:d>
                    </m:oMath>
                  </m:oMathPara>
                </a14:m>
                <a:endParaRPr lang="en-US" sz="1400"/>
              </a:p>
            </p:txBody>
          </p:sp>
        </mc:Choice>
        <mc:Fallback xmlns="">
          <p:sp>
            <p:nvSpPr>
              <p:cNvPr id="13" name="Hộp Văn bản 12">
                <a:extLst>
                  <a:ext uri="{FF2B5EF4-FFF2-40B4-BE49-F238E27FC236}">
                    <a16:creationId xmlns:a16="http://schemas.microsoft.com/office/drawing/2014/main" id="{880AB38F-9105-42F1-BE94-60A242941BCF}"/>
                  </a:ext>
                </a:extLst>
              </p:cNvPr>
              <p:cNvSpPr txBox="1">
                <a:spLocks noRot="1" noChangeAspect="1" noMove="1" noResize="1" noEditPoints="1" noAdjustHandles="1" noChangeArrowheads="1" noChangeShapeType="1" noTextEdit="1"/>
              </p:cNvSpPr>
              <p:nvPr/>
            </p:nvSpPr>
            <p:spPr>
              <a:xfrm>
                <a:off x="2252692" y="5492947"/>
                <a:ext cx="815918" cy="307777"/>
              </a:xfrm>
              <a:prstGeom prst="rect">
                <a:avLst/>
              </a:prstGeom>
              <a:blipFill>
                <a:blip r:embed="rId3"/>
                <a:stretch>
                  <a:fillRect t="-101961" r="-20301" b="-156863"/>
                </a:stretch>
              </a:blipFill>
            </p:spPr>
            <p:txBody>
              <a:bodyPr/>
              <a:lstStyle/>
              <a:p>
                <a:r>
                  <a:rPr lang="en-US">
                    <a:noFill/>
                  </a:rPr>
                  <a:t> </a:t>
                </a:r>
              </a:p>
            </p:txBody>
          </p:sp>
        </mc:Fallback>
      </mc:AlternateContent>
      <p:cxnSp>
        <p:nvCxnSpPr>
          <p:cNvPr id="14" name="Đường kết nối Mũi tên Thẳng 13">
            <a:extLst>
              <a:ext uri="{FF2B5EF4-FFF2-40B4-BE49-F238E27FC236}">
                <a16:creationId xmlns:a16="http://schemas.microsoft.com/office/drawing/2014/main" id="{EB39A015-3D20-43E5-BA84-18F65527A482}"/>
              </a:ext>
            </a:extLst>
          </p:cNvPr>
          <p:cNvCxnSpPr>
            <a:cxnSpLocks/>
          </p:cNvCxnSpPr>
          <p:nvPr/>
        </p:nvCxnSpPr>
        <p:spPr>
          <a:xfrm flipV="1">
            <a:off x="2643158" y="4707780"/>
            <a:ext cx="0" cy="66114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4E770343-4B83-4E69-B780-1A93D30CDD8D}"/>
                  </a:ext>
                </a:extLst>
              </p:cNvPr>
              <p:cNvSpPr txBox="1"/>
              <p:nvPr/>
            </p:nvSpPr>
            <p:spPr>
              <a:xfrm>
                <a:off x="3721098" y="5492946"/>
                <a:ext cx="1422397" cy="307777"/>
              </a:xfrm>
              <a:prstGeom prst="rect">
                <a:avLst/>
              </a:prstGeom>
              <a:noFill/>
            </p:spPr>
            <p:txBody>
              <a:bodyPr wrap="square" rtlCol="0">
                <a:spAutoFit/>
              </a:bodyPr>
              <a:lstStyle/>
              <a:p>
                <a14:m>
                  <m:oMath xmlns:m="http://schemas.openxmlformats.org/officeDocument/2006/math">
                    <m:r>
                      <a:rPr lang="en-US" sz="1400" b="0" i="1" smtClean="0">
                        <a:effectLst/>
                        <a:latin typeface="Cambria Math" panose="02040503050406030204" pitchFamily="18" charset="0"/>
                      </a:rPr>
                      <m:t>𝐴</m:t>
                    </m:r>
                    <m:r>
                      <a:rPr lang="en-US" sz="1400" b="0" i="1" smtClean="0">
                        <a:effectLst/>
                        <a:latin typeface="Cambria Math" panose="02040503050406030204" pitchFamily="18" charset="0"/>
                      </a:rPr>
                      <m:t>,</m:t>
                    </m:r>
                    <m:r>
                      <a:rPr lang="en-US" sz="1400" b="0" i="1" smtClean="0">
                        <a:effectLst/>
                        <a:latin typeface="Cambria Math" panose="02040503050406030204" pitchFamily="18" charset="0"/>
                      </a:rPr>
                      <m:t>𝐵</m:t>
                    </m:r>
                  </m:oMath>
                </a14:m>
                <a:r>
                  <a:rPr lang="en-US" sz="1400">
                    <a:latin typeface="Cambria" panose="02040503050406030204" pitchFamily="18" charset="0"/>
                    <a:ea typeface="Cambria" panose="02040503050406030204" pitchFamily="18" charset="0"/>
                  </a:rPr>
                  <a:t> vướng víu</a:t>
                </a:r>
              </a:p>
            </p:txBody>
          </p:sp>
        </mc:Choice>
        <mc:Fallback xmlns="">
          <p:sp>
            <p:nvSpPr>
              <p:cNvPr id="15" name="Hộp Văn bản 14">
                <a:extLst>
                  <a:ext uri="{FF2B5EF4-FFF2-40B4-BE49-F238E27FC236}">
                    <a16:creationId xmlns:a16="http://schemas.microsoft.com/office/drawing/2014/main" id="{4E770343-4B83-4E69-B780-1A93D30CDD8D}"/>
                  </a:ext>
                </a:extLst>
              </p:cNvPr>
              <p:cNvSpPr txBox="1">
                <a:spLocks noRot="1" noChangeAspect="1" noMove="1" noResize="1" noEditPoints="1" noAdjustHandles="1" noChangeArrowheads="1" noChangeShapeType="1" noTextEdit="1"/>
              </p:cNvSpPr>
              <p:nvPr/>
            </p:nvSpPr>
            <p:spPr>
              <a:xfrm>
                <a:off x="3721098" y="5492946"/>
                <a:ext cx="1422397" cy="307777"/>
              </a:xfrm>
              <a:prstGeom prst="rect">
                <a:avLst/>
              </a:prstGeom>
              <a:blipFill>
                <a:blip r:embed="rId4"/>
                <a:stretch>
                  <a:fillRect t="-588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DAB9D898-AD2C-461F-8DE4-C0F79E7EBF4D}"/>
                  </a:ext>
                </a:extLst>
              </p:cNvPr>
              <p:cNvSpPr txBox="1"/>
              <p:nvPr/>
            </p:nvSpPr>
            <p:spPr>
              <a:xfrm>
                <a:off x="2298701" y="4366655"/>
                <a:ext cx="1422397" cy="307777"/>
              </a:xfrm>
              <a:prstGeom prst="rect">
                <a:avLst/>
              </a:prstGeom>
              <a:noFill/>
            </p:spPr>
            <p:txBody>
              <a:bodyPr wrap="square" rtlCol="0">
                <a:spAutoFit/>
              </a:bodyPr>
              <a:lstStyle/>
              <a:p>
                <a14:m>
                  <m:oMath xmlns:m="http://schemas.openxmlformats.org/officeDocument/2006/math">
                    <m:r>
                      <a:rPr lang="en-US" sz="1400" b="0" i="1" smtClean="0">
                        <a:effectLst/>
                        <a:latin typeface="Cambria Math" panose="02040503050406030204" pitchFamily="18" charset="0"/>
                      </a:rPr>
                      <m:t>𝐴</m:t>
                    </m:r>
                    <m:r>
                      <a:rPr lang="en-US" sz="1400" b="0" i="1" smtClean="0">
                        <a:effectLst/>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ea typeface="Arial" panose="020B0604020202020204" pitchFamily="34" charset="0"/>
                            <a:cs typeface="Times New Roman" panose="02020603050405020304" pitchFamily="18" charset="0"/>
                          </a:rPr>
                          <m:t>|</m:t>
                        </m:r>
                        <m:r>
                          <a:rPr lang="en-US" sz="1400" i="1">
                            <a:latin typeface="Cambria Math" panose="02040503050406030204" pitchFamily="18" charset="0"/>
                            <a:ea typeface="Cambria Math" panose="02040503050406030204" pitchFamily="18" charset="0"/>
                            <a:cs typeface="Times New Roman" panose="02020603050405020304" pitchFamily="18" charset="0"/>
                          </a:rPr>
                          <m:t>𝜓</m:t>
                        </m:r>
                      </m:e>
                    </m:d>
                  </m:oMath>
                </a14:m>
                <a:r>
                  <a:rPr lang="en-US" sz="1400">
                    <a:latin typeface="Cambria" panose="02040503050406030204" pitchFamily="18" charset="0"/>
                    <a:ea typeface="Cambria" panose="02040503050406030204" pitchFamily="18" charset="0"/>
                  </a:rPr>
                  <a:t> tương tác</a:t>
                </a:r>
              </a:p>
            </p:txBody>
          </p:sp>
        </mc:Choice>
        <mc:Fallback xmlns="">
          <p:sp>
            <p:nvSpPr>
              <p:cNvPr id="16" name="Hộp Văn bản 15">
                <a:extLst>
                  <a:ext uri="{FF2B5EF4-FFF2-40B4-BE49-F238E27FC236}">
                    <a16:creationId xmlns:a16="http://schemas.microsoft.com/office/drawing/2014/main" id="{DAB9D898-AD2C-461F-8DE4-C0F79E7EBF4D}"/>
                  </a:ext>
                </a:extLst>
              </p:cNvPr>
              <p:cNvSpPr txBox="1">
                <a:spLocks noRot="1" noChangeAspect="1" noMove="1" noResize="1" noEditPoints="1" noAdjustHandles="1" noChangeArrowheads="1" noChangeShapeType="1" noTextEdit="1"/>
              </p:cNvSpPr>
              <p:nvPr/>
            </p:nvSpPr>
            <p:spPr>
              <a:xfrm>
                <a:off x="2298701" y="4366655"/>
                <a:ext cx="1422397" cy="307777"/>
              </a:xfrm>
              <a:prstGeom prst="rect">
                <a:avLst/>
              </a:prstGeom>
              <a:blipFill>
                <a:blip r:embed="rId5"/>
                <a:stretch>
                  <a:fillRect t="-100000" b="-158824"/>
                </a:stretch>
              </a:blipFill>
            </p:spPr>
            <p:txBody>
              <a:bodyPr/>
              <a:lstStyle/>
              <a:p>
                <a:r>
                  <a:rPr lang="en-US">
                    <a:noFill/>
                  </a:rPr>
                  <a:t> </a:t>
                </a:r>
              </a:p>
            </p:txBody>
          </p:sp>
        </mc:Fallback>
      </mc:AlternateContent>
      <p:cxnSp>
        <p:nvCxnSpPr>
          <p:cNvPr id="17" name="Đường kết nối Mũi tên Thẳng 16">
            <a:extLst>
              <a:ext uri="{FF2B5EF4-FFF2-40B4-BE49-F238E27FC236}">
                <a16:creationId xmlns:a16="http://schemas.microsoft.com/office/drawing/2014/main" id="{65CC9013-78F1-4B1B-AB19-9340DB02FD85}"/>
              </a:ext>
            </a:extLst>
          </p:cNvPr>
          <p:cNvCxnSpPr>
            <a:cxnSpLocks/>
            <a:stCxn id="15" idx="0"/>
          </p:cNvCxnSpPr>
          <p:nvPr/>
        </p:nvCxnSpPr>
        <p:spPr>
          <a:xfrm flipH="1" flipV="1">
            <a:off x="2730501" y="4721370"/>
            <a:ext cx="1701796" cy="771576"/>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44D4203E-A12D-476F-87C9-74D110311CDE}"/>
                  </a:ext>
                </a:extLst>
              </p:cNvPr>
              <p:cNvSpPr txBox="1"/>
              <p:nvPr/>
            </p:nvSpPr>
            <p:spPr>
              <a:xfrm>
                <a:off x="5434041" y="1470893"/>
                <a:ext cx="8159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effectLst/>
                              <a:latin typeface="Cambria Math" panose="02040503050406030204" pitchFamily="18" charset="0"/>
                            </a:rPr>
                          </m:ctrlPr>
                        </m:dPr>
                        <m:e>
                          <m:r>
                            <a:rPr lang="en-US" sz="1400" i="1">
                              <a:effectLst/>
                              <a:latin typeface="Cambria Math" panose="02040503050406030204" pitchFamily="18" charset="0"/>
                              <a:ea typeface="Arial" panose="020B0604020202020204" pitchFamily="34" charset="0"/>
                              <a:cs typeface="Times New Roman" panose="02020603050405020304" pitchFamily="18" charset="0"/>
                            </a:rPr>
                            <m:t>|</m:t>
                          </m:r>
                          <m:r>
                            <a:rPr lang="en-US" sz="1400" i="1" smtClean="0">
                              <a:effectLst/>
                              <a:latin typeface="Cambria Math" panose="02040503050406030204" pitchFamily="18" charset="0"/>
                              <a:ea typeface="Cambria Math" panose="02040503050406030204" pitchFamily="18" charset="0"/>
                              <a:cs typeface="Times New Roman" panose="02020603050405020304" pitchFamily="18" charset="0"/>
                            </a:rPr>
                            <m:t>𝜓</m:t>
                          </m:r>
                        </m:e>
                      </m:d>
                    </m:oMath>
                  </m:oMathPara>
                </a14:m>
                <a:endParaRPr lang="en-US" sz="1400"/>
              </a:p>
            </p:txBody>
          </p:sp>
        </mc:Choice>
        <mc:Fallback xmlns="">
          <p:sp>
            <p:nvSpPr>
              <p:cNvPr id="18" name="Hộp Văn bản 17">
                <a:extLst>
                  <a:ext uri="{FF2B5EF4-FFF2-40B4-BE49-F238E27FC236}">
                    <a16:creationId xmlns:a16="http://schemas.microsoft.com/office/drawing/2014/main" id="{44D4203E-A12D-476F-87C9-74D110311CDE}"/>
                  </a:ext>
                </a:extLst>
              </p:cNvPr>
              <p:cNvSpPr txBox="1">
                <a:spLocks noRot="1" noChangeAspect="1" noMove="1" noResize="1" noEditPoints="1" noAdjustHandles="1" noChangeArrowheads="1" noChangeShapeType="1" noTextEdit="1"/>
              </p:cNvSpPr>
              <p:nvPr/>
            </p:nvSpPr>
            <p:spPr>
              <a:xfrm>
                <a:off x="5434041" y="1470893"/>
                <a:ext cx="815918" cy="307777"/>
              </a:xfrm>
              <a:prstGeom prst="rect">
                <a:avLst/>
              </a:prstGeom>
              <a:blipFill>
                <a:blip r:embed="rId6"/>
                <a:stretch>
                  <a:fillRect t="-101961" r="-20149" b="-156863"/>
                </a:stretch>
              </a:blipFill>
            </p:spPr>
            <p:txBody>
              <a:bodyPr/>
              <a:lstStyle/>
              <a:p>
                <a:r>
                  <a:rPr lang="en-US">
                    <a:noFill/>
                  </a:rPr>
                  <a:t> </a:t>
                </a:r>
              </a:p>
            </p:txBody>
          </p:sp>
        </mc:Fallback>
      </mc:AlternateContent>
      <p:cxnSp>
        <p:nvCxnSpPr>
          <p:cNvPr id="19" name="Đường kết nối Mũi tên Thẳng 18">
            <a:extLst>
              <a:ext uri="{FF2B5EF4-FFF2-40B4-BE49-F238E27FC236}">
                <a16:creationId xmlns:a16="http://schemas.microsoft.com/office/drawing/2014/main" id="{675AFF91-0688-4729-9EDF-9ECE9B9B5078}"/>
              </a:ext>
            </a:extLst>
          </p:cNvPr>
          <p:cNvCxnSpPr>
            <a:cxnSpLocks/>
            <a:stCxn id="15" idx="0"/>
          </p:cNvCxnSpPr>
          <p:nvPr/>
        </p:nvCxnSpPr>
        <p:spPr>
          <a:xfrm flipV="1">
            <a:off x="4432297" y="2640274"/>
            <a:ext cx="1409703" cy="285267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Hộp Văn bản 19">
            <a:extLst>
              <a:ext uri="{FF2B5EF4-FFF2-40B4-BE49-F238E27FC236}">
                <a16:creationId xmlns:a16="http://schemas.microsoft.com/office/drawing/2014/main" id="{5A2E7C24-0053-4BC2-B13E-FE4DD3F5E226}"/>
              </a:ext>
            </a:extLst>
          </p:cNvPr>
          <p:cNvSpPr txBox="1"/>
          <p:nvPr/>
        </p:nvSpPr>
        <p:spPr>
          <a:xfrm>
            <a:off x="2300259" y="3305568"/>
            <a:ext cx="1422397"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đo đạc</a:t>
            </a:r>
          </a:p>
        </p:txBody>
      </p:sp>
      <p:cxnSp>
        <p:nvCxnSpPr>
          <p:cNvPr id="21" name="Đường kết nối Mũi tên Thẳng 20">
            <a:extLst>
              <a:ext uri="{FF2B5EF4-FFF2-40B4-BE49-F238E27FC236}">
                <a16:creationId xmlns:a16="http://schemas.microsoft.com/office/drawing/2014/main" id="{D280F147-7AF8-4DF4-8B81-D95381E04C41}"/>
              </a:ext>
            </a:extLst>
          </p:cNvPr>
          <p:cNvCxnSpPr>
            <a:cxnSpLocks/>
          </p:cNvCxnSpPr>
          <p:nvPr/>
        </p:nvCxnSpPr>
        <p:spPr>
          <a:xfrm flipV="1">
            <a:off x="2643158" y="3646584"/>
            <a:ext cx="0" cy="72007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a16="http://schemas.microsoft.com/office/drawing/2014/main" id="{1F8018A9-EAED-4DC8-A6C0-CC732E79A35F}"/>
              </a:ext>
            </a:extLst>
          </p:cNvPr>
          <p:cNvCxnSpPr>
            <a:cxnSpLocks/>
          </p:cNvCxnSpPr>
          <p:nvPr/>
        </p:nvCxnSpPr>
        <p:spPr>
          <a:xfrm flipV="1">
            <a:off x="2813051" y="3646584"/>
            <a:ext cx="0" cy="72007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Hộp Văn bản 22">
                <a:extLst>
                  <a:ext uri="{FF2B5EF4-FFF2-40B4-BE49-F238E27FC236}">
                    <a16:creationId xmlns:a16="http://schemas.microsoft.com/office/drawing/2014/main" id="{E809FD12-6734-47C6-AE1B-954AE7C8C99D}"/>
                  </a:ext>
                </a:extLst>
              </p:cNvPr>
              <p:cNvSpPr txBox="1"/>
              <p:nvPr/>
            </p:nvSpPr>
            <p:spPr>
              <a:xfrm>
                <a:off x="4902201" y="2273972"/>
                <a:ext cx="1422397" cy="307777"/>
              </a:xfrm>
              <a:prstGeom prst="rect">
                <a:avLst/>
              </a:prstGeom>
              <a:noFill/>
            </p:spPr>
            <p:txBody>
              <a:bodyPr wrap="square" rtlCol="0">
                <a:spAutoFit/>
              </a:bodyPr>
              <a:lstStyle/>
              <a:p>
                <a:pPr algn="ctr"/>
                <a:r>
                  <a:rPr lang="en-US" sz="1400"/>
                  <a:t>Tái tạo </a:t>
                </a:r>
                <a14:m>
                  <m:oMath xmlns:m="http://schemas.openxmlformats.org/officeDocument/2006/math">
                    <m:d>
                      <m:dPr>
                        <m:begChr m:val=""/>
                        <m:endChr m:val="⟩"/>
                        <m:ctrlPr>
                          <a:rPr lang="en-US" sz="1400" i="1">
                            <a:latin typeface="Cambria Math" panose="02040503050406030204" pitchFamily="18" charset="0"/>
                          </a:rPr>
                        </m:ctrlPr>
                      </m:dPr>
                      <m:e>
                        <m:r>
                          <a:rPr lang="en-US" sz="1400" i="1">
                            <a:latin typeface="Cambria Math" panose="02040503050406030204" pitchFamily="18" charset="0"/>
                            <a:ea typeface="Arial" panose="020B0604020202020204" pitchFamily="34" charset="0"/>
                            <a:cs typeface="Times New Roman" panose="02020603050405020304" pitchFamily="18" charset="0"/>
                          </a:rPr>
                          <m:t>|</m:t>
                        </m:r>
                        <m:r>
                          <a:rPr lang="en-US" sz="1400" i="1">
                            <a:latin typeface="Cambria Math" panose="02040503050406030204" pitchFamily="18" charset="0"/>
                            <a:ea typeface="Cambria Math" panose="02040503050406030204" pitchFamily="18" charset="0"/>
                            <a:cs typeface="Times New Roman" panose="02020603050405020304" pitchFamily="18" charset="0"/>
                          </a:rPr>
                          <m:t>𝜓</m:t>
                        </m:r>
                      </m:e>
                    </m:d>
                  </m:oMath>
                </a14:m>
                <a:endParaRPr lang="en-US" sz="1400">
                  <a:latin typeface="Cambria" panose="02040503050406030204" pitchFamily="18" charset="0"/>
                  <a:ea typeface="Cambria" panose="02040503050406030204" pitchFamily="18" charset="0"/>
                </a:endParaRPr>
              </a:p>
            </p:txBody>
          </p:sp>
        </mc:Choice>
        <mc:Fallback xmlns="">
          <p:sp>
            <p:nvSpPr>
              <p:cNvPr id="23" name="Hộp Văn bản 22">
                <a:extLst>
                  <a:ext uri="{FF2B5EF4-FFF2-40B4-BE49-F238E27FC236}">
                    <a16:creationId xmlns:a16="http://schemas.microsoft.com/office/drawing/2014/main" id="{E809FD12-6734-47C6-AE1B-954AE7C8C99D}"/>
                  </a:ext>
                </a:extLst>
              </p:cNvPr>
              <p:cNvSpPr txBox="1">
                <a:spLocks noRot="1" noChangeAspect="1" noMove="1" noResize="1" noEditPoints="1" noAdjustHandles="1" noChangeArrowheads="1" noChangeShapeType="1" noTextEdit="1"/>
              </p:cNvSpPr>
              <p:nvPr/>
            </p:nvSpPr>
            <p:spPr>
              <a:xfrm>
                <a:off x="4902201" y="2273972"/>
                <a:ext cx="1422397" cy="307777"/>
              </a:xfrm>
              <a:prstGeom prst="rect">
                <a:avLst/>
              </a:prstGeom>
              <a:blipFill>
                <a:blip r:embed="rId7"/>
                <a:stretch>
                  <a:fillRect t="-100000" r="-8584" b="-15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ộp Văn bản 23">
                <a:extLst>
                  <a:ext uri="{FF2B5EF4-FFF2-40B4-BE49-F238E27FC236}">
                    <a16:creationId xmlns:a16="http://schemas.microsoft.com/office/drawing/2014/main" id="{7A2A8316-9388-41BA-A413-17E7A60A4C9E}"/>
                  </a:ext>
                </a:extLst>
              </p:cNvPr>
              <p:cNvSpPr txBox="1"/>
              <p:nvPr/>
            </p:nvSpPr>
            <p:spPr>
              <a:xfrm>
                <a:off x="4895848" y="3731655"/>
                <a:ext cx="27940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𝐵</m:t>
                      </m:r>
                    </m:oMath>
                  </m:oMathPara>
                </a14:m>
                <a:endParaRPr lang="en-US" sz="1400">
                  <a:latin typeface="Cambria" panose="02040503050406030204" pitchFamily="18" charset="0"/>
                  <a:ea typeface="Cambria" panose="02040503050406030204" pitchFamily="18" charset="0"/>
                </a:endParaRPr>
              </a:p>
            </p:txBody>
          </p:sp>
        </mc:Choice>
        <mc:Fallback xmlns="">
          <p:sp>
            <p:nvSpPr>
              <p:cNvPr id="24" name="Hộp Văn bản 23">
                <a:extLst>
                  <a:ext uri="{FF2B5EF4-FFF2-40B4-BE49-F238E27FC236}">
                    <a16:creationId xmlns:a16="http://schemas.microsoft.com/office/drawing/2014/main" id="{7A2A8316-9388-41BA-A413-17E7A60A4C9E}"/>
                  </a:ext>
                </a:extLst>
              </p:cNvPr>
              <p:cNvSpPr txBox="1">
                <a:spLocks noRot="1" noChangeAspect="1" noMove="1" noResize="1" noEditPoints="1" noAdjustHandles="1" noChangeArrowheads="1" noChangeShapeType="1" noTextEdit="1"/>
              </p:cNvSpPr>
              <p:nvPr/>
            </p:nvSpPr>
            <p:spPr>
              <a:xfrm>
                <a:off x="4895848" y="3731655"/>
                <a:ext cx="279403" cy="307777"/>
              </a:xfrm>
              <a:prstGeom prst="rect">
                <a:avLst/>
              </a:prstGeom>
              <a:blipFill>
                <a:blip r:embed="rId8"/>
                <a:stretch>
                  <a:fillRect/>
                </a:stretch>
              </a:blipFill>
            </p:spPr>
            <p:txBody>
              <a:bodyPr/>
              <a:lstStyle/>
              <a:p>
                <a:r>
                  <a:rPr lang="en-US">
                    <a:noFill/>
                  </a:rPr>
                  <a:t> </a:t>
                </a:r>
              </a:p>
            </p:txBody>
          </p:sp>
        </mc:Fallback>
      </mc:AlternateContent>
      <p:cxnSp>
        <p:nvCxnSpPr>
          <p:cNvPr id="25" name="Đường kết nối Mũi tên Thẳng 24">
            <a:extLst>
              <a:ext uri="{FF2B5EF4-FFF2-40B4-BE49-F238E27FC236}">
                <a16:creationId xmlns:a16="http://schemas.microsoft.com/office/drawing/2014/main" id="{DEC86711-8E17-44FA-B468-1FA27E27B69B}"/>
              </a:ext>
            </a:extLst>
          </p:cNvPr>
          <p:cNvCxnSpPr>
            <a:cxnSpLocks/>
          </p:cNvCxnSpPr>
          <p:nvPr/>
        </p:nvCxnSpPr>
        <p:spPr>
          <a:xfrm flipV="1">
            <a:off x="5842000" y="1876425"/>
            <a:ext cx="0" cy="33020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a16="http://schemas.microsoft.com/office/drawing/2014/main" id="{9EECD228-68EC-43A0-97C2-7DFA6CB92853}"/>
              </a:ext>
            </a:extLst>
          </p:cNvPr>
          <p:cNvCxnSpPr>
            <a:cxnSpLocks/>
          </p:cNvCxnSpPr>
          <p:nvPr/>
        </p:nvCxnSpPr>
        <p:spPr>
          <a:xfrm flipV="1">
            <a:off x="2901950" y="2630691"/>
            <a:ext cx="2222498" cy="699815"/>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Đường kết nối Mũi tên Thẳng 26">
            <a:extLst>
              <a:ext uri="{FF2B5EF4-FFF2-40B4-BE49-F238E27FC236}">
                <a16:creationId xmlns:a16="http://schemas.microsoft.com/office/drawing/2014/main" id="{0F2B5376-31CF-4744-B9A4-F73BFF801688}"/>
              </a:ext>
            </a:extLst>
          </p:cNvPr>
          <p:cNvCxnSpPr>
            <a:cxnSpLocks/>
          </p:cNvCxnSpPr>
          <p:nvPr/>
        </p:nvCxnSpPr>
        <p:spPr>
          <a:xfrm flipV="1">
            <a:off x="2965451" y="2758153"/>
            <a:ext cx="2222498" cy="699815"/>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a:extLst>
              <a:ext uri="{FF2B5EF4-FFF2-40B4-BE49-F238E27FC236}">
                <a16:creationId xmlns:a16="http://schemas.microsoft.com/office/drawing/2014/main" id="{50B08E7E-B307-49B2-96C7-A42B5A127842}"/>
              </a:ext>
            </a:extLst>
          </p:cNvPr>
          <p:cNvCxnSpPr>
            <a:cxnSpLocks/>
          </p:cNvCxnSpPr>
          <p:nvPr/>
        </p:nvCxnSpPr>
        <p:spPr>
          <a:xfrm flipV="1">
            <a:off x="2648723" y="2462483"/>
            <a:ext cx="6357" cy="773235"/>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Đường kết nối Mũi tên Thẳng 28">
            <a:extLst>
              <a:ext uri="{FF2B5EF4-FFF2-40B4-BE49-F238E27FC236}">
                <a16:creationId xmlns:a16="http://schemas.microsoft.com/office/drawing/2014/main" id="{1B35EC22-EBE2-47B1-A8B8-9A765014E731}"/>
              </a:ext>
            </a:extLst>
          </p:cNvPr>
          <p:cNvCxnSpPr>
            <a:cxnSpLocks/>
          </p:cNvCxnSpPr>
          <p:nvPr/>
        </p:nvCxnSpPr>
        <p:spPr>
          <a:xfrm flipV="1">
            <a:off x="2803514" y="2462483"/>
            <a:ext cx="6357" cy="773235"/>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Hộp Văn bản 29">
            <a:extLst>
              <a:ext uri="{FF2B5EF4-FFF2-40B4-BE49-F238E27FC236}">
                <a16:creationId xmlns:a16="http://schemas.microsoft.com/office/drawing/2014/main" id="{40B40A4C-92DE-44B8-A7F9-453B269213CF}"/>
              </a:ext>
            </a:extLst>
          </p:cNvPr>
          <p:cNvSpPr txBox="1"/>
          <p:nvPr/>
        </p:nvSpPr>
        <p:spPr>
          <a:xfrm>
            <a:off x="2413000" y="5848548"/>
            <a:ext cx="977899" cy="307777"/>
          </a:xfrm>
          <a:prstGeom prst="rect">
            <a:avLst/>
          </a:prstGeom>
          <a:noFill/>
        </p:spPr>
        <p:txBody>
          <a:bodyPr wrap="square" rtlCol="0">
            <a:spAutoFit/>
          </a:bodyPr>
          <a:lstStyle/>
          <a:p>
            <a:r>
              <a:rPr lang="en-US" sz="1400">
                <a:latin typeface="Cambria" panose="02040503050406030204" pitchFamily="18" charset="0"/>
                <a:ea typeface="Cambria" panose="02040503050406030204" pitchFamily="18" charset="0"/>
              </a:rPr>
              <a:t>Alice</a:t>
            </a:r>
          </a:p>
        </p:txBody>
      </p:sp>
      <p:sp>
        <p:nvSpPr>
          <p:cNvPr id="3" name="Chỗ dành sẵn cho Số hiệu Bản chiếu 2">
            <a:extLst>
              <a:ext uri="{FF2B5EF4-FFF2-40B4-BE49-F238E27FC236}">
                <a16:creationId xmlns:a16="http://schemas.microsoft.com/office/drawing/2014/main" id="{5CFDF6ED-9B1B-4D4F-AFE3-D082444762FC}"/>
              </a:ext>
            </a:extLst>
          </p:cNvPr>
          <p:cNvSpPr>
            <a:spLocks noGrp="1"/>
          </p:cNvSpPr>
          <p:nvPr>
            <p:ph type="sldNum" sz="quarter" idx="12"/>
          </p:nvPr>
        </p:nvSpPr>
        <p:spPr/>
        <p:txBody>
          <a:bodyPr/>
          <a:lstStyle/>
          <a:p>
            <a:fld id="{74ABBA0F-ED8F-4A6E-AA06-FEAFBF3D52EE}" type="slidenum">
              <a:rPr lang="en-US" smtClean="0"/>
              <a:t>48</a:t>
            </a:fld>
            <a:endParaRPr lang="en-US"/>
          </a:p>
        </p:txBody>
      </p:sp>
      <mc:AlternateContent xmlns:mc="http://schemas.openxmlformats.org/markup-compatibility/2006" xmlns:p14="http://schemas.microsoft.com/office/powerpoint/2010/main">
        <mc:Choice Requires="p14">
          <p:contentPart p14:bwMode="auto" r:id="rId9">
            <p14:nvContentPartPr>
              <p14:cNvPr id="31" name="Viết tay 30">
                <a:extLst>
                  <a:ext uri="{FF2B5EF4-FFF2-40B4-BE49-F238E27FC236}">
                    <a16:creationId xmlns:a16="http://schemas.microsoft.com/office/drawing/2014/main" id="{71F152A2-ADFE-414F-B43E-3E0529003171}"/>
                  </a:ext>
                </a:extLst>
              </p14:cNvPr>
              <p14:cNvContentPartPr/>
              <p14:nvPr/>
            </p14:nvContentPartPr>
            <p14:xfrm>
              <a:off x="2491560" y="2286000"/>
              <a:ext cx="4000680" cy="3983040"/>
            </p14:xfrm>
          </p:contentPart>
        </mc:Choice>
        <mc:Fallback xmlns="">
          <p:pic>
            <p:nvPicPr>
              <p:cNvPr id="31" name="Viết tay 30">
                <a:extLst>
                  <a:ext uri="{FF2B5EF4-FFF2-40B4-BE49-F238E27FC236}">
                    <a16:creationId xmlns:a16="http://schemas.microsoft.com/office/drawing/2014/main" id="{71F152A2-ADFE-414F-B43E-3E0529003171}"/>
                  </a:ext>
                </a:extLst>
              </p:cNvPr>
              <p:cNvPicPr/>
              <p:nvPr/>
            </p:nvPicPr>
            <p:blipFill>
              <a:blip r:embed="rId10"/>
              <a:stretch>
                <a:fillRect/>
              </a:stretch>
            </p:blipFill>
            <p:spPr>
              <a:xfrm>
                <a:off x="2482200" y="2276640"/>
                <a:ext cx="4019400" cy="4001760"/>
              </a:xfrm>
              <a:prstGeom prst="rect">
                <a:avLst/>
              </a:prstGeom>
            </p:spPr>
          </p:pic>
        </mc:Fallback>
      </mc:AlternateContent>
    </p:spTree>
    <p:extLst>
      <p:ext uri="{BB962C8B-B14F-4D97-AF65-F5344CB8AC3E}">
        <p14:creationId xmlns:p14="http://schemas.microsoft.com/office/powerpoint/2010/main" val="479386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432B57-9850-4AEB-8195-C2EF8C32BE37}"/>
              </a:ext>
            </a:extLst>
          </p:cNvPr>
          <p:cNvSpPr>
            <a:spLocks noGrp="1"/>
          </p:cNvSpPr>
          <p:nvPr>
            <p:ph type="title"/>
          </p:nvPr>
        </p:nvSpPr>
        <p:spPr/>
        <p:txBody>
          <a:bodyPr/>
          <a:lstStyle/>
          <a:p>
            <a:r>
              <a:rPr lang="en-US"/>
              <a:t>5.3. Quantum compress data &amp; error – code correction</a:t>
            </a:r>
          </a:p>
        </p:txBody>
      </p:sp>
      <p:sp>
        <p:nvSpPr>
          <p:cNvPr id="5" name="Hình Bầu dục 4">
            <a:extLst>
              <a:ext uri="{FF2B5EF4-FFF2-40B4-BE49-F238E27FC236}">
                <a16:creationId xmlns:a16="http://schemas.microsoft.com/office/drawing/2014/main" id="{43771361-A1DE-4F7F-9CD5-29409FAE85DE}"/>
              </a:ext>
            </a:extLst>
          </p:cNvPr>
          <p:cNvSpPr/>
          <p:nvPr/>
        </p:nvSpPr>
        <p:spPr>
          <a:xfrm>
            <a:off x="2326861" y="2397125"/>
            <a:ext cx="7048500" cy="33147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ình Bầu dục 6">
            <a:extLst>
              <a:ext uri="{FF2B5EF4-FFF2-40B4-BE49-F238E27FC236}">
                <a16:creationId xmlns:a16="http://schemas.microsoft.com/office/drawing/2014/main" id="{104A6B89-9041-4436-A5DE-6B9FA0E8AF64}"/>
              </a:ext>
            </a:extLst>
          </p:cNvPr>
          <p:cNvSpPr/>
          <p:nvPr/>
        </p:nvSpPr>
        <p:spPr>
          <a:xfrm>
            <a:off x="3012661" y="3832225"/>
            <a:ext cx="4064000" cy="13716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DBA761D1-8329-4F56-96B7-31F981F4FDD0}"/>
                  </a:ext>
                </a:extLst>
              </p:cNvPr>
              <p:cNvSpPr txBox="1"/>
              <p:nvPr/>
            </p:nvSpPr>
            <p:spPr>
              <a:xfrm>
                <a:off x="5641561" y="1825625"/>
                <a:ext cx="23622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Chuỗi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12</m:t>
                        </m:r>
                      </m:sup>
                    </m:sSup>
                  </m:oMath>
                </a14:m>
                <a:endParaRPr lang="en-US">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DBA761D1-8329-4F56-96B7-31F981F4FDD0}"/>
                  </a:ext>
                </a:extLst>
              </p:cNvPr>
              <p:cNvSpPr txBox="1">
                <a:spLocks noRot="1" noChangeAspect="1" noMove="1" noResize="1" noEditPoints="1" noAdjustHandles="1" noChangeArrowheads="1" noChangeShapeType="1" noTextEdit="1"/>
              </p:cNvSpPr>
              <p:nvPr/>
            </p:nvSpPr>
            <p:spPr>
              <a:xfrm>
                <a:off x="5641561" y="1825625"/>
                <a:ext cx="2362200" cy="369332"/>
              </a:xfrm>
              <a:prstGeom prst="rect">
                <a:avLst/>
              </a:prstGeom>
              <a:blipFill>
                <a:blip r:embed="rId2"/>
                <a:stretch>
                  <a:fillRect l="-2062" t="-9836" b="-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Hộp Văn bản 10">
                <a:extLst>
                  <a:ext uri="{FF2B5EF4-FFF2-40B4-BE49-F238E27FC236}">
                    <a16:creationId xmlns:a16="http://schemas.microsoft.com/office/drawing/2014/main" id="{A44ACAB1-46D9-4164-8661-4D33CA01FC9C}"/>
                  </a:ext>
                </a:extLst>
              </p:cNvPr>
              <p:cNvSpPr txBox="1"/>
              <p:nvPr/>
            </p:nvSpPr>
            <p:spPr>
              <a:xfrm>
                <a:off x="4460461" y="2745343"/>
                <a:ext cx="34290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Chuỗi tượng trưng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12∗0.8</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m:t>
                        </m:r>
                      </m:sup>
                    </m:sSup>
                  </m:oMath>
                </a14:m>
                <a:endParaRPr lang="en-US">
                  <a:latin typeface="Cambria" panose="02040503050406030204" pitchFamily="18" charset="0"/>
                  <a:ea typeface="Cambria" panose="02040503050406030204" pitchFamily="18" charset="0"/>
                </a:endParaRPr>
              </a:p>
            </p:txBody>
          </p:sp>
        </mc:Choice>
        <mc:Fallback xmlns="">
          <p:sp>
            <p:nvSpPr>
              <p:cNvPr id="11" name="Hộp Văn bản 10">
                <a:extLst>
                  <a:ext uri="{FF2B5EF4-FFF2-40B4-BE49-F238E27FC236}">
                    <a16:creationId xmlns:a16="http://schemas.microsoft.com/office/drawing/2014/main" id="{A44ACAB1-46D9-4164-8661-4D33CA01FC9C}"/>
                  </a:ext>
                </a:extLst>
              </p:cNvPr>
              <p:cNvSpPr txBox="1">
                <a:spLocks noRot="1" noChangeAspect="1" noMove="1" noResize="1" noEditPoints="1" noAdjustHandles="1" noChangeArrowheads="1" noChangeShapeType="1" noTextEdit="1"/>
              </p:cNvSpPr>
              <p:nvPr/>
            </p:nvSpPr>
            <p:spPr>
              <a:xfrm>
                <a:off x="4460461" y="2745343"/>
                <a:ext cx="3429000" cy="369332"/>
              </a:xfrm>
              <a:prstGeom prst="rect">
                <a:avLst/>
              </a:prstGeom>
              <a:blipFill>
                <a:blip r:embed="rId3"/>
                <a:stretch>
                  <a:fillRect l="-1601" t="-9836" b="-22951"/>
                </a:stretch>
              </a:blipFill>
            </p:spPr>
            <p:txBody>
              <a:bodyPr/>
              <a:lstStyle/>
              <a:p>
                <a:r>
                  <a:rPr lang="en-US">
                    <a:noFill/>
                  </a:rPr>
                  <a:t> </a:t>
                </a:r>
              </a:p>
            </p:txBody>
          </p:sp>
        </mc:Fallback>
      </mc:AlternateContent>
      <p:sp>
        <p:nvSpPr>
          <p:cNvPr id="13" name="Hộp Văn bản 12">
            <a:extLst>
              <a:ext uri="{FF2B5EF4-FFF2-40B4-BE49-F238E27FC236}">
                <a16:creationId xmlns:a16="http://schemas.microsoft.com/office/drawing/2014/main" id="{E8E942FD-0DC5-4F49-86FD-6656D397B6F8}"/>
              </a:ext>
            </a:extLst>
          </p:cNvPr>
          <p:cNvSpPr txBox="1"/>
          <p:nvPr/>
        </p:nvSpPr>
        <p:spPr>
          <a:xfrm>
            <a:off x="7410036" y="3832225"/>
            <a:ext cx="191135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000000001111</a:t>
            </a:r>
          </a:p>
        </p:txBody>
      </p:sp>
      <p:sp>
        <p:nvSpPr>
          <p:cNvPr id="15" name="Hộp Văn bản 14">
            <a:extLst>
              <a:ext uri="{FF2B5EF4-FFF2-40B4-BE49-F238E27FC236}">
                <a16:creationId xmlns:a16="http://schemas.microsoft.com/office/drawing/2014/main" id="{F8302673-481D-4DAD-935A-4FB9FAD13E03}"/>
              </a:ext>
            </a:extLst>
          </p:cNvPr>
          <p:cNvSpPr txBox="1"/>
          <p:nvPr/>
        </p:nvSpPr>
        <p:spPr>
          <a:xfrm rot="20032734">
            <a:off x="2398728" y="3430330"/>
            <a:ext cx="191135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100001111111</a:t>
            </a:r>
          </a:p>
        </p:txBody>
      </p:sp>
      <p:sp>
        <p:nvSpPr>
          <p:cNvPr id="17" name="Hộp Văn bản 16">
            <a:extLst>
              <a:ext uri="{FF2B5EF4-FFF2-40B4-BE49-F238E27FC236}">
                <a16:creationId xmlns:a16="http://schemas.microsoft.com/office/drawing/2014/main" id="{C63C29B5-E75F-4C1B-8030-F41C5E2E5B09}"/>
              </a:ext>
            </a:extLst>
          </p:cNvPr>
          <p:cNvSpPr txBox="1"/>
          <p:nvPr/>
        </p:nvSpPr>
        <p:spPr>
          <a:xfrm rot="254821">
            <a:off x="3504785" y="4588331"/>
            <a:ext cx="191135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111111111000</a:t>
            </a:r>
          </a:p>
        </p:txBody>
      </p:sp>
      <p:sp>
        <p:nvSpPr>
          <p:cNvPr id="3" name="Chỗ dành sẵn cho Số hiệu Bản chiếu 2">
            <a:extLst>
              <a:ext uri="{FF2B5EF4-FFF2-40B4-BE49-F238E27FC236}">
                <a16:creationId xmlns:a16="http://schemas.microsoft.com/office/drawing/2014/main" id="{2BE012F0-F572-498C-B5EB-4C800B0EB160}"/>
              </a:ext>
            </a:extLst>
          </p:cNvPr>
          <p:cNvSpPr>
            <a:spLocks noGrp="1"/>
          </p:cNvSpPr>
          <p:nvPr>
            <p:ph type="sldNum" sz="quarter" idx="12"/>
          </p:nvPr>
        </p:nvSpPr>
        <p:spPr/>
        <p:txBody>
          <a:bodyPr/>
          <a:lstStyle/>
          <a:p>
            <a:fld id="{74ABBA0F-ED8F-4A6E-AA06-FEAFBF3D52EE}" type="slidenum">
              <a:rPr lang="en-US" smtClean="0"/>
              <a:t>49</a:t>
            </a:fld>
            <a:endParaRPr lang="en-US"/>
          </a:p>
        </p:txBody>
      </p:sp>
    </p:spTree>
    <p:extLst>
      <p:ext uri="{BB962C8B-B14F-4D97-AF65-F5344CB8AC3E}">
        <p14:creationId xmlns:p14="http://schemas.microsoft.com/office/powerpoint/2010/main" val="239390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92BC2BB1-5AFE-4FC9-A91E-11ECAB135C66}"/>
              </a:ext>
            </a:extLst>
          </p:cNvPr>
          <p:cNvSpPr/>
          <p:nvPr/>
        </p:nvSpPr>
        <p:spPr>
          <a:xfrm>
            <a:off x="1212811" y="2683362"/>
            <a:ext cx="1852682" cy="187263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Toán &amp; lý thuyết lượng tử cơ bản </a:t>
            </a:r>
          </a:p>
          <a:p>
            <a:pPr algn="ctr"/>
            <a:r>
              <a:rPr lang="en-US">
                <a:latin typeface="Cambria" panose="02040503050406030204" pitchFamily="18" charset="0"/>
                <a:ea typeface="Cambria" panose="02040503050406030204" pitchFamily="18" charset="0"/>
              </a:rPr>
              <a:t>[1, 2, 3, 4]</a:t>
            </a:r>
          </a:p>
        </p:txBody>
      </p:sp>
      <p:sp>
        <p:nvSpPr>
          <p:cNvPr id="6" name="Hình chữ nhật 5">
            <a:extLst>
              <a:ext uri="{FF2B5EF4-FFF2-40B4-BE49-F238E27FC236}">
                <a16:creationId xmlns:a16="http://schemas.microsoft.com/office/drawing/2014/main" id="{79A1E99A-4EA8-4046-80EF-242EC12CBECC}"/>
              </a:ext>
            </a:extLst>
          </p:cNvPr>
          <p:cNvSpPr/>
          <p:nvPr/>
        </p:nvSpPr>
        <p:spPr>
          <a:xfrm>
            <a:off x="3764925" y="1600335"/>
            <a:ext cx="1852682" cy="99944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Khoa học máy tính</a:t>
            </a:r>
          </a:p>
        </p:txBody>
      </p:sp>
      <p:sp>
        <p:nvSpPr>
          <p:cNvPr id="11" name="Hình chữ nhật 10">
            <a:extLst>
              <a:ext uri="{FF2B5EF4-FFF2-40B4-BE49-F238E27FC236}">
                <a16:creationId xmlns:a16="http://schemas.microsoft.com/office/drawing/2014/main" id="{BA1B6F42-828A-4063-8126-1171329E5456}"/>
              </a:ext>
            </a:extLst>
          </p:cNvPr>
          <p:cNvSpPr/>
          <p:nvPr/>
        </p:nvSpPr>
        <p:spPr>
          <a:xfrm>
            <a:off x="3764925" y="3875505"/>
            <a:ext cx="1852682" cy="104296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Công nghệ phần mềm</a:t>
            </a:r>
          </a:p>
        </p:txBody>
      </p:sp>
      <p:sp>
        <p:nvSpPr>
          <p:cNvPr id="13" name="Hình chữ nhật 12">
            <a:extLst>
              <a:ext uri="{FF2B5EF4-FFF2-40B4-BE49-F238E27FC236}">
                <a16:creationId xmlns:a16="http://schemas.microsoft.com/office/drawing/2014/main" id="{08D865B0-72EA-42B7-9896-8B5F16F60782}"/>
              </a:ext>
            </a:extLst>
          </p:cNvPr>
          <p:cNvSpPr/>
          <p:nvPr/>
        </p:nvSpPr>
        <p:spPr>
          <a:xfrm>
            <a:off x="3764926" y="2687211"/>
            <a:ext cx="1852682" cy="104296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Kỹ thuật máy tính</a:t>
            </a:r>
          </a:p>
        </p:txBody>
      </p:sp>
      <p:sp>
        <p:nvSpPr>
          <p:cNvPr id="23" name="Hình chữ nhật 22">
            <a:extLst>
              <a:ext uri="{FF2B5EF4-FFF2-40B4-BE49-F238E27FC236}">
                <a16:creationId xmlns:a16="http://schemas.microsoft.com/office/drawing/2014/main" id="{E72E2A77-4058-4753-BFAE-D0CA019C5703}"/>
              </a:ext>
            </a:extLst>
          </p:cNvPr>
          <p:cNvSpPr/>
          <p:nvPr/>
        </p:nvSpPr>
        <p:spPr>
          <a:xfrm>
            <a:off x="6059912" y="1600335"/>
            <a:ext cx="1841013" cy="99944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Thuật toán lượng tử [6]</a:t>
            </a:r>
          </a:p>
        </p:txBody>
      </p:sp>
      <p:sp>
        <p:nvSpPr>
          <p:cNvPr id="25" name="Hình chữ nhật 24">
            <a:extLst>
              <a:ext uri="{FF2B5EF4-FFF2-40B4-BE49-F238E27FC236}">
                <a16:creationId xmlns:a16="http://schemas.microsoft.com/office/drawing/2014/main" id="{36683492-C6F1-45D2-9121-386DBFC1569A}"/>
              </a:ext>
            </a:extLst>
          </p:cNvPr>
          <p:cNvSpPr/>
          <p:nvPr/>
        </p:nvSpPr>
        <p:spPr>
          <a:xfrm>
            <a:off x="6043838" y="3873581"/>
            <a:ext cx="1852682" cy="104296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Lập trình lượng tử [7]</a:t>
            </a:r>
          </a:p>
        </p:txBody>
      </p:sp>
      <p:cxnSp>
        <p:nvCxnSpPr>
          <p:cNvPr id="31" name="Đường kết nối Mũi tên Thẳng 30">
            <a:extLst>
              <a:ext uri="{FF2B5EF4-FFF2-40B4-BE49-F238E27FC236}">
                <a16:creationId xmlns:a16="http://schemas.microsoft.com/office/drawing/2014/main" id="{50B67D10-A1E0-4665-B41F-18710955EFE9}"/>
              </a:ext>
            </a:extLst>
          </p:cNvPr>
          <p:cNvCxnSpPr>
            <a:cxnSpLocks/>
            <a:stCxn id="11" idx="3"/>
            <a:endCxn id="25" idx="1"/>
          </p:cNvCxnSpPr>
          <p:nvPr/>
        </p:nvCxnSpPr>
        <p:spPr>
          <a:xfrm flipV="1">
            <a:off x="5617607" y="4395061"/>
            <a:ext cx="426231" cy="19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Hình chữ nhật 39">
            <a:extLst>
              <a:ext uri="{FF2B5EF4-FFF2-40B4-BE49-F238E27FC236}">
                <a16:creationId xmlns:a16="http://schemas.microsoft.com/office/drawing/2014/main" id="{9B46F89F-C1B8-4F6E-B8B8-9E272DB63B72}"/>
              </a:ext>
            </a:extLst>
          </p:cNvPr>
          <p:cNvSpPr/>
          <p:nvPr/>
        </p:nvSpPr>
        <p:spPr>
          <a:xfrm>
            <a:off x="8265665" y="1600335"/>
            <a:ext cx="1864351" cy="99944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Độ phức tạp [8]</a:t>
            </a:r>
          </a:p>
        </p:txBody>
      </p:sp>
      <p:sp>
        <p:nvSpPr>
          <p:cNvPr id="12" name="Hình chữ nhật 11">
            <a:extLst>
              <a:ext uri="{FF2B5EF4-FFF2-40B4-BE49-F238E27FC236}">
                <a16:creationId xmlns:a16="http://schemas.microsoft.com/office/drawing/2014/main" id="{AC2EC464-7201-4909-ACE3-18784B89F3FE}"/>
              </a:ext>
            </a:extLst>
          </p:cNvPr>
          <p:cNvSpPr/>
          <p:nvPr/>
        </p:nvSpPr>
        <p:spPr>
          <a:xfrm>
            <a:off x="3764925" y="5063799"/>
            <a:ext cx="1852682" cy="104296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Mạng máy tính &amp; truyền thông</a:t>
            </a:r>
          </a:p>
        </p:txBody>
      </p:sp>
      <p:sp>
        <p:nvSpPr>
          <p:cNvPr id="15" name="Hình chữ nhật 14">
            <a:extLst>
              <a:ext uri="{FF2B5EF4-FFF2-40B4-BE49-F238E27FC236}">
                <a16:creationId xmlns:a16="http://schemas.microsoft.com/office/drawing/2014/main" id="{7B355A04-8E84-4D35-8462-8098802BE943}"/>
              </a:ext>
            </a:extLst>
          </p:cNvPr>
          <p:cNvSpPr/>
          <p:nvPr/>
        </p:nvSpPr>
        <p:spPr>
          <a:xfrm>
            <a:off x="8287097" y="5063799"/>
            <a:ext cx="1852682" cy="1027957"/>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Mật mã lượng tử [9]</a:t>
            </a:r>
          </a:p>
        </p:txBody>
      </p:sp>
      <p:cxnSp>
        <p:nvCxnSpPr>
          <p:cNvPr id="121" name="Đường kết nối Mũi tên Thẳng 120">
            <a:extLst>
              <a:ext uri="{FF2B5EF4-FFF2-40B4-BE49-F238E27FC236}">
                <a16:creationId xmlns:a16="http://schemas.microsoft.com/office/drawing/2014/main" id="{C2C680AE-66F6-4F5B-9D48-DF9F0440AF37}"/>
              </a:ext>
            </a:extLst>
          </p:cNvPr>
          <p:cNvCxnSpPr>
            <a:cxnSpLocks/>
            <a:stCxn id="13" idx="3"/>
            <a:endCxn id="125" idx="1"/>
          </p:cNvCxnSpPr>
          <p:nvPr/>
        </p:nvCxnSpPr>
        <p:spPr>
          <a:xfrm>
            <a:off x="5617608" y="3208691"/>
            <a:ext cx="442304" cy="37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5" name="Hình chữ nhật 124">
            <a:extLst>
              <a:ext uri="{FF2B5EF4-FFF2-40B4-BE49-F238E27FC236}">
                <a16:creationId xmlns:a16="http://schemas.microsoft.com/office/drawing/2014/main" id="{74750C70-4421-4F4E-8121-A9F3862A17AD}"/>
              </a:ext>
            </a:extLst>
          </p:cNvPr>
          <p:cNvSpPr/>
          <p:nvPr/>
        </p:nvSpPr>
        <p:spPr>
          <a:xfrm>
            <a:off x="6059912" y="2690982"/>
            <a:ext cx="1852682" cy="104296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mbria" panose="02040503050406030204" pitchFamily="18" charset="0"/>
                <a:ea typeface="Cambria" panose="02040503050406030204" pitchFamily="18" charset="0"/>
              </a:rPr>
              <a:t>Qubit</a:t>
            </a:r>
            <a:r>
              <a:rPr lang="en-US">
                <a:latin typeface="Cambria" panose="02040503050406030204" pitchFamily="18" charset="0"/>
                <a:ea typeface="Cambria" panose="02040503050406030204" pitchFamily="18" charset="0"/>
              </a:rPr>
              <a:t>, cổng lượng tử [5]</a:t>
            </a:r>
            <a:endParaRPr lang="en-US" dirty="0">
              <a:latin typeface="Cambria" panose="02040503050406030204" pitchFamily="18" charset="0"/>
              <a:ea typeface="Cambria" panose="02040503050406030204" pitchFamily="18" charset="0"/>
            </a:endParaRPr>
          </a:p>
        </p:txBody>
      </p:sp>
      <p:cxnSp>
        <p:nvCxnSpPr>
          <p:cNvPr id="207" name="Đường kết nối Mũi tên Thẳng 206">
            <a:extLst>
              <a:ext uri="{FF2B5EF4-FFF2-40B4-BE49-F238E27FC236}">
                <a16:creationId xmlns:a16="http://schemas.microsoft.com/office/drawing/2014/main" id="{81D083E3-D1A4-4C03-A83A-7F40C8805C6E}"/>
              </a:ext>
            </a:extLst>
          </p:cNvPr>
          <p:cNvCxnSpPr>
            <a:cxnSpLocks/>
            <a:stCxn id="82" idx="3"/>
            <a:endCxn id="15" idx="1"/>
          </p:cNvCxnSpPr>
          <p:nvPr/>
        </p:nvCxnSpPr>
        <p:spPr>
          <a:xfrm>
            <a:off x="7876739" y="5577777"/>
            <a:ext cx="41035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2" name="Hình chữ nhật 81">
            <a:extLst>
              <a:ext uri="{FF2B5EF4-FFF2-40B4-BE49-F238E27FC236}">
                <a16:creationId xmlns:a16="http://schemas.microsoft.com/office/drawing/2014/main" id="{3DBD6D62-10BF-4ADD-8133-3C0AC10CBE4F}"/>
              </a:ext>
            </a:extLst>
          </p:cNvPr>
          <p:cNvSpPr/>
          <p:nvPr/>
        </p:nvSpPr>
        <p:spPr>
          <a:xfrm>
            <a:off x="6031455" y="5063798"/>
            <a:ext cx="1845284" cy="1027958"/>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Lý thuyết thông tin [10]</a:t>
            </a:r>
          </a:p>
        </p:txBody>
      </p:sp>
      <p:cxnSp>
        <p:nvCxnSpPr>
          <p:cNvPr id="96" name="Đường kết nối Mũi tên Thẳng 95">
            <a:extLst>
              <a:ext uri="{FF2B5EF4-FFF2-40B4-BE49-F238E27FC236}">
                <a16:creationId xmlns:a16="http://schemas.microsoft.com/office/drawing/2014/main" id="{9C211FE3-C537-456E-BB16-3448556DA55A}"/>
              </a:ext>
            </a:extLst>
          </p:cNvPr>
          <p:cNvCxnSpPr>
            <a:cxnSpLocks/>
            <a:stCxn id="12" idx="3"/>
            <a:endCxn id="82" idx="1"/>
          </p:cNvCxnSpPr>
          <p:nvPr/>
        </p:nvCxnSpPr>
        <p:spPr>
          <a:xfrm flipV="1">
            <a:off x="5617607" y="5577777"/>
            <a:ext cx="413848" cy="75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Hình chữ nhật 103">
            <a:extLst>
              <a:ext uri="{FF2B5EF4-FFF2-40B4-BE49-F238E27FC236}">
                <a16:creationId xmlns:a16="http://schemas.microsoft.com/office/drawing/2014/main" id="{FCA291A1-D92D-47B0-92E1-C2F63892C73E}"/>
              </a:ext>
            </a:extLst>
          </p:cNvPr>
          <p:cNvSpPr/>
          <p:nvPr/>
        </p:nvSpPr>
        <p:spPr>
          <a:xfrm>
            <a:off x="8281739" y="2690982"/>
            <a:ext cx="1852682" cy="10391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Phần cứng lượng tử [11]</a:t>
            </a:r>
            <a:endParaRPr lang="en-US" dirty="0">
              <a:latin typeface="Cambria" panose="02040503050406030204" pitchFamily="18" charset="0"/>
              <a:ea typeface="Cambria" panose="02040503050406030204" pitchFamily="18" charset="0"/>
            </a:endParaRPr>
          </a:p>
        </p:txBody>
      </p:sp>
      <p:cxnSp>
        <p:nvCxnSpPr>
          <p:cNvPr id="117" name="Đường kết nối Mũi tên Thẳng 116">
            <a:extLst>
              <a:ext uri="{FF2B5EF4-FFF2-40B4-BE49-F238E27FC236}">
                <a16:creationId xmlns:a16="http://schemas.microsoft.com/office/drawing/2014/main" id="{93AEFF07-F59B-4645-8131-66CEDDF42073}"/>
              </a:ext>
            </a:extLst>
          </p:cNvPr>
          <p:cNvCxnSpPr>
            <a:cxnSpLocks/>
            <a:stCxn id="125" idx="3"/>
            <a:endCxn id="104" idx="1"/>
          </p:cNvCxnSpPr>
          <p:nvPr/>
        </p:nvCxnSpPr>
        <p:spPr>
          <a:xfrm flipV="1">
            <a:off x="7912594" y="3210577"/>
            <a:ext cx="369145" cy="1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0" name="Đường kết nối: Mũi tên Gấp khúc 109">
            <a:extLst>
              <a:ext uri="{FF2B5EF4-FFF2-40B4-BE49-F238E27FC236}">
                <a16:creationId xmlns:a16="http://schemas.microsoft.com/office/drawing/2014/main" id="{E565C273-A4CC-40B4-8EA0-935292CEED87}"/>
              </a:ext>
            </a:extLst>
          </p:cNvPr>
          <p:cNvCxnSpPr>
            <a:cxnSpLocks/>
            <a:stCxn id="4" idx="0"/>
            <a:endCxn id="6" idx="1"/>
          </p:cNvCxnSpPr>
          <p:nvPr/>
        </p:nvCxnSpPr>
        <p:spPr>
          <a:xfrm rot="5400000" flipH="1" flipV="1">
            <a:off x="2660386" y="1578824"/>
            <a:ext cx="583304" cy="162577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6" name="Đường kết nối: Mũi tên Gấp khúc 125">
            <a:extLst>
              <a:ext uri="{FF2B5EF4-FFF2-40B4-BE49-F238E27FC236}">
                <a16:creationId xmlns:a16="http://schemas.microsoft.com/office/drawing/2014/main" id="{690F605C-0E0A-45F6-8B47-D27EB48F787B}"/>
              </a:ext>
            </a:extLst>
          </p:cNvPr>
          <p:cNvCxnSpPr>
            <a:cxnSpLocks/>
            <a:stCxn id="4" idx="3"/>
            <a:endCxn id="13" idx="1"/>
          </p:cNvCxnSpPr>
          <p:nvPr/>
        </p:nvCxnSpPr>
        <p:spPr>
          <a:xfrm flipV="1">
            <a:off x="3065493" y="3208691"/>
            <a:ext cx="699433" cy="410989"/>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32" name="Đường kết nối: Mũi tên Gấp khúc 131">
            <a:extLst>
              <a:ext uri="{FF2B5EF4-FFF2-40B4-BE49-F238E27FC236}">
                <a16:creationId xmlns:a16="http://schemas.microsoft.com/office/drawing/2014/main" id="{234E8B22-84CA-4F6E-ACDD-C14CCC907D88}"/>
              </a:ext>
            </a:extLst>
          </p:cNvPr>
          <p:cNvCxnSpPr>
            <a:cxnSpLocks/>
            <a:stCxn id="4" idx="3"/>
            <a:endCxn id="11" idx="1"/>
          </p:cNvCxnSpPr>
          <p:nvPr/>
        </p:nvCxnSpPr>
        <p:spPr>
          <a:xfrm>
            <a:off x="3065493" y="3619680"/>
            <a:ext cx="699432" cy="777305"/>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35" name="Đường kết nối: Mũi tên Gấp khúc 134">
            <a:extLst>
              <a:ext uri="{FF2B5EF4-FFF2-40B4-BE49-F238E27FC236}">
                <a16:creationId xmlns:a16="http://schemas.microsoft.com/office/drawing/2014/main" id="{EA491352-936A-4705-99C3-70DB155E6B82}"/>
              </a:ext>
            </a:extLst>
          </p:cNvPr>
          <p:cNvCxnSpPr>
            <a:cxnSpLocks/>
            <a:stCxn id="4" idx="2"/>
            <a:endCxn id="12" idx="1"/>
          </p:cNvCxnSpPr>
          <p:nvPr/>
        </p:nvCxnSpPr>
        <p:spPr>
          <a:xfrm rot="16200000" flipH="1">
            <a:off x="2437397" y="4257751"/>
            <a:ext cx="1029282" cy="162577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Đường kết nối Mũi tên Thẳng 153">
            <a:extLst>
              <a:ext uri="{FF2B5EF4-FFF2-40B4-BE49-F238E27FC236}">
                <a16:creationId xmlns:a16="http://schemas.microsoft.com/office/drawing/2014/main" id="{B5195EBB-DA0F-4C43-8287-0297F6125D30}"/>
              </a:ext>
            </a:extLst>
          </p:cNvPr>
          <p:cNvCxnSpPr>
            <a:cxnSpLocks/>
            <a:stCxn id="6" idx="3"/>
            <a:endCxn id="23" idx="1"/>
          </p:cNvCxnSpPr>
          <p:nvPr/>
        </p:nvCxnSpPr>
        <p:spPr>
          <a:xfrm>
            <a:off x="5617607" y="2100058"/>
            <a:ext cx="44230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2" name="Đường kết nối Mũi tên Thẳng 161">
            <a:extLst>
              <a:ext uri="{FF2B5EF4-FFF2-40B4-BE49-F238E27FC236}">
                <a16:creationId xmlns:a16="http://schemas.microsoft.com/office/drawing/2014/main" id="{851ADD7C-A232-47EF-B2DF-3B526EF6A7FA}"/>
              </a:ext>
            </a:extLst>
          </p:cNvPr>
          <p:cNvCxnSpPr>
            <a:cxnSpLocks/>
            <a:stCxn id="23" idx="3"/>
            <a:endCxn id="40" idx="1"/>
          </p:cNvCxnSpPr>
          <p:nvPr/>
        </p:nvCxnSpPr>
        <p:spPr>
          <a:xfrm>
            <a:off x="7900925" y="2100058"/>
            <a:ext cx="36474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2863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ng 45">
            <a:extLst>
              <a:ext uri="{FF2B5EF4-FFF2-40B4-BE49-F238E27FC236}">
                <a16:creationId xmlns:a16="http://schemas.microsoft.com/office/drawing/2014/main" id="{A453B7F4-C4CA-43E2-B818-6B00CEDC40DD}"/>
              </a:ext>
            </a:extLst>
          </p:cNvPr>
          <p:cNvSpPr/>
          <p:nvPr/>
        </p:nvSpPr>
        <p:spPr>
          <a:xfrm>
            <a:off x="1871368" y="1106323"/>
            <a:ext cx="1088574" cy="150948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Đường kết nối Mũi tên Thẳng 5">
            <a:extLst>
              <a:ext uri="{FF2B5EF4-FFF2-40B4-BE49-F238E27FC236}">
                <a16:creationId xmlns:a16="http://schemas.microsoft.com/office/drawing/2014/main" id="{10DDCC77-DBCF-4133-95A5-E6B1DF8FFF17}"/>
              </a:ext>
            </a:extLst>
          </p:cNvPr>
          <p:cNvCxnSpPr/>
          <p:nvPr/>
        </p:nvCxnSpPr>
        <p:spPr>
          <a:xfrm flipH="1">
            <a:off x="5994400" y="3265714"/>
            <a:ext cx="46155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Đường kết nối Mũi tên Thẳng 6">
            <a:extLst>
              <a:ext uri="{FF2B5EF4-FFF2-40B4-BE49-F238E27FC236}">
                <a16:creationId xmlns:a16="http://schemas.microsoft.com/office/drawing/2014/main" id="{686FEDF9-65BC-488E-BA4C-40767B924110}"/>
              </a:ext>
            </a:extLst>
          </p:cNvPr>
          <p:cNvCxnSpPr>
            <a:cxnSpLocks/>
          </p:cNvCxnSpPr>
          <p:nvPr/>
        </p:nvCxnSpPr>
        <p:spPr>
          <a:xfrm flipV="1">
            <a:off x="8302171" y="1058272"/>
            <a:ext cx="1" cy="44232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Hộp Văn bản 9">
            <a:extLst>
              <a:ext uri="{FF2B5EF4-FFF2-40B4-BE49-F238E27FC236}">
                <a16:creationId xmlns:a16="http://schemas.microsoft.com/office/drawing/2014/main" id="{50BCF9ED-775E-4246-AC51-45802A5444C7}"/>
              </a:ext>
            </a:extLst>
          </p:cNvPr>
          <p:cNvSpPr txBox="1"/>
          <p:nvPr/>
        </p:nvSpPr>
        <p:spPr>
          <a:xfrm>
            <a:off x="8128004" y="596260"/>
            <a:ext cx="248193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Ảo</a:t>
            </a:r>
          </a:p>
        </p:txBody>
      </p:sp>
      <p:sp>
        <p:nvSpPr>
          <p:cNvPr id="12" name="Hộp Văn bản 11">
            <a:extLst>
              <a:ext uri="{FF2B5EF4-FFF2-40B4-BE49-F238E27FC236}">
                <a16:creationId xmlns:a16="http://schemas.microsoft.com/office/drawing/2014/main" id="{93077E3E-C3D2-4419-96A1-3861075741FD}"/>
              </a:ext>
            </a:extLst>
          </p:cNvPr>
          <p:cNvSpPr txBox="1"/>
          <p:nvPr/>
        </p:nvSpPr>
        <p:spPr>
          <a:xfrm>
            <a:off x="10609944" y="3081048"/>
            <a:ext cx="841828"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Thực</a:t>
            </a:r>
          </a:p>
        </p:txBody>
      </p:sp>
      <p:cxnSp>
        <p:nvCxnSpPr>
          <p:cNvPr id="14" name="Đường kết nối Mũi tên Thẳng 13">
            <a:extLst>
              <a:ext uri="{FF2B5EF4-FFF2-40B4-BE49-F238E27FC236}">
                <a16:creationId xmlns:a16="http://schemas.microsoft.com/office/drawing/2014/main" id="{F749A9DB-607F-4428-9E66-F725F288236E}"/>
              </a:ext>
            </a:extLst>
          </p:cNvPr>
          <p:cNvCxnSpPr>
            <a:cxnSpLocks/>
          </p:cNvCxnSpPr>
          <p:nvPr/>
        </p:nvCxnSpPr>
        <p:spPr>
          <a:xfrm flipV="1">
            <a:off x="8302171" y="1872343"/>
            <a:ext cx="1161144" cy="1393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Đường kết nối Mũi tên Thẳng 16">
            <a:extLst>
              <a:ext uri="{FF2B5EF4-FFF2-40B4-BE49-F238E27FC236}">
                <a16:creationId xmlns:a16="http://schemas.microsoft.com/office/drawing/2014/main" id="{C949439D-12D8-4F9F-B0E3-0E053C8D09FD}"/>
              </a:ext>
            </a:extLst>
          </p:cNvPr>
          <p:cNvCxnSpPr>
            <a:cxnSpLocks/>
          </p:cNvCxnSpPr>
          <p:nvPr/>
        </p:nvCxnSpPr>
        <p:spPr>
          <a:xfrm flipV="1">
            <a:off x="283572" y="3812749"/>
            <a:ext cx="2375898" cy="15780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Đường kết nối Mũi tên Thẳng 18">
            <a:extLst>
              <a:ext uri="{FF2B5EF4-FFF2-40B4-BE49-F238E27FC236}">
                <a16:creationId xmlns:a16="http://schemas.microsoft.com/office/drawing/2014/main" id="{E6D4EA2B-A443-43AB-A92C-A60FDC417271}"/>
              </a:ext>
            </a:extLst>
          </p:cNvPr>
          <p:cNvCxnSpPr>
            <a:cxnSpLocks/>
          </p:cNvCxnSpPr>
          <p:nvPr/>
        </p:nvCxnSpPr>
        <p:spPr>
          <a:xfrm flipV="1">
            <a:off x="1061765" y="4991646"/>
            <a:ext cx="2375898" cy="15780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19">
            <a:extLst>
              <a:ext uri="{FF2B5EF4-FFF2-40B4-BE49-F238E27FC236}">
                <a16:creationId xmlns:a16="http://schemas.microsoft.com/office/drawing/2014/main" id="{D641500C-C454-4165-95B4-F100D3AF7787}"/>
              </a:ext>
            </a:extLst>
          </p:cNvPr>
          <p:cNvCxnSpPr>
            <a:cxnSpLocks/>
          </p:cNvCxnSpPr>
          <p:nvPr/>
        </p:nvCxnSpPr>
        <p:spPr>
          <a:xfrm flipH="1" flipV="1">
            <a:off x="283573" y="5390788"/>
            <a:ext cx="778192" cy="1178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Đường kết nối Mũi tên Thẳng 22">
            <a:extLst>
              <a:ext uri="{FF2B5EF4-FFF2-40B4-BE49-F238E27FC236}">
                <a16:creationId xmlns:a16="http://schemas.microsoft.com/office/drawing/2014/main" id="{6E909D9B-FC84-4586-B72B-8C3A372288A6}"/>
              </a:ext>
            </a:extLst>
          </p:cNvPr>
          <p:cNvCxnSpPr>
            <a:cxnSpLocks/>
          </p:cNvCxnSpPr>
          <p:nvPr/>
        </p:nvCxnSpPr>
        <p:spPr>
          <a:xfrm flipH="1" flipV="1">
            <a:off x="2646067" y="3841778"/>
            <a:ext cx="778192" cy="1178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Đường kết nối Mũi tên Thẳng 23">
            <a:extLst>
              <a:ext uri="{FF2B5EF4-FFF2-40B4-BE49-F238E27FC236}">
                <a16:creationId xmlns:a16="http://schemas.microsoft.com/office/drawing/2014/main" id="{5EA700FC-1B52-41E7-AB86-8131D9239503}"/>
              </a:ext>
            </a:extLst>
          </p:cNvPr>
          <p:cNvCxnSpPr>
            <a:cxnSpLocks/>
          </p:cNvCxnSpPr>
          <p:nvPr/>
        </p:nvCxnSpPr>
        <p:spPr>
          <a:xfrm flipV="1">
            <a:off x="1061764" y="3841778"/>
            <a:ext cx="1570899" cy="2727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Hộp Văn bản 28">
                <a:extLst>
                  <a:ext uri="{FF2B5EF4-FFF2-40B4-BE49-F238E27FC236}">
                    <a16:creationId xmlns:a16="http://schemas.microsoft.com/office/drawing/2014/main" id="{E9192655-76BD-428B-BBA9-6674C9BE0649}"/>
                  </a:ext>
                </a:extLst>
              </p:cNvPr>
              <p:cNvSpPr txBox="1"/>
              <p:nvPr/>
            </p:nvSpPr>
            <p:spPr>
              <a:xfrm>
                <a:off x="1141307" y="4121544"/>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𝑐</m:t>
                          </m:r>
                        </m:e>
                        <m:sub>
                          <m:r>
                            <a:rPr lang="en-US" b="0" i="1" smtClean="0">
                              <a:latin typeface="Cambria Math" panose="02040503050406030204" pitchFamily="18" charset="0"/>
                              <a:ea typeface="Cambria" panose="02040503050406030204" pitchFamily="18" charset="0"/>
                            </a:rPr>
                            <m:t>1</m:t>
                          </m:r>
                        </m:sub>
                      </m:sSub>
                    </m:oMath>
                  </m:oMathPara>
                </a14:m>
                <a:endParaRPr lang="en-US">
                  <a:latin typeface="Cambria" panose="02040503050406030204" pitchFamily="18" charset="0"/>
                  <a:ea typeface="Cambria" panose="02040503050406030204" pitchFamily="18" charset="0"/>
                </a:endParaRPr>
              </a:p>
            </p:txBody>
          </p:sp>
        </mc:Choice>
        <mc:Fallback xmlns="">
          <p:sp>
            <p:nvSpPr>
              <p:cNvPr id="29" name="Hộp Văn bản 28">
                <a:extLst>
                  <a:ext uri="{FF2B5EF4-FFF2-40B4-BE49-F238E27FC236}">
                    <a16:creationId xmlns:a16="http://schemas.microsoft.com/office/drawing/2014/main" id="{E9192655-76BD-428B-BBA9-6674C9BE0649}"/>
                  </a:ext>
                </a:extLst>
              </p:cNvPr>
              <p:cNvSpPr txBox="1">
                <a:spLocks noRot="1" noChangeAspect="1" noMove="1" noResize="1" noEditPoints="1" noAdjustHandles="1" noChangeArrowheads="1" noChangeShapeType="1" noTextEdit="1"/>
              </p:cNvSpPr>
              <p:nvPr/>
            </p:nvSpPr>
            <p:spPr>
              <a:xfrm>
                <a:off x="1141307" y="4121544"/>
                <a:ext cx="546530" cy="383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Hộp Văn bản 30">
                <a:extLst>
                  <a:ext uri="{FF2B5EF4-FFF2-40B4-BE49-F238E27FC236}">
                    <a16:creationId xmlns:a16="http://schemas.microsoft.com/office/drawing/2014/main" id="{1A6B3DF0-A40B-488D-A01E-765399131825}"/>
                  </a:ext>
                </a:extLst>
              </p:cNvPr>
              <p:cNvSpPr txBox="1"/>
              <p:nvPr/>
            </p:nvSpPr>
            <p:spPr>
              <a:xfrm>
                <a:off x="2265630" y="5686212"/>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𝑐</m:t>
                          </m:r>
                        </m:e>
                        <m:sub>
                          <m:r>
                            <a:rPr lang="en-US" b="0" i="1" smtClean="0">
                              <a:latin typeface="Cambria Math" panose="02040503050406030204" pitchFamily="18" charset="0"/>
                              <a:ea typeface="Cambria" panose="02040503050406030204" pitchFamily="18" charset="0"/>
                            </a:rPr>
                            <m:t>1</m:t>
                          </m:r>
                        </m:sub>
                      </m:sSub>
                    </m:oMath>
                  </m:oMathPara>
                </a14:m>
                <a:endParaRPr lang="en-US">
                  <a:latin typeface="Cambria" panose="02040503050406030204" pitchFamily="18" charset="0"/>
                  <a:ea typeface="Cambria" panose="02040503050406030204" pitchFamily="18" charset="0"/>
                </a:endParaRPr>
              </a:p>
            </p:txBody>
          </p:sp>
        </mc:Choice>
        <mc:Fallback xmlns="">
          <p:sp>
            <p:nvSpPr>
              <p:cNvPr id="31" name="Hộp Văn bản 30">
                <a:extLst>
                  <a:ext uri="{FF2B5EF4-FFF2-40B4-BE49-F238E27FC236}">
                    <a16:creationId xmlns:a16="http://schemas.microsoft.com/office/drawing/2014/main" id="{1A6B3DF0-A40B-488D-A01E-765399131825}"/>
                  </a:ext>
                </a:extLst>
              </p:cNvPr>
              <p:cNvSpPr txBox="1">
                <a:spLocks noRot="1" noChangeAspect="1" noMove="1" noResize="1" noEditPoints="1" noAdjustHandles="1" noChangeArrowheads="1" noChangeShapeType="1" noTextEdit="1"/>
              </p:cNvSpPr>
              <p:nvPr/>
            </p:nvSpPr>
            <p:spPr>
              <a:xfrm>
                <a:off x="2265630" y="5686212"/>
                <a:ext cx="546530" cy="3831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Hộp Văn bản 32">
                <a:extLst>
                  <a:ext uri="{FF2B5EF4-FFF2-40B4-BE49-F238E27FC236}">
                    <a16:creationId xmlns:a16="http://schemas.microsoft.com/office/drawing/2014/main" id="{9069BA33-FF64-457F-8B6B-72B355A59D2B}"/>
                  </a:ext>
                </a:extLst>
              </p:cNvPr>
              <p:cNvSpPr txBox="1"/>
              <p:nvPr/>
            </p:nvSpPr>
            <p:spPr>
              <a:xfrm>
                <a:off x="186567" y="5929693"/>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𝑐</m:t>
                          </m:r>
                        </m:e>
                        <m:sub>
                          <m:r>
                            <a:rPr lang="en-US" b="0" i="1" smtClean="0">
                              <a:latin typeface="Cambria Math" panose="02040503050406030204" pitchFamily="18" charset="0"/>
                              <a:ea typeface="Cambria" panose="02040503050406030204" pitchFamily="18" charset="0"/>
                            </a:rPr>
                            <m:t>2</m:t>
                          </m:r>
                        </m:sub>
                      </m:sSub>
                    </m:oMath>
                  </m:oMathPara>
                </a14:m>
                <a:endParaRPr lang="en-US">
                  <a:latin typeface="Cambria" panose="02040503050406030204" pitchFamily="18" charset="0"/>
                  <a:ea typeface="Cambria" panose="02040503050406030204" pitchFamily="18" charset="0"/>
                </a:endParaRPr>
              </a:p>
            </p:txBody>
          </p:sp>
        </mc:Choice>
        <mc:Fallback xmlns="">
          <p:sp>
            <p:nvSpPr>
              <p:cNvPr id="33" name="Hộp Văn bản 32">
                <a:extLst>
                  <a:ext uri="{FF2B5EF4-FFF2-40B4-BE49-F238E27FC236}">
                    <a16:creationId xmlns:a16="http://schemas.microsoft.com/office/drawing/2014/main" id="{9069BA33-FF64-457F-8B6B-72B355A59D2B}"/>
                  </a:ext>
                </a:extLst>
              </p:cNvPr>
              <p:cNvSpPr txBox="1">
                <a:spLocks noRot="1" noChangeAspect="1" noMove="1" noResize="1" noEditPoints="1" noAdjustHandles="1" noChangeArrowheads="1" noChangeShapeType="1" noTextEdit="1"/>
              </p:cNvSpPr>
              <p:nvPr/>
            </p:nvSpPr>
            <p:spPr>
              <a:xfrm>
                <a:off x="186567" y="5929693"/>
                <a:ext cx="546530" cy="38311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Hộp Văn bản 34">
                <a:extLst>
                  <a:ext uri="{FF2B5EF4-FFF2-40B4-BE49-F238E27FC236}">
                    <a16:creationId xmlns:a16="http://schemas.microsoft.com/office/drawing/2014/main" id="{73243D1F-11AA-494B-8F39-EA5318025FC7}"/>
                  </a:ext>
                </a:extLst>
              </p:cNvPr>
              <p:cNvSpPr txBox="1"/>
              <p:nvPr/>
            </p:nvSpPr>
            <p:spPr>
              <a:xfrm>
                <a:off x="3037517" y="4134549"/>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𝑐</m:t>
                          </m:r>
                        </m:e>
                        <m:sub>
                          <m:r>
                            <a:rPr lang="en-US" b="0" i="1" smtClean="0">
                              <a:latin typeface="Cambria Math" panose="02040503050406030204" pitchFamily="18" charset="0"/>
                              <a:ea typeface="Cambria" panose="02040503050406030204" pitchFamily="18" charset="0"/>
                            </a:rPr>
                            <m:t>2</m:t>
                          </m:r>
                        </m:sub>
                      </m:sSub>
                    </m:oMath>
                  </m:oMathPara>
                </a14:m>
                <a:endParaRPr lang="en-US">
                  <a:latin typeface="Cambria" panose="02040503050406030204" pitchFamily="18" charset="0"/>
                  <a:ea typeface="Cambria" panose="02040503050406030204" pitchFamily="18" charset="0"/>
                </a:endParaRPr>
              </a:p>
            </p:txBody>
          </p:sp>
        </mc:Choice>
        <mc:Fallback xmlns="">
          <p:sp>
            <p:nvSpPr>
              <p:cNvPr id="35" name="Hộp Văn bản 34">
                <a:extLst>
                  <a:ext uri="{FF2B5EF4-FFF2-40B4-BE49-F238E27FC236}">
                    <a16:creationId xmlns:a16="http://schemas.microsoft.com/office/drawing/2014/main" id="{73243D1F-11AA-494B-8F39-EA5318025FC7}"/>
                  </a:ext>
                </a:extLst>
              </p:cNvPr>
              <p:cNvSpPr txBox="1">
                <a:spLocks noRot="1" noChangeAspect="1" noMove="1" noResize="1" noEditPoints="1" noAdjustHandles="1" noChangeArrowheads="1" noChangeShapeType="1" noTextEdit="1"/>
              </p:cNvSpPr>
              <p:nvPr/>
            </p:nvSpPr>
            <p:spPr>
              <a:xfrm>
                <a:off x="3037517" y="4134549"/>
                <a:ext cx="546530" cy="38311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Hộp Văn bản 36">
                <a:extLst>
                  <a:ext uri="{FF2B5EF4-FFF2-40B4-BE49-F238E27FC236}">
                    <a16:creationId xmlns:a16="http://schemas.microsoft.com/office/drawing/2014/main" id="{CA7080B0-9670-46D1-BA76-3DDEB047CD99}"/>
                  </a:ext>
                </a:extLst>
              </p:cNvPr>
              <p:cNvSpPr txBox="1"/>
              <p:nvPr/>
            </p:nvSpPr>
            <p:spPr>
              <a:xfrm>
                <a:off x="1939749" y="4919719"/>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𝑐</m:t>
                              </m:r>
                            </m:e>
                            <m:sub>
                              <m:r>
                                <a:rPr lang="en-US" b="0" i="1" smtClean="0">
                                  <a:latin typeface="Cambria Math" panose="02040503050406030204" pitchFamily="18" charset="0"/>
                                  <a:ea typeface="Cambria" panose="02040503050406030204" pitchFamily="18" charset="0"/>
                                </a:rPr>
                                <m:t>1</m:t>
                              </m:r>
                            </m:sub>
                          </m:sSub>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𝑐</m:t>
                          </m:r>
                        </m:e>
                        <m:sub>
                          <m:r>
                            <a:rPr lang="en-US" b="0" i="1" smtClean="0">
                              <a:latin typeface="Cambria Math" panose="02040503050406030204" pitchFamily="18" charset="0"/>
                              <a:ea typeface="Cambria" panose="02040503050406030204" pitchFamily="18" charset="0"/>
                            </a:rPr>
                            <m:t>2</m:t>
                          </m:r>
                        </m:sub>
                      </m:sSub>
                    </m:oMath>
                  </m:oMathPara>
                </a14:m>
                <a:endParaRPr lang="en-US">
                  <a:latin typeface="Cambria" panose="02040503050406030204" pitchFamily="18" charset="0"/>
                  <a:ea typeface="Cambria" panose="02040503050406030204" pitchFamily="18" charset="0"/>
                </a:endParaRPr>
              </a:p>
            </p:txBody>
          </p:sp>
        </mc:Choice>
        <mc:Fallback xmlns="">
          <p:sp>
            <p:nvSpPr>
              <p:cNvPr id="37" name="Hộp Văn bản 36">
                <a:extLst>
                  <a:ext uri="{FF2B5EF4-FFF2-40B4-BE49-F238E27FC236}">
                    <a16:creationId xmlns:a16="http://schemas.microsoft.com/office/drawing/2014/main" id="{CA7080B0-9670-46D1-BA76-3DDEB047CD99}"/>
                  </a:ext>
                </a:extLst>
              </p:cNvPr>
              <p:cNvSpPr txBox="1">
                <a:spLocks noRot="1" noChangeAspect="1" noMove="1" noResize="1" noEditPoints="1" noAdjustHandles="1" noChangeArrowheads="1" noChangeShapeType="1" noTextEdit="1"/>
              </p:cNvSpPr>
              <p:nvPr/>
            </p:nvSpPr>
            <p:spPr>
              <a:xfrm>
                <a:off x="1939749" y="4919719"/>
                <a:ext cx="546530" cy="383118"/>
              </a:xfrm>
              <a:prstGeom prst="rect">
                <a:avLst/>
              </a:prstGeom>
              <a:blipFill>
                <a:blip r:embed="rId6"/>
                <a:stretch>
                  <a:fillRect r="-50000"/>
                </a:stretch>
              </a:blipFill>
            </p:spPr>
            <p:txBody>
              <a:bodyPr/>
              <a:lstStyle/>
              <a:p>
                <a:r>
                  <a:rPr lang="en-US">
                    <a:noFill/>
                  </a:rPr>
                  <a:t> </a:t>
                </a:r>
              </a:p>
            </p:txBody>
          </p:sp>
        </mc:Fallback>
      </mc:AlternateContent>
      <p:sp>
        <p:nvSpPr>
          <p:cNvPr id="39" name="Hình Bầu dục 38">
            <a:extLst>
              <a:ext uri="{FF2B5EF4-FFF2-40B4-BE49-F238E27FC236}">
                <a16:creationId xmlns:a16="http://schemas.microsoft.com/office/drawing/2014/main" id="{AC862BBB-991E-4597-B0F9-EED7678BA9D8}"/>
              </a:ext>
            </a:extLst>
          </p:cNvPr>
          <p:cNvSpPr/>
          <p:nvPr/>
        </p:nvSpPr>
        <p:spPr>
          <a:xfrm>
            <a:off x="401814" y="265669"/>
            <a:ext cx="3138694" cy="3163331"/>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0" name="Đường kết nối Mũi tên Thẳng 39">
            <a:extLst>
              <a:ext uri="{FF2B5EF4-FFF2-40B4-BE49-F238E27FC236}">
                <a16:creationId xmlns:a16="http://schemas.microsoft.com/office/drawing/2014/main" id="{AE89E270-E4E8-4706-ACF7-567EDF251B15}"/>
              </a:ext>
            </a:extLst>
          </p:cNvPr>
          <p:cNvCxnSpPr>
            <a:cxnSpLocks/>
          </p:cNvCxnSpPr>
          <p:nvPr/>
        </p:nvCxnSpPr>
        <p:spPr>
          <a:xfrm flipV="1">
            <a:off x="1971161" y="450335"/>
            <a:ext cx="771063" cy="13969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Đường kết nối Mũi tên Thẳng 42">
            <a:extLst>
              <a:ext uri="{FF2B5EF4-FFF2-40B4-BE49-F238E27FC236}">
                <a16:creationId xmlns:a16="http://schemas.microsoft.com/office/drawing/2014/main" id="{14A05B97-934B-40EB-8BFF-DACB9AB041F8}"/>
              </a:ext>
            </a:extLst>
          </p:cNvPr>
          <p:cNvCxnSpPr>
            <a:cxnSpLocks/>
            <a:endCxn id="39" idx="6"/>
          </p:cNvCxnSpPr>
          <p:nvPr/>
        </p:nvCxnSpPr>
        <p:spPr>
          <a:xfrm>
            <a:off x="1971160" y="1847334"/>
            <a:ext cx="156934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8" name="Hộp Văn bản 47">
                <a:extLst>
                  <a:ext uri="{FF2B5EF4-FFF2-40B4-BE49-F238E27FC236}">
                    <a16:creationId xmlns:a16="http://schemas.microsoft.com/office/drawing/2014/main" id="{E6B11D46-51E6-42F7-8EC9-F814E7E4DE1C}"/>
                  </a:ext>
                </a:extLst>
              </p:cNvPr>
              <p:cNvSpPr txBox="1"/>
              <p:nvPr/>
            </p:nvSpPr>
            <p:spPr>
              <a:xfrm>
                <a:off x="2249006" y="1391644"/>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US">
                  <a:latin typeface="Cambria" panose="02040503050406030204" pitchFamily="18" charset="0"/>
                  <a:ea typeface="Cambria" panose="02040503050406030204" pitchFamily="18" charset="0"/>
                </a:endParaRPr>
              </a:p>
            </p:txBody>
          </p:sp>
        </mc:Choice>
        <mc:Fallback xmlns="">
          <p:sp>
            <p:nvSpPr>
              <p:cNvPr id="48" name="Hộp Văn bản 47">
                <a:extLst>
                  <a:ext uri="{FF2B5EF4-FFF2-40B4-BE49-F238E27FC236}">
                    <a16:creationId xmlns:a16="http://schemas.microsoft.com/office/drawing/2014/main" id="{E6B11D46-51E6-42F7-8EC9-F814E7E4DE1C}"/>
                  </a:ext>
                </a:extLst>
              </p:cNvPr>
              <p:cNvSpPr txBox="1">
                <a:spLocks noRot="1" noChangeAspect="1" noMove="1" noResize="1" noEditPoints="1" noAdjustHandles="1" noChangeArrowheads="1" noChangeShapeType="1" noTextEdit="1"/>
              </p:cNvSpPr>
              <p:nvPr/>
            </p:nvSpPr>
            <p:spPr>
              <a:xfrm>
                <a:off x="2249006" y="1391644"/>
                <a:ext cx="546530" cy="383118"/>
              </a:xfrm>
              <a:prstGeom prst="rect">
                <a:avLst/>
              </a:prstGeom>
              <a:blipFill>
                <a:blip r:embed="rId7"/>
                <a:stretch>
                  <a:fillRect/>
                </a:stretch>
              </a:blipFill>
            </p:spPr>
            <p:txBody>
              <a:bodyPr/>
              <a:lstStyle/>
              <a:p>
                <a:r>
                  <a:rPr lang="en-US">
                    <a:noFill/>
                  </a:rPr>
                  <a:t> </a:t>
                </a:r>
              </a:p>
            </p:txBody>
          </p:sp>
        </mc:Fallback>
      </mc:AlternateContent>
      <p:cxnSp>
        <p:nvCxnSpPr>
          <p:cNvPr id="49" name="Đường kết nối Mũi tên Thẳng 48">
            <a:extLst>
              <a:ext uri="{FF2B5EF4-FFF2-40B4-BE49-F238E27FC236}">
                <a16:creationId xmlns:a16="http://schemas.microsoft.com/office/drawing/2014/main" id="{5BF2BABE-7D4C-4EB9-A08B-71B7FA9BE4FB}"/>
              </a:ext>
            </a:extLst>
          </p:cNvPr>
          <p:cNvCxnSpPr>
            <a:cxnSpLocks/>
          </p:cNvCxnSpPr>
          <p:nvPr/>
        </p:nvCxnSpPr>
        <p:spPr>
          <a:xfrm flipV="1">
            <a:off x="4069176" y="3868089"/>
            <a:ext cx="2375898" cy="15780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Đường kết nối Mũi tên Thẳng 49">
            <a:extLst>
              <a:ext uri="{FF2B5EF4-FFF2-40B4-BE49-F238E27FC236}">
                <a16:creationId xmlns:a16="http://schemas.microsoft.com/office/drawing/2014/main" id="{CF2172A1-5387-420D-BB46-77ABE7BBCFB0}"/>
              </a:ext>
            </a:extLst>
          </p:cNvPr>
          <p:cNvCxnSpPr>
            <a:cxnSpLocks/>
          </p:cNvCxnSpPr>
          <p:nvPr/>
        </p:nvCxnSpPr>
        <p:spPr>
          <a:xfrm flipV="1">
            <a:off x="4847369" y="5046986"/>
            <a:ext cx="2375898" cy="15780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Đường kết nối Mũi tên Thẳng 50">
            <a:extLst>
              <a:ext uri="{FF2B5EF4-FFF2-40B4-BE49-F238E27FC236}">
                <a16:creationId xmlns:a16="http://schemas.microsoft.com/office/drawing/2014/main" id="{AA3237A6-AA92-4971-8DD2-AEC6FF58F8FB}"/>
              </a:ext>
            </a:extLst>
          </p:cNvPr>
          <p:cNvCxnSpPr>
            <a:cxnSpLocks/>
          </p:cNvCxnSpPr>
          <p:nvPr/>
        </p:nvCxnSpPr>
        <p:spPr>
          <a:xfrm flipH="1" flipV="1">
            <a:off x="4069177" y="5446128"/>
            <a:ext cx="778192" cy="1178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Đường kết nối Mũi tên Thẳng 51">
            <a:extLst>
              <a:ext uri="{FF2B5EF4-FFF2-40B4-BE49-F238E27FC236}">
                <a16:creationId xmlns:a16="http://schemas.microsoft.com/office/drawing/2014/main" id="{7F22E6D9-F5F6-4160-B720-F882061A62FC}"/>
              </a:ext>
            </a:extLst>
          </p:cNvPr>
          <p:cNvCxnSpPr>
            <a:cxnSpLocks/>
          </p:cNvCxnSpPr>
          <p:nvPr/>
        </p:nvCxnSpPr>
        <p:spPr>
          <a:xfrm flipH="1" flipV="1">
            <a:off x="6431671" y="3897118"/>
            <a:ext cx="778192" cy="11788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Đường kết nối Mũi tên Thẳng 52">
            <a:extLst>
              <a:ext uri="{FF2B5EF4-FFF2-40B4-BE49-F238E27FC236}">
                <a16:creationId xmlns:a16="http://schemas.microsoft.com/office/drawing/2014/main" id="{656737A6-3B80-42A3-A516-5A945560BE9B}"/>
              </a:ext>
            </a:extLst>
          </p:cNvPr>
          <p:cNvCxnSpPr>
            <a:cxnSpLocks/>
          </p:cNvCxnSpPr>
          <p:nvPr/>
        </p:nvCxnSpPr>
        <p:spPr>
          <a:xfrm flipV="1">
            <a:off x="4847368" y="3897118"/>
            <a:ext cx="1570899" cy="2727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Hộp Văn bản 53">
                <a:extLst>
                  <a:ext uri="{FF2B5EF4-FFF2-40B4-BE49-F238E27FC236}">
                    <a16:creationId xmlns:a16="http://schemas.microsoft.com/office/drawing/2014/main" id="{CEE37AE7-C25B-406C-A3D3-47FF7801F3FF}"/>
                  </a:ext>
                </a:extLst>
              </p:cNvPr>
              <p:cNvSpPr txBox="1"/>
              <p:nvPr/>
            </p:nvSpPr>
            <p:spPr>
              <a:xfrm>
                <a:off x="4926911" y="4176884"/>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54" name="Hộp Văn bản 53">
                <a:extLst>
                  <a:ext uri="{FF2B5EF4-FFF2-40B4-BE49-F238E27FC236}">
                    <a16:creationId xmlns:a16="http://schemas.microsoft.com/office/drawing/2014/main" id="{CEE37AE7-C25B-406C-A3D3-47FF7801F3FF}"/>
                  </a:ext>
                </a:extLst>
              </p:cNvPr>
              <p:cNvSpPr txBox="1">
                <a:spLocks noRot="1" noChangeAspect="1" noMove="1" noResize="1" noEditPoints="1" noAdjustHandles="1" noChangeArrowheads="1" noChangeShapeType="1" noTextEdit="1"/>
              </p:cNvSpPr>
              <p:nvPr/>
            </p:nvSpPr>
            <p:spPr>
              <a:xfrm>
                <a:off x="4926911" y="4176884"/>
                <a:ext cx="546530" cy="38311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Hộp Văn bản 54">
                <a:extLst>
                  <a:ext uri="{FF2B5EF4-FFF2-40B4-BE49-F238E27FC236}">
                    <a16:creationId xmlns:a16="http://schemas.microsoft.com/office/drawing/2014/main" id="{099E2317-F9E7-4B4A-B1BF-E56162DD6537}"/>
                  </a:ext>
                </a:extLst>
              </p:cNvPr>
              <p:cNvSpPr txBox="1"/>
              <p:nvPr/>
            </p:nvSpPr>
            <p:spPr>
              <a:xfrm>
                <a:off x="6051234" y="5741552"/>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55" name="Hộp Văn bản 54">
                <a:extLst>
                  <a:ext uri="{FF2B5EF4-FFF2-40B4-BE49-F238E27FC236}">
                    <a16:creationId xmlns:a16="http://schemas.microsoft.com/office/drawing/2014/main" id="{099E2317-F9E7-4B4A-B1BF-E56162DD6537}"/>
                  </a:ext>
                </a:extLst>
              </p:cNvPr>
              <p:cNvSpPr txBox="1">
                <a:spLocks noRot="1" noChangeAspect="1" noMove="1" noResize="1" noEditPoints="1" noAdjustHandles="1" noChangeArrowheads="1" noChangeShapeType="1" noTextEdit="1"/>
              </p:cNvSpPr>
              <p:nvPr/>
            </p:nvSpPr>
            <p:spPr>
              <a:xfrm>
                <a:off x="6051234" y="5741552"/>
                <a:ext cx="546530" cy="38311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Hộp Văn bản 55">
                <a:extLst>
                  <a:ext uri="{FF2B5EF4-FFF2-40B4-BE49-F238E27FC236}">
                    <a16:creationId xmlns:a16="http://schemas.microsoft.com/office/drawing/2014/main" id="{54AAF8F0-82DA-45C7-9C45-68577797F70B}"/>
                  </a:ext>
                </a:extLst>
              </p:cNvPr>
              <p:cNvSpPr txBox="1"/>
              <p:nvPr/>
            </p:nvSpPr>
            <p:spPr>
              <a:xfrm>
                <a:off x="3972171" y="5985033"/>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56" name="Hộp Văn bản 55">
                <a:extLst>
                  <a:ext uri="{FF2B5EF4-FFF2-40B4-BE49-F238E27FC236}">
                    <a16:creationId xmlns:a16="http://schemas.microsoft.com/office/drawing/2014/main" id="{54AAF8F0-82DA-45C7-9C45-68577797F70B}"/>
                  </a:ext>
                </a:extLst>
              </p:cNvPr>
              <p:cNvSpPr txBox="1">
                <a:spLocks noRot="1" noChangeAspect="1" noMove="1" noResize="1" noEditPoints="1" noAdjustHandles="1" noChangeArrowheads="1" noChangeShapeType="1" noTextEdit="1"/>
              </p:cNvSpPr>
              <p:nvPr/>
            </p:nvSpPr>
            <p:spPr>
              <a:xfrm>
                <a:off x="3972171" y="5985033"/>
                <a:ext cx="546530" cy="38311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Hộp Văn bản 56">
                <a:extLst>
                  <a:ext uri="{FF2B5EF4-FFF2-40B4-BE49-F238E27FC236}">
                    <a16:creationId xmlns:a16="http://schemas.microsoft.com/office/drawing/2014/main" id="{24B79122-3F87-4129-BBF3-FB83B9175AF9}"/>
                  </a:ext>
                </a:extLst>
              </p:cNvPr>
              <p:cNvSpPr txBox="1"/>
              <p:nvPr/>
            </p:nvSpPr>
            <p:spPr>
              <a:xfrm>
                <a:off x="6823121" y="4189889"/>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57" name="Hộp Văn bản 56">
                <a:extLst>
                  <a:ext uri="{FF2B5EF4-FFF2-40B4-BE49-F238E27FC236}">
                    <a16:creationId xmlns:a16="http://schemas.microsoft.com/office/drawing/2014/main" id="{24B79122-3F87-4129-BBF3-FB83B9175AF9}"/>
                  </a:ext>
                </a:extLst>
              </p:cNvPr>
              <p:cNvSpPr txBox="1">
                <a:spLocks noRot="1" noChangeAspect="1" noMove="1" noResize="1" noEditPoints="1" noAdjustHandles="1" noChangeArrowheads="1" noChangeShapeType="1" noTextEdit="1"/>
              </p:cNvSpPr>
              <p:nvPr/>
            </p:nvSpPr>
            <p:spPr>
              <a:xfrm>
                <a:off x="6823121" y="4189889"/>
                <a:ext cx="546530" cy="38311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Hộp Văn bản 57">
                <a:extLst>
                  <a:ext uri="{FF2B5EF4-FFF2-40B4-BE49-F238E27FC236}">
                    <a16:creationId xmlns:a16="http://schemas.microsoft.com/office/drawing/2014/main" id="{0DBC88FB-5C69-4CAF-B542-CECA3D3A3640}"/>
                  </a:ext>
                </a:extLst>
              </p:cNvPr>
              <p:cNvSpPr txBox="1"/>
              <p:nvPr/>
            </p:nvSpPr>
            <p:spPr>
              <a:xfrm>
                <a:off x="5725352" y="4975059"/>
                <a:ext cx="8167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58" name="Hộp Văn bản 57">
                <a:extLst>
                  <a:ext uri="{FF2B5EF4-FFF2-40B4-BE49-F238E27FC236}">
                    <a16:creationId xmlns:a16="http://schemas.microsoft.com/office/drawing/2014/main" id="{0DBC88FB-5C69-4CAF-B542-CECA3D3A3640}"/>
                  </a:ext>
                </a:extLst>
              </p:cNvPr>
              <p:cNvSpPr txBox="1">
                <a:spLocks noRot="1" noChangeAspect="1" noMove="1" noResize="1" noEditPoints="1" noAdjustHandles="1" noChangeArrowheads="1" noChangeShapeType="1" noTextEdit="1"/>
              </p:cNvSpPr>
              <p:nvPr/>
            </p:nvSpPr>
            <p:spPr>
              <a:xfrm>
                <a:off x="5725352" y="4975059"/>
                <a:ext cx="816727" cy="369332"/>
              </a:xfrm>
              <a:prstGeom prst="rect">
                <a:avLst/>
              </a:prstGeom>
              <a:blipFill>
                <a:blip r:embed="rId12"/>
                <a:stretch>
                  <a:fillRect/>
                </a:stretch>
              </a:blipFill>
            </p:spPr>
            <p:txBody>
              <a:bodyPr/>
              <a:lstStyle/>
              <a:p>
                <a:r>
                  <a:rPr lang="en-US">
                    <a:noFill/>
                  </a:rPr>
                  <a:t> </a:t>
                </a:r>
              </a:p>
            </p:txBody>
          </p:sp>
        </mc:Fallback>
      </mc:AlternateContent>
      <p:sp>
        <p:nvSpPr>
          <p:cNvPr id="2" name="Chỗ dành sẵn cho Số hiệu Bản chiếu 1">
            <a:extLst>
              <a:ext uri="{FF2B5EF4-FFF2-40B4-BE49-F238E27FC236}">
                <a16:creationId xmlns:a16="http://schemas.microsoft.com/office/drawing/2014/main" id="{9BA062C0-FBFB-46FD-8B2C-ED7D20541096}"/>
              </a:ext>
            </a:extLst>
          </p:cNvPr>
          <p:cNvSpPr>
            <a:spLocks noGrp="1"/>
          </p:cNvSpPr>
          <p:nvPr>
            <p:ph type="sldNum" sz="quarter" idx="12"/>
          </p:nvPr>
        </p:nvSpPr>
        <p:spPr/>
        <p:txBody>
          <a:bodyPr/>
          <a:lstStyle/>
          <a:p>
            <a:fld id="{74ABBA0F-ED8F-4A6E-AA06-FEAFBF3D52EE}" type="slidenum">
              <a:rPr lang="en-US" smtClean="0"/>
              <a:t>50</a:t>
            </a:fld>
            <a:endParaRPr lang="en-US"/>
          </a:p>
        </p:txBody>
      </p:sp>
    </p:spTree>
    <p:extLst>
      <p:ext uri="{BB962C8B-B14F-4D97-AF65-F5344CB8AC3E}">
        <p14:creationId xmlns:p14="http://schemas.microsoft.com/office/powerpoint/2010/main" val="3750146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ng 3">
            <a:extLst>
              <a:ext uri="{FF2B5EF4-FFF2-40B4-BE49-F238E27FC236}">
                <a16:creationId xmlns:a16="http://schemas.microsoft.com/office/drawing/2014/main" id="{8605F119-95CF-4816-9824-7FE900FCDABF}"/>
              </a:ext>
            </a:extLst>
          </p:cNvPr>
          <p:cNvSpPr/>
          <p:nvPr/>
        </p:nvSpPr>
        <p:spPr>
          <a:xfrm>
            <a:off x="3888852" y="2557751"/>
            <a:ext cx="1088574" cy="150948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Hình Bầu dục 4">
            <a:extLst>
              <a:ext uri="{FF2B5EF4-FFF2-40B4-BE49-F238E27FC236}">
                <a16:creationId xmlns:a16="http://schemas.microsoft.com/office/drawing/2014/main" id="{4A737532-C917-4C41-A85B-8D63BEC2D0DC}"/>
              </a:ext>
            </a:extLst>
          </p:cNvPr>
          <p:cNvSpPr/>
          <p:nvPr/>
        </p:nvSpPr>
        <p:spPr>
          <a:xfrm>
            <a:off x="2346728" y="1717097"/>
            <a:ext cx="3138694" cy="3163331"/>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Đường kết nối Mũi tên Thẳng 6">
            <a:extLst>
              <a:ext uri="{FF2B5EF4-FFF2-40B4-BE49-F238E27FC236}">
                <a16:creationId xmlns:a16="http://schemas.microsoft.com/office/drawing/2014/main" id="{D95687A9-9D34-446D-AAE6-894E33505F10}"/>
              </a:ext>
            </a:extLst>
          </p:cNvPr>
          <p:cNvCxnSpPr>
            <a:cxnSpLocks/>
            <a:endCxn id="5" idx="6"/>
          </p:cNvCxnSpPr>
          <p:nvPr/>
        </p:nvCxnSpPr>
        <p:spPr>
          <a:xfrm>
            <a:off x="3916074" y="3298762"/>
            <a:ext cx="156934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3501D08-F0C6-4276-8916-C77BFD10D541}"/>
                  </a:ext>
                </a:extLst>
              </p:cNvPr>
              <p:cNvSpPr txBox="1"/>
              <p:nvPr/>
            </p:nvSpPr>
            <p:spPr>
              <a:xfrm>
                <a:off x="4193920" y="2843072"/>
                <a:ext cx="546530"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US">
                  <a:latin typeface="Cambria" panose="02040503050406030204" pitchFamily="18" charset="0"/>
                  <a:ea typeface="Cambria" panose="02040503050406030204" pitchFamily="18" charset="0"/>
                </a:endParaRPr>
              </a:p>
            </p:txBody>
          </p:sp>
        </mc:Choice>
        <mc:Fallback xmlns="">
          <p:sp>
            <p:nvSpPr>
              <p:cNvPr id="8" name="Hộp Văn bản 7">
                <a:extLst>
                  <a:ext uri="{FF2B5EF4-FFF2-40B4-BE49-F238E27FC236}">
                    <a16:creationId xmlns:a16="http://schemas.microsoft.com/office/drawing/2014/main" id="{C3501D08-F0C6-4276-8916-C77BFD10D541}"/>
                  </a:ext>
                </a:extLst>
              </p:cNvPr>
              <p:cNvSpPr txBox="1">
                <a:spLocks noRot="1" noChangeAspect="1" noMove="1" noResize="1" noEditPoints="1" noAdjustHandles="1" noChangeArrowheads="1" noChangeShapeType="1" noTextEdit="1"/>
              </p:cNvSpPr>
              <p:nvPr/>
            </p:nvSpPr>
            <p:spPr>
              <a:xfrm>
                <a:off x="4193920" y="2843072"/>
                <a:ext cx="546530" cy="383118"/>
              </a:xfrm>
              <a:prstGeom prst="rect">
                <a:avLst/>
              </a:prstGeom>
              <a:blipFill>
                <a:blip r:embed="rId2"/>
                <a:stretch>
                  <a:fillRect/>
                </a:stretch>
              </a:blipFill>
            </p:spPr>
            <p:txBody>
              <a:bodyPr/>
              <a:lstStyle/>
              <a:p>
                <a:r>
                  <a:rPr lang="en-US">
                    <a:noFill/>
                  </a:rPr>
                  <a:t> </a:t>
                </a:r>
              </a:p>
            </p:txBody>
          </p:sp>
        </mc:Fallback>
      </mc:AlternateContent>
      <p:cxnSp>
        <p:nvCxnSpPr>
          <p:cNvPr id="10" name="Đường kết nối Mũi tên Thẳng 9">
            <a:extLst>
              <a:ext uri="{FF2B5EF4-FFF2-40B4-BE49-F238E27FC236}">
                <a16:creationId xmlns:a16="http://schemas.microsoft.com/office/drawing/2014/main" id="{C36218E9-D7D4-4E8B-BE6D-D80CCAFF6008}"/>
              </a:ext>
            </a:extLst>
          </p:cNvPr>
          <p:cNvCxnSpPr>
            <a:cxnSpLocks/>
          </p:cNvCxnSpPr>
          <p:nvPr/>
        </p:nvCxnSpPr>
        <p:spPr>
          <a:xfrm flipV="1">
            <a:off x="2434228" y="1291772"/>
            <a:ext cx="2776401" cy="4325257"/>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14" name="Đường kết nối Mũi tên Thẳng 13">
            <a:extLst>
              <a:ext uri="{FF2B5EF4-FFF2-40B4-BE49-F238E27FC236}">
                <a16:creationId xmlns:a16="http://schemas.microsoft.com/office/drawing/2014/main" id="{7893042A-9983-4A88-A837-8FA593D46D66}"/>
              </a:ext>
            </a:extLst>
          </p:cNvPr>
          <p:cNvCxnSpPr/>
          <p:nvPr/>
        </p:nvCxnSpPr>
        <p:spPr>
          <a:xfrm flipH="1">
            <a:off x="5994400" y="3265714"/>
            <a:ext cx="46155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Đường kết nối Mũi tên Thẳng 14">
            <a:extLst>
              <a:ext uri="{FF2B5EF4-FFF2-40B4-BE49-F238E27FC236}">
                <a16:creationId xmlns:a16="http://schemas.microsoft.com/office/drawing/2014/main" id="{4E18C5A5-9A98-416D-AA85-CD4A2E5CE635}"/>
              </a:ext>
            </a:extLst>
          </p:cNvPr>
          <p:cNvCxnSpPr>
            <a:cxnSpLocks/>
          </p:cNvCxnSpPr>
          <p:nvPr/>
        </p:nvCxnSpPr>
        <p:spPr>
          <a:xfrm flipV="1">
            <a:off x="8302171" y="1058272"/>
            <a:ext cx="1" cy="44232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Hộp Văn bản 15">
            <a:extLst>
              <a:ext uri="{FF2B5EF4-FFF2-40B4-BE49-F238E27FC236}">
                <a16:creationId xmlns:a16="http://schemas.microsoft.com/office/drawing/2014/main" id="{F39AD831-9DB4-4C10-B609-9FD6B89D0320}"/>
              </a:ext>
            </a:extLst>
          </p:cNvPr>
          <p:cNvSpPr txBox="1"/>
          <p:nvPr/>
        </p:nvSpPr>
        <p:spPr>
          <a:xfrm>
            <a:off x="8128004" y="596260"/>
            <a:ext cx="248193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Ảo</a:t>
            </a:r>
          </a:p>
        </p:txBody>
      </p:sp>
      <p:sp>
        <p:nvSpPr>
          <p:cNvPr id="17" name="Hộp Văn bản 16">
            <a:extLst>
              <a:ext uri="{FF2B5EF4-FFF2-40B4-BE49-F238E27FC236}">
                <a16:creationId xmlns:a16="http://schemas.microsoft.com/office/drawing/2014/main" id="{0D3F2D2C-AD39-45FF-980E-B93AC33E3138}"/>
              </a:ext>
            </a:extLst>
          </p:cNvPr>
          <p:cNvSpPr txBox="1"/>
          <p:nvPr/>
        </p:nvSpPr>
        <p:spPr>
          <a:xfrm>
            <a:off x="10609944" y="3081048"/>
            <a:ext cx="841828"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Thực</a:t>
            </a:r>
          </a:p>
        </p:txBody>
      </p:sp>
      <p:cxnSp>
        <p:nvCxnSpPr>
          <p:cNvPr id="18" name="Đường kết nối Mũi tên Thẳng 17">
            <a:extLst>
              <a:ext uri="{FF2B5EF4-FFF2-40B4-BE49-F238E27FC236}">
                <a16:creationId xmlns:a16="http://schemas.microsoft.com/office/drawing/2014/main" id="{C3297B3C-DF19-44CE-8889-E68CF26F6818}"/>
              </a:ext>
            </a:extLst>
          </p:cNvPr>
          <p:cNvCxnSpPr>
            <a:cxnSpLocks/>
          </p:cNvCxnSpPr>
          <p:nvPr/>
        </p:nvCxnSpPr>
        <p:spPr>
          <a:xfrm flipH="1" flipV="1">
            <a:off x="6894286" y="2032000"/>
            <a:ext cx="1407885" cy="12337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19">
            <a:extLst>
              <a:ext uri="{FF2B5EF4-FFF2-40B4-BE49-F238E27FC236}">
                <a16:creationId xmlns:a16="http://schemas.microsoft.com/office/drawing/2014/main" id="{38394494-FB57-4AE7-80FF-B01F198E90E4}"/>
              </a:ext>
            </a:extLst>
          </p:cNvPr>
          <p:cNvCxnSpPr>
            <a:cxnSpLocks/>
          </p:cNvCxnSpPr>
          <p:nvPr/>
        </p:nvCxnSpPr>
        <p:spPr>
          <a:xfrm flipH="1">
            <a:off x="7143832" y="3265714"/>
            <a:ext cx="1158342" cy="13272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Hộp Văn bản 27">
                <a:extLst>
                  <a:ext uri="{FF2B5EF4-FFF2-40B4-BE49-F238E27FC236}">
                    <a16:creationId xmlns:a16="http://schemas.microsoft.com/office/drawing/2014/main" id="{DBCEA0B0-F9E2-431F-AD0B-5F49E14C809A}"/>
                  </a:ext>
                </a:extLst>
              </p:cNvPr>
              <p:cNvSpPr txBox="1"/>
              <p:nvPr/>
            </p:nvSpPr>
            <p:spPr>
              <a:xfrm>
                <a:off x="6672124" y="1616617"/>
                <a:ext cx="471708"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𝑐</m:t>
                      </m:r>
                    </m:oMath>
                  </m:oMathPara>
                </a14:m>
                <a:endParaRPr lang="en-US">
                  <a:latin typeface="Cambria" panose="02040503050406030204" pitchFamily="18" charset="0"/>
                  <a:ea typeface="Cambria" panose="02040503050406030204" pitchFamily="18" charset="0"/>
                </a:endParaRPr>
              </a:p>
            </p:txBody>
          </p:sp>
        </mc:Choice>
        <mc:Fallback xmlns="">
          <p:sp>
            <p:nvSpPr>
              <p:cNvPr id="28" name="Hộp Văn bản 27">
                <a:extLst>
                  <a:ext uri="{FF2B5EF4-FFF2-40B4-BE49-F238E27FC236}">
                    <a16:creationId xmlns:a16="http://schemas.microsoft.com/office/drawing/2014/main" id="{DBCEA0B0-F9E2-431F-AD0B-5F49E14C809A}"/>
                  </a:ext>
                </a:extLst>
              </p:cNvPr>
              <p:cNvSpPr txBox="1">
                <a:spLocks noRot="1" noChangeAspect="1" noMove="1" noResize="1" noEditPoints="1" noAdjustHandles="1" noChangeArrowheads="1" noChangeShapeType="1" noTextEdit="1"/>
              </p:cNvSpPr>
              <p:nvPr/>
            </p:nvSpPr>
            <p:spPr>
              <a:xfrm>
                <a:off x="6672124" y="1616617"/>
                <a:ext cx="471708" cy="3831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Hộp Văn bản 29">
                <a:extLst>
                  <a:ext uri="{FF2B5EF4-FFF2-40B4-BE49-F238E27FC236}">
                    <a16:creationId xmlns:a16="http://schemas.microsoft.com/office/drawing/2014/main" id="{8A2E258C-272A-488F-B86E-1CA2A64DFF48}"/>
                  </a:ext>
                </a:extLst>
              </p:cNvPr>
              <p:cNvSpPr txBox="1"/>
              <p:nvPr/>
            </p:nvSpPr>
            <p:spPr>
              <a:xfrm>
                <a:off x="6795338" y="4576746"/>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oMath>
                  </m:oMathPara>
                </a14:m>
                <a:endParaRPr lang="en-US">
                  <a:latin typeface="Cambria" panose="02040503050406030204" pitchFamily="18" charset="0"/>
                  <a:ea typeface="Cambria" panose="02040503050406030204" pitchFamily="18" charset="0"/>
                </a:endParaRPr>
              </a:p>
            </p:txBody>
          </p:sp>
        </mc:Choice>
        <mc:Fallback xmlns="">
          <p:sp>
            <p:nvSpPr>
              <p:cNvPr id="30" name="Hộp Văn bản 29">
                <a:extLst>
                  <a:ext uri="{FF2B5EF4-FFF2-40B4-BE49-F238E27FC236}">
                    <a16:creationId xmlns:a16="http://schemas.microsoft.com/office/drawing/2014/main" id="{8A2E258C-272A-488F-B86E-1CA2A64DFF48}"/>
                  </a:ext>
                </a:extLst>
              </p:cNvPr>
              <p:cNvSpPr txBox="1">
                <a:spLocks noRot="1" noChangeAspect="1" noMove="1" noResize="1" noEditPoints="1" noAdjustHandles="1" noChangeArrowheads="1" noChangeShapeType="1" noTextEdit="1"/>
              </p:cNvSpPr>
              <p:nvPr/>
            </p:nvSpPr>
            <p:spPr>
              <a:xfrm>
                <a:off x="6795338" y="4576746"/>
                <a:ext cx="679509" cy="369332"/>
              </a:xfrm>
              <a:prstGeom prst="rect">
                <a:avLst/>
              </a:prstGeom>
              <a:blipFill>
                <a:blip r:embed="rId4"/>
                <a:stretch>
                  <a:fillRect/>
                </a:stretch>
              </a:blipFill>
            </p:spPr>
            <p:txBody>
              <a:bodyPr/>
              <a:lstStyle/>
              <a:p>
                <a:r>
                  <a:rPr lang="en-US">
                    <a:noFill/>
                  </a:rPr>
                  <a:t> </a:t>
                </a:r>
              </a:p>
            </p:txBody>
          </p:sp>
        </mc:Fallback>
      </mc:AlternateContent>
      <p:sp>
        <p:nvSpPr>
          <p:cNvPr id="2" name="Chỗ dành sẵn cho Số hiệu Bản chiếu 1">
            <a:extLst>
              <a:ext uri="{FF2B5EF4-FFF2-40B4-BE49-F238E27FC236}">
                <a16:creationId xmlns:a16="http://schemas.microsoft.com/office/drawing/2014/main" id="{CFDEE8E4-916A-4DD1-902A-311F8B9CB515}"/>
              </a:ext>
            </a:extLst>
          </p:cNvPr>
          <p:cNvSpPr>
            <a:spLocks noGrp="1"/>
          </p:cNvSpPr>
          <p:nvPr>
            <p:ph type="sldNum" sz="quarter" idx="12"/>
          </p:nvPr>
        </p:nvSpPr>
        <p:spPr/>
        <p:txBody>
          <a:bodyPr/>
          <a:lstStyle/>
          <a:p>
            <a:fld id="{74ABBA0F-ED8F-4A6E-AA06-FEAFBF3D52EE}" type="slidenum">
              <a:rPr lang="en-US" smtClean="0"/>
              <a:t>51</a:t>
            </a:fld>
            <a:endParaRPr lang="en-US"/>
          </a:p>
        </p:txBody>
      </p:sp>
    </p:spTree>
    <p:extLst>
      <p:ext uri="{BB962C8B-B14F-4D97-AF65-F5344CB8AC3E}">
        <p14:creationId xmlns:p14="http://schemas.microsoft.com/office/powerpoint/2010/main" val="1384686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Đường kết nối Mũi tên Thẳng 2">
            <a:extLst>
              <a:ext uri="{FF2B5EF4-FFF2-40B4-BE49-F238E27FC236}">
                <a16:creationId xmlns:a16="http://schemas.microsoft.com/office/drawing/2014/main" id="{A8E0968E-63F3-42EE-83AB-AAE522CB384C}"/>
              </a:ext>
            </a:extLst>
          </p:cNvPr>
          <p:cNvCxnSpPr/>
          <p:nvPr/>
        </p:nvCxnSpPr>
        <p:spPr>
          <a:xfrm flipH="1">
            <a:off x="5994400" y="3265714"/>
            <a:ext cx="46155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 name="Đường kết nối Mũi tên Thẳng 3">
            <a:extLst>
              <a:ext uri="{FF2B5EF4-FFF2-40B4-BE49-F238E27FC236}">
                <a16:creationId xmlns:a16="http://schemas.microsoft.com/office/drawing/2014/main" id="{A1DE77ED-DE34-43DF-8357-08D568D9AE54}"/>
              </a:ext>
            </a:extLst>
          </p:cNvPr>
          <p:cNvCxnSpPr>
            <a:cxnSpLocks/>
          </p:cNvCxnSpPr>
          <p:nvPr/>
        </p:nvCxnSpPr>
        <p:spPr>
          <a:xfrm flipV="1">
            <a:off x="8302171" y="1058272"/>
            <a:ext cx="1" cy="44232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 name="Hộp Văn bản 4">
            <a:extLst>
              <a:ext uri="{FF2B5EF4-FFF2-40B4-BE49-F238E27FC236}">
                <a16:creationId xmlns:a16="http://schemas.microsoft.com/office/drawing/2014/main" id="{84183C88-4C6E-45C9-98FA-DAC6E37109AC}"/>
              </a:ext>
            </a:extLst>
          </p:cNvPr>
          <p:cNvSpPr txBox="1"/>
          <p:nvPr/>
        </p:nvSpPr>
        <p:spPr>
          <a:xfrm>
            <a:off x="8128004" y="596260"/>
            <a:ext cx="248193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Ảo</a:t>
            </a:r>
          </a:p>
        </p:txBody>
      </p:sp>
      <p:sp>
        <p:nvSpPr>
          <p:cNvPr id="6" name="Hộp Văn bản 5">
            <a:extLst>
              <a:ext uri="{FF2B5EF4-FFF2-40B4-BE49-F238E27FC236}">
                <a16:creationId xmlns:a16="http://schemas.microsoft.com/office/drawing/2014/main" id="{D882264D-19B7-4646-BDC8-417B00BD3624}"/>
              </a:ext>
            </a:extLst>
          </p:cNvPr>
          <p:cNvSpPr txBox="1"/>
          <p:nvPr/>
        </p:nvSpPr>
        <p:spPr>
          <a:xfrm>
            <a:off x="10609944" y="3081048"/>
            <a:ext cx="841828"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Thực</a:t>
            </a:r>
          </a:p>
        </p:txBody>
      </p:sp>
      <p:cxnSp>
        <p:nvCxnSpPr>
          <p:cNvPr id="7" name="Đường kết nối Mũi tên Thẳng 6">
            <a:extLst>
              <a:ext uri="{FF2B5EF4-FFF2-40B4-BE49-F238E27FC236}">
                <a16:creationId xmlns:a16="http://schemas.microsoft.com/office/drawing/2014/main" id="{5B30624A-E6A9-4B13-A7BB-E8A473C6E826}"/>
              </a:ext>
            </a:extLst>
          </p:cNvPr>
          <p:cNvCxnSpPr>
            <a:cxnSpLocks/>
          </p:cNvCxnSpPr>
          <p:nvPr/>
        </p:nvCxnSpPr>
        <p:spPr>
          <a:xfrm flipH="1" flipV="1">
            <a:off x="7623635" y="2126297"/>
            <a:ext cx="678537" cy="11394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Đường kết nối Mũi tên Thẳng 7">
            <a:extLst>
              <a:ext uri="{FF2B5EF4-FFF2-40B4-BE49-F238E27FC236}">
                <a16:creationId xmlns:a16="http://schemas.microsoft.com/office/drawing/2014/main" id="{ACF6B531-5B54-4B41-959E-0D1A0BAE79E3}"/>
              </a:ext>
            </a:extLst>
          </p:cNvPr>
          <p:cNvCxnSpPr>
            <a:cxnSpLocks/>
          </p:cNvCxnSpPr>
          <p:nvPr/>
        </p:nvCxnSpPr>
        <p:spPr>
          <a:xfrm flipH="1">
            <a:off x="6795337" y="3265714"/>
            <a:ext cx="1506837" cy="3452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D124AC93-30DD-49EB-A1A2-03F82EB3467E}"/>
                  </a:ext>
                </a:extLst>
              </p:cNvPr>
              <p:cNvSpPr txBox="1"/>
              <p:nvPr/>
            </p:nvSpPr>
            <p:spPr>
              <a:xfrm>
                <a:off x="8897265" y="1934738"/>
                <a:ext cx="471708"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𝑐</m:t>
                      </m:r>
                    </m:oMath>
                  </m:oMathPara>
                </a14:m>
                <a:endParaRPr lang="en-US">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D124AC93-30DD-49EB-A1A2-03F82EB3467E}"/>
                  </a:ext>
                </a:extLst>
              </p:cNvPr>
              <p:cNvSpPr txBox="1">
                <a:spLocks noRot="1" noChangeAspect="1" noMove="1" noResize="1" noEditPoints="1" noAdjustHandles="1" noChangeArrowheads="1" noChangeShapeType="1" noTextEdit="1"/>
              </p:cNvSpPr>
              <p:nvPr/>
            </p:nvSpPr>
            <p:spPr>
              <a:xfrm>
                <a:off x="8897265" y="1934738"/>
                <a:ext cx="471708" cy="383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E13CCB61-701A-44D9-8E94-BB915F383806}"/>
                  </a:ext>
                </a:extLst>
              </p:cNvPr>
              <p:cNvSpPr txBox="1"/>
              <p:nvPr/>
            </p:nvSpPr>
            <p:spPr>
              <a:xfrm>
                <a:off x="7283394" y="1640302"/>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panose="02040503050406030204" pitchFamily="18" charset="0"/>
                            </a:rPr>
                            <m:t>𝑐</m:t>
                          </m:r>
                        </m:e>
                        <m:sup>
                          <m:r>
                            <a:rPr lang="en-US" b="0" i="1" smtClean="0">
                              <a:latin typeface="Cambria Math" panose="02040503050406030204" pitchFamily="18" charset="0"/>
                              <a:ea typeface="Cambria Math" panose="02040503050406030204" pitchFamily="18" charset="0"/>
                            </a:rPr>
                            <m:t>2</m:t>
                          </m:r>
                        </m:sup>
                      </m:sSup>
                    </m:oMath>
                  </m:oMathPara>
                </a14:m>
                <a:endParaRPr lang="en-US">
                  <a:latin typeface="Cambria" panose="02040503050406030204" pitchFamily="18" charset="0"/>
                  <a:ea typeface="Cambria" panose="02040503050406030204" pitchFamily="18" charset="0"/>
                </a:endParaRPr>
              </a:p>
            </p:txBody>
          </p:sp>
        </mc:Choice>
        <mc:Fallback xmlns="">
          <p:sp>
            <p:nvSpPr>
              <p:cNvPr id="10" name="Hộp Văn bản 9">
                <a:extLst>
                  <a:ext uri="{FF2B5EF4-FFF2-40B4-BE49-F238E27FC236}">
                    <a16:creationId xmlns:a16="http://schemas.microsoft.com/office/drawing/2014/main" id="{E13CCB61-701A-44D9-8E94-BB915F383806}"/>
                  </a:ext>
                </a:extLst>
              </p:cNvPr>
              <p:cNvSpPr txBox="1">
                <a:spLocks noRot="1" noChangeAspect="1" noMove="1" noResize="1" noEditPoints="1" noAdjustHandles="1" noChangeArrowheads="1" noChangeShapeType="1" noTextEdit="1"/>
              </p:cNvSpPr>
              <p:nvPr/>
            </p:nvSpPr>
            <p:spPr>
              <a:xfrm>
                <a:off x="7283394" y="1640302"/>
                <a:ext cx="679509" cy="369332"/>
              </a:xfrm>
              <a:prstGeom prst="rect">
                <a:avLst/>
              </a:prstGeom>
              <a:blipFill>
                <a:blip r:embed="rId3"/>
                <a:stretch>
                  <a:fillRect/>
                </a:stretch>
              </a:blipFill>
            </p:spPr>
            <p:txBody>
              <a:bodyPr/>
              <a:lstStyle/>
              <a:p>
                <a:r>
                  <a:rPr lang="en-US">
                    <a:noFill/>
                  </a:rPr>
                  <a:t> </a:t>
                </a:r>
              </a:p>
            </p:txBody>
          </p:sp>
        </mc:Fallback>
      </mc:AlternateContent>
      <p:cxnSp>
        <p:nvCxnSpPr>
          <p:cNvPr id="11" name="Đường kết nối Mũi tên Thẳng 10">
            <a:extLst>
              <a:ext uri="{FF2B5EF4-FFF2-40B4-BE49-F238E27FC236}">
                <a16:creationId xmlns:a16="http://schemas.microsoft.com/office/drawing/2014/main" id="{2239CF9B-68EE-4F3A-B132-9B3EC0AB0603}"/>
              </a:ext>
            </a:extLst>
          </p:cNvPr>
          <p:cNvCxnSpPr>
            <a:cxnSpLocks/>
          </p:cNvCxnSpPr>
          <p:nvPr/>
        </p:nvCxnSpPr>
        <p:spPr>
          <a:xfrm flipV="1">
            <a:off x="8302169" y="2377201"/>
            <a:ext cx="780144" cy="8915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Cung 14">
            <a:extLst>
              <a:ext uri="{FF2B5EF4-FFF2-40B4-BE49-F238E27FC236}">
                <a16:creationId xmlns:a16="http://schemas.microsoft.com/office/drawing/2014/main" id="{7AAC0553-CD40-4B01-919D-22DE965DA540}"/>
              </a:ext>
            </a:extLst>
          </p:cNvPr>
          <p:cNvSpPr/>
          <p:nvPr/>
        </p:nvSpPr>
        <p:spPr>
          <a:xfrm rot="1649207">
            <a:off x="7757639" y="2829070"/>
            <a:ext cx="1088574" cy="1509487"/>
          </a:xfrm>
          <a:prstGeom prst="arc">
            <a:avLst>
              <a:gd name="adj1" fmla="val 16200000"/>
              <a:gd name="adj2" fmla="val 1824931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Hộp Văn bản 16">
                <a:extLst>
                  <a:ext uri="{FF2B5EF4-FFF2-40B4-BE49-F238E27FC236}">
                    <a16:creationId xmlns:a16="http://schemas.microsoft.com/office/drawing/2014/main" id="{91F4D1A5-F8F7-4E74-9C9D-D9419735341B}"/>
                  </a:ext>
                </a:extLst>
              </p:cNvPr>
              <p:cNvSpPr txBox="1"/>
              <p:nvPr/>
            </p:nvSpPr>
            <p:spPr>
              <a:xfrm>
                <a:off x="8804728" y="2801785"/>
                <a:ext cx="471708" cy="383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US">
                  <a:latin typeface="Cambria" panose="02040503050406030204" pitchFamily="18" charset="0"/>
                  <a:ea typeface="Cambria" panose="02040503050406030204" pitchFamily="18" charset="0"/>
                </a:endParaRPr>
              </a:p>
            </p:txBody>
          </p:sp>
        </mc:Choice>
        <mc:Fallback xmlns="">
          <p:sp>
            <p:nvSpPr>
              <p:cNvPr id="17" name="Hộp Văn bản 16">
                <a:extLst>
                  <a:ext uri="{FF2B5EF4-FFF2-40B4-BE49-F238E27FC236}">
                    <a16:creationId xmlns:a16="http://schemas.microsoft.com/office/drawing/2014/main" id="{91F4D1A5-F8F7-4E74-9C9D-D9419735341B}"/>
                  </a:ext>
                </a:extLst>
              </p:cNvPr>
              <p:cNvSpPr txBox="1">
                <a:spLocks noRot="1" noChangeAspect="1" noMove="1" noResize="1" noEditPoints="1" noAdjustHandles="1" noChangeArrowheads="1" noChangeShapeType="1" noTextEdit="1"/>
              </p:cNvSpPr>
              <p:nvPr/>
            </p:nvSpPr>
            <p:spPr>
              <a:xfrm>
                <a:off x="8804728" y="2801785"/>
                <a:ext cx="471708" cy="38311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Hộp Văn bản 20">
                <a:extLst>
                  <a:ext uri="{FF2B5EF4-FFF2-40B4-BE49-F238E27FC236}">
                    <a16:creationId xmlns:a16="http://schemas.microsoft.com/office/drawing/2014/main" id="{C6B16B0D-7444-42D0-A240-FF07E0016A40}"/>
                  </a:ext>
                </a:extLst>
              </p:cNvPr>
              <p:cNvSpPr txBox="1"/>
              <p:nvPr/>
            </p:nvSpPr>
            <p:spPr>
              <a:xfrm>
                <a:off x="6196130" y="3450380"/>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panose="02040503050406030204" pitchFamily="18" charset="0"/>
                            </a:rPr>
                            <m:t>𝑐</m:t>
                          </m:r>
                        </m:e>
                        <m:sup>
                          <m:r>
                            <a:rPr lang="en-US" b="0" i="1" smtClean="0">
                              <a:latin typeface="Cambria Math" panose="02040503050406030204" pitchFamily="18" charset="0"/>
                              <a:ea typeface="Cambria" panose="02040503050406030204" pitchFamily="18" charset="0"/>
                            </a:rPr>
                            <m:t>3</m:t>
                          </m:r>
                        </m:sup>
                      </m:sSup>
                    </m:oMath>
                  </m:oMathPara>
                </a14:m>
                <a:endParaRPr lang="en-US">
                  <a:latin typeface="Cambria" panose="02040503050406030204" pitchFamily="18" charset="0"/>
                  <a:ea typeface="Cambria" panose="02040503050406030204" pitchFamily="18" charset="0"/>
                </a:endParaRPr>
              </a:p>
            </p:txBody>
          </p:sp>
        </mc:Choice>
        <mc:Fallback xmlns="">
          <p:sp>
            <p:nvSpPr>
              <p:cNvPr id="21" name="Hộp Văn bản 20">
                <a:extLst>
                  <a:ext uri="{FF2B5EF4-FFF2-40B4-BE49-F238E27FC236}">
                    <a16:creationId xmlns:a16="http://schemas.microsoft.com/office/drawing/2014/main" id="{C6B16B0D-7444-42D0-A240-FF07E0016A40}"/>
                  </a:ext>
                </a:extLst>
              </p:cNvPr>
              <p:cNvSpPr txBox="1">
                <a:spLocks noRot="1" noChangeAspect="1" noMove="1" noResize="1" noEditPoints="1" noAdjustHandles="1" noChangeArrowheads="1" noChangeShapeType="1" noTextEdit="1"/>
              </p:cNvSpPr>
              <p:nvPr/>
            </p:nvSpPr>
            <p:spPr>
              <a:xfrm>
                <a:off x="6196130" y="3450380"/>
                <a:ext cx="679509" cy="369332"/>
              </a:xfrm>
              <a:prstGeom prst="rect">
                <a:avLst/>
              </a:prstGeom>
              <a:blipFill>
                <a:blip r:embed="rId5"/>
                <a:stretch>
                  <a:fillRect/>
                </a:stretch>
              </a:blipFill>
            </p:spPr>
            <p:txBody>
              <a:bodyPr/>
              <a:lstStyle/>
              <a:p>
                <a:r>
                  <a:rPr lang="en-US">
                    <a:noFill/>
                  </a:rPr>
                  <a:t> </a:t>
                </a:r>
              </a:p>
            </p:txBody>
          </p:sp>
        </mc:Fallback>
      </mc:AlternateContent>
      <p:sp>
        <p:nvSpPr>
          <p:cNvPr id="25" name="Hình Bầu dục 24">
            <a:extLst>
              <a:ext uri="{FF2B5EF4-FFF2-40B4-BE49-F238E27FC236}">
                <a16:creationId xmlns:a16="http://schemas.microsoft.com/office/drawing/2014/main" id="{BC87990E-9CEA-478D-9868-1A01D4BDAD43}"/>
              </a:ext>
            </a:extLst>
          </p:cNvPr>
          <p:cNvSpPr/>
          <p:nvPr/>
        </p:nvSpPr>
        <p:spPr>
          <a:xfrm>
            <a:off x="1836018" y="1640302"/>
            <a:ext cx="3138694" cy="3163331"/>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Đường kết nối Mũi tên Thẳng 25">
            <a:extLst>
              <a:ext uri="{FF2B5EF4-FFF2-40B4-BE49-F238E27FC236}">
                <a16:creationId xmlns:a16="http://schemas.microsoft.com/office/drawing/2014/main" id="{69FDD20E-EED9-4A35-8115-A37A9EABDD41}"/>
              </a:ext>
            </a:extLst>
          </p:cNvPr>
          <p:cNvCxnSpPr>
            <a:cxnSpLocks/>
            <a:endCxn id="25" idx="7"/>
          </p:cNvCxnSpPr>
          <p:nvPr/>
        </p:nvCxnSpPr>
        <p:spPr>
          <a:xfrm flipV="1">
            <a:off x="3405364" y="2103561"/>
            <a:ext cx="1109697" cy="11621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Đường kết nối Mũi tên Thẳng 28">
            <a:extLst>
              <a:ext uri="{FF2B5EF4-FFF2-40B4-BE49-F238E27FC236}">
                <a16:creationId xmlns:a16="http://schemas.microsoft.com/office/drawing/2014/main" id="{C48665CE-ADE4-498B-835C-D22CDDB4F6C0}"/>
              </a:ext>
            </a:extLst>
          </p:cNvPr>
          <p:cNvCxnSpPr/>
          <p:nvPr/>
        </p:nvCxnSpPr>
        <p:spPr>
          <a:xfrm flipH="1">
            <a:off x="1097593" y="3265714"/>
            <a:ext cx="46155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Đường kết nối Mũi tên Thẳng 29">
            <a:extLst>
              <a:ext uri="{FF2B5EF4-FFF2-40B4-BE49-F238E27FC236}">
                <a16:creationId xmlns:a16="http://schemas.microsoft.com/office/drawing/2014/main" id="{3D02001C-8597-4255-A8FA-A03A1C84DB09}"/>
              </a:ext>
            </a:extLst>
          </p:cNvPr>
          <p:cNvCxnSpPr>
            <a:cxnSpLocks/>
          </p:cNvCxnSpPr>
          <p:nvPr/>
        </p:nvCxnSpPr>
        <p:spPr>
          <a:xfrm flipV="1">
            <a:off x="3407172" y="1010352"/>
            <a:ext cx="1" cy="44232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Đường kết nối Mũi tên Thẳng 32">
            <a:extLst>
              <a:ext uri="{FF2B5EF4-FFF2-40B4-BE49-F238E27FC236}">
                <a16:creationId xmlns:a16="http://schemas.microsoft.com/office/drawing/2014/main" id="{E3B438AB-3525-45C2-AFA9-69A900EC5A2F}"/>
              </a:ext>
            </a:extLst>
          </p:cNvPr>
          <p:cNvCxnSpPr>
            <a:cxnSpLocks/>
          </p:cNvCxnSpPr>
          <p:nvPr/>
        </p:nvCxnSpPr>
        <p:spPr>
          <a:xfrm flipH="1" flipV="1">
            <a:off x="1971719" y="2571750"/>
            <a:ext cx="1433644" cy="6939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Đường kết nối Mũi tên Thẳng 36">
            <a:extLst>
              <a:ext uri="{FF2B5EF4-FFF2-40B4-BE49-F238E27FC236}">
                <a16:creationId xmlns:a16="http://schemas.microsoft.com/office/drawing/2014/main" id="{39D5D93C-083A-4EC2-857C-DE721D80B591}"/>
              </a:ext>
            </a:extLst>
          </p:cNvPr>
          <p:cNvCxnSpPr>
            <a:cxnSpLocks/>
          </p:cNvCxnSpPr>
          <p:nvPr/>
        </p:nvCxnSpPr>
        <p:spPr>
          <a:xfrm>
            <a:off x="3405362" y="3265714"/>
            <a:ext cx="675396" cy="13539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Chỗ dành sẵn cho Số hiệu Bản chiếu 1">
            <a:extLst>
              <a:ext uri="{FF2B5EF4-FFF2-40B4-BE49-F238E27FC236}">
                <a16:creationId xmlns:a16="http://schemas.microsoft.com/office/drawing/2014/main" id="{95BB7A6B-C1C9-4195-94C0-8E3DB8CE2BD4}"/>
              </a:ext>
            </a:extLst>
          </p:cNvPr>
          <p:cNvSpPr>
            <a:spLocks noGrp="1"/>
          </p:cNvSpPr>
          <p:nvPr>
            <p:ph type="sldNum" sz="quarter" idx="12"/>
          </p:nvPr>
        </p:nvSpPr>
        <p:spPr/>
        <p:txBody>
          <a:bodyPr/>
          <a:lstStyle/>
          <a:p>
            <a:fld id="{74ABBA0F-ED8F-4A6E-AA06-FEAFBF3D52EE}" type="slidenum">
              <a:rPr lang="en-US" smtClean="0"/>
              <a:t>52</a:t>
            </a:fld>
            <a:endParaRPr lang="en-US"/>
          </a:p>
        </p:txBody>
      </p:sp>
    </p:spTree>
    <p:extLst>
      <p:ext uri="{BB962C8B-B14F-4D97-AF65-F5344CB8AC3E}">
        <p14:creationId xmlns:p14="http://schemas.microsoft.com/office/powerpoint/2010/main" val="947730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ình Bầu dục 1">
            <a:extLst>
              <a:ext uri="{FF2B5EF4-FFF2-40B4-BE49-F238E27FC236}">
                <a16:creationId xmlns:a16="http://schemas.microsoft.com/office/drawing/2014/main" id="{0537409B-7C23-4C0A-8D3A-4932EF307DA2}"/>
              </a:ext>
            </a:extLst>
          </p:cNvPr>
          <p:cNvSpPr/>
          <p:nvPr/>
        </p:nvSpPr>
        <p:spPr>
          <a:xfrm>
            <a:off x="1836018" y="1640302"/>
            <a:ext cx="3138694" cy="3163331"/>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 name="Đường kết nối Mũi tên Thẳng 2">
            <a:extLst>
              <a:ext uri="{FF2B5EF4-FFF2-40B4-BE49-F238E27FC236}">
                <a16:creationId xmlns:a16="http://schemas.microsoft.com/office/drawing/2014/main" id="{FBAC5EDF-504A-4183-A557-FF252A875E99}"/>
              </a:ext>
            </a:extLst>
          </p:cNvPr>
          <p:cNvCxnSpPr>
            <a:cxnSpLocks/>
            <a:endCxn id="2" idx="6"/>
          </p:cNvCxnSpPr>
          <p:nvPr/>
        </p:nvCxnSpPr>
        <p:spPr>
          <a:xfrm>
            <a:off x="3405361" y="3221968"/>
            <a:ext cx="156935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Đường kết nối Mũi tên Thẳng 3">
            <a:extLst>
              <a:ext uri="{FF2B5EF4-FFF2-40B4-BE49-F238E27FC236}">
                <a16:creationId xmlns:a16="http://schemas.microsoft.com/office/drawing/2014/main" id="{55567188-8B69-48FE-BED8-5BBAE85C0DD4}"/>
              </a:ext>
            </a:extLst>
          </p:cNvPr>
          <p:cNvCxnSpPr/>
          <p:nvPr/>
        </p:nvCxnSpPr>
        <p:spPr>
          <a:xfrm flipH="1">
            <a:off x="1097593" y="3222172"/>
            <a:ext cx="46155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 name="Đường kết nối Mũi tên Thẳng 4">
            <a:extLst>
              <a:ext uri="{FF2B5EF4-FFF2-40B4-BE49-F238E27FC236}">
                <a16:creationId xmlns:a16="http://schemas.microsoft.com/office/drawing/2014/main" id="{DB174FFF-0131-40F4-9695-687D4A7DCF4C}"/>
              </a:ext>
            </a:extLst>
          </p:cNvPr>
          <p:cNvCxnSpPr>
            <a:cxnSpLocks/>
          </p:cNvCxnSpPr>
          <p:nvPr/>
        </p:nvCxnSpPr>
        <p:spPr>
          <a:xfrm flipV="1">
            <a:off x="3407172" y="1010352"/>
            <a:ext cx="1" cy="44232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 name="Đường kết nối Mũi tên Thẳng 5">
            <a:extLst>
              <a:ext uri="{FF2B5EF4-FFF2-40B4-BE49-F238E27FC236}">
                <a16:creationId xmlns:a16="http://schemas.microsoft.com/office/drawing/2014/main" id="{2E9AE4FE-7C9A-4962-85B4-1BC553CD6502}"/>
              </a:ext>
            </a:extLst>
          </p:cNvPr>
          <p:cNvCxnSpPr>
            <a:cxnSpLocks/>
          </p:cNvCxnSpPr>
          <p:nvPr/>
        </p:nvCxnSpPr>
        <p:spPr>
          <a:xfrm flipV="1">
            <a:off x="3405361" y="1993900"/>
            <a:ext cx="950739" cy="12280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Đường kết nối Mũi tên Thẳng 6">
            <a:extLst>
              <a:ext uri="{FF2B5EF4-FFF2-40B4-BE49-F238E27FC236}">
                <a16:creationId xmlns:a16="http://schemas.microsoft.com/office/drawing/2014/main" id="{F3CC1D8E-073B-48DD-943E-8E1F511266BF}"/>
              </a:ext>
            </a:extLst>
          </p:cNvPr>
          <p:cNvCxnSpPr>
            <a:cxnSpLocks/>
          </p:cNvCxnSpPr>
          <p:nvPr/>
        </p:nvCxnSpPr>
        <p:spPr>
          <a:xfrm>
            <a:off x="3405360" y="3221765"/>
            <a:ext cx="1010348" cy="12498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Đường kết nối Mũi tên Thẳng 13">
            <a:extLst>
              <a:ext uri="{FF2B5EF4-FFF2-40B4-BE49-F238E27FC236}">
                <a16:creationId xmlns:a16="http://schemas.microsoft.com/office/drawing/2014/main" id="{D9FEAD18-499B-4EBA-B3D6-8DEF34BB9852}"/>
              </a:ext>
            </a:extLst>
          </p:cNvPr>
          <p:cNvCxnSpPr>
            <a:cxnSpLocks/>
          </p:cNvCxnSpPr>
          <p:nvPr/>
        </p:nvCxnSpPr>
        <p:spPr>
          <a:xfrm flipH="1" flipV="1">
            <a:off x="3035901" y="1640302"/>
            <a:ext cx="369461" cy="1603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Đường kết nối Mũi tên Thẳng 16">
            <a:extLst>
              <a:ext uri="{FF2B5EF4-FFF2-40B4-BE49-F238E27FC236}">
                <a16:creationId xmlns:a16="http://schemas.microsoft.com/office/drawing/2014/main" id="{1E03798F-5237-4AF4-8101-662D9217BA00}"/>
              </a:ext>
            </a:extLst>
          </p:cNvPr>
          <p:cNvCxnSpPr>
            <a:cxnSpLocks/>
          </p:cNvCxnSpPr>
          <p:nvPr/>
        </p:nvCxnSpPr>
        <p:spPr>
          <a:xfrm flipH="1" flipV="1">
            <a:off x="1958215" y="2635766"/>
            <a:ext cx="1447145" cy="586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Đường kết nối Mũi tên Thẳng 21">
            <a:extLst>
              <a:ext uri="{FF2B5EF4-FFF2-40B4-BE49-F238E27FC236}">
                <a16:creationId xmlns:a16="http://schemas.microsoft.com/office/drawing/2014/main" id="{4A194F50-B987-4DC5-95A2-57BFF12C6F24}"/>
              </a:ext>
            </a:extLst>
          </p:cNvPr>
          <p:cNvCxnSpPr>
            <a:cxnSpLocks/>
          </p:cNvCxnSpPr>
          <p:nvPr/>
        </p:nvCxnSpPr>
        <p:spPr>
          <a:xfrm flipH="1">
            <a:off x="3035902" y="3243944"/>
            <a:ext cx="369457" cy="15594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Đường kết nối Mũi tên Thẳng 24">
            <a:extLst>
              <a:ext uri="{FF2B5EF4-FFF2-40B4-BE49-F238E27FC236}">
                <a16:creationId xmlns:a16="http://schemas.microsoft.com/office/drawing/2014/main" id="{480A2A09-ABA3-4ECE-BFCB-63006FF748FD}"/>
              </a:ext>
            </a:extLst>
          </p:cNvPr>
          <p:cNvCxnSpPr>
            <a:cxnSpLocks/>
          </p:cNvCxnSpPr>
          <p:nvPr/>
        </p:nvCxnSpPr>
        <p:spPr>
          <a:xfrm flipH="1">
            <a:off x="1958216" y="3221561"/>
            <a:ext cx="1447143" cy="6642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Hộp Văn bản 31">
                <a:extLst>
                  <a:ext uri="{FF2B5EF4-FFF2-40B4-BE49-F238E27FC236}">
                    <a16:creationId xmlns:a16="http://schemas.microsoft.com/office/drawing/2014/main" id="{797CD4AA-169F-445C-AB4B-C2AFEC1F4DDB}"/>
                  </a:ext>
                </a:extLst>
              </p:cNvPr>
              <p:cNvSpPr txBox="1"/>
              <p:nvPr/>
            </p:nvSpPr>
            <p:spPr>
              <a:xfrm>
                <a:off x="4923254" y="2830865"/>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0</m:t>
                          </m:r>
                        </m:sup>
                      </m:sSup>
                    </m:oMath>
                  </m:oMathPara>
                </a14:m>
                <a:endParaRPr lang="en-US">
                  <a:latin typeface="Cambria" panose="02040503050406030204" pitchFamily="18" charset="0"/>
                  <a:ea typeface="Cambria" panose="02040503050406030204" pitchFamily="18" charset="0"/>
                </a:endParaRPr>
              </a:p>
            </p:txBody>
          </p:sp>
        </mc:Choice>
        <mc:Fallback xmlns="">
          <p:sp>
            <p:nvSpPr>
              <p:cNvPr id="32" name="Hộp Văn bản 31">
                <a:extLst>
                  <a:ext uri="{FF2B5EF4-FFF2-40B4-BE49-F238E27FC236}">
                    <a16:creationId xmlns:a16="http://schemas.microsoft.com/office/drawing/2014/main" id="{797CD4AA-169F-445C-AB4B-C2AFEC1F4DDB}"/>
                  </a:ext>
                </a:extLst>
              </p:cNvPr>
              <p:cNvSpPr txBox="1">
                <a:spLocks noRot="1" noChangeAspect="1" noMove="1" noResize="1" noEditPoints="1" noAdjustHandles="1" noChangeArrowheads="1" noChangeShapeType="1" noTextEdit="1"/>
              </p:cNvSpPr>
              <p:nvPr/>
            </p:nvSpPr>
            <p:spPr>
              <a:xfrm>
                <a:off x="4923254" y="2830865"/>
                <a:ext cx="67950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Hộp Văn bản 33">
                <a:extLst>
                  <a:ext uri="{FF2B5EF4-FFF2-40B4-BE49-F238E27FC236}">
                    <a16:creationId xmlns:a16="http://schemas.microsoft.com/office/drawing/2014/main" id="{C8E015FD-1291-43D3-B2C7-0DB8C19D83C3}"/>
                  </a:ext>
                </a:extLst>
              </p:cNvPr>
              <p:cNvSpPr txBox="1"/>
              <p:nvPr/>
            </p:nvSpPr>
            <p:spPr>
              <a:xfrm>
                <a:off x="4233108" y="1602797"/>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1</m:t>
                          </m:r>
                        </m:sup>
                      </m:sSup>
                    </m:oMath>
                  </m:oMathPara>
                </a14:m>
                <a:endParaRPr lang="en-US">
                  <a:latin typeface="Cambria" panose="02040503050406030204" pitchFamily="18" charset="0"/>
                  <a:ea typeface="Cambria" panose="02040503050406030204" pitchFamily="18" charset="0"/>
                </a:endParaRPr>
              </a:p>
            </p:txBody>
          </p:sp>
        </mc:Choice>
        <mc:Fallback xmlns="">
          <p:sp>
            <p:nvSpPr>
              <p:cNvPr id="34" name="Hộp Văn bản 33">
                <a:extLst>
                  <a:ext uri="{FF2B5EF4-FFF2-40B4-BE49-F238E27FC236}">
                    <a16:creationId xmlns:a16="http://schemas.microsoft.com/office/drawing/2014/main" id="{C8E015FD-1291-43D3-B2C7-0DB8C19D83C3}"/>
                  </a:ext>
                </a:extLst>
              </p:cNvPr>
              <p:cNvSpPr txBox="1">
                <a:spLocks noRot="1" noChangeAspect="1" noMove="1" noResize="1" noEditPoints="1" noAdjustHandles="1" noChangeArrowheads="1" noChangeShapeType="1" noTextEdit="1"/>
              </p:cNvSpPr>
              <p:nvPr/>
            </p:nvSpPr>
            <p:spPr>
              <a:xfrm>
                <a:off x="4233108" y="1602797"/>
                <a:ext cx="67950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Hộp Văn bản 35">
                <a:extLst>
                  <a:ext uri="{FF2B5EF4-FFF2-40B4-BE49-F238E27FC236}">
                    <a16:creationId xmlns:a16="http://schemas.microsoft.com/office/drawing/2014/main" id="{0CF0B207-1DE0-4A3E-8B4D-395415385AAD}"/>
                  </a:ext>
                </a:extLst>
              </p:cNvPr>
              <p:cNvSpPr txBox="1"/>
              <p:nvPr/>
            </p:nvSpPr>
            <p:spPr>
              <a:xfrm>
                <a:off x="4179601" y="4471806"/>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6</m:t>
                          </m:r>
                        </m:sup>
                      </m:sSup>
                    </m:oMath>
                  </m:oMathPara>
                </a14:m>
                <a:endParaRPr lang="en-US">
                  <a:latin typeface="Cambria" panose="02040503050406030204" pitchFamily="18" charset="0"/>
                  <a:ea typeface="Cambria" panose="02040503050406030204" pitchFamily="18" charset="0"/>
                </a:endParaRPr>
              </a:p>
            </p:txBody>
          </p:sp>
        </mc:Choice>
        <mc:Fallback xmlns="">
          <p:sp>
            <p:nvSpPr>
              <p:cNvPr id="36" name="Hộp Văn bản 35">
                <a:extLst>
                  <a:ext uri="{FF2B5EF4-FFF2-40B4-BE49-F238E27FC236}">
                    <a16:creationId xmlns:a16="http://schemas.microsoft.com/office/drawing/2014/main" id="{0CF0B207-1DE0-4A3E-8B4D-395415385AAD}"/>
                  </a:ext>
                </a:extLst>
              </p:cNvPr>
              <p:cNvSpPr txBox="1">
                <a:spLocks noRot="1" noChangeAspect="1" noMove="1" noResize="1" noEditPoints="1" noAdjustHandles="1" noChangeArrowheads="1" noChangeShapeType="1" noTextEdit="1"/>
              </p:cNvSpPr>
              <p:nvPr/>
            </p:nvSpPr>
            <p:spPr>
              <a:xfrm>
                <a:off x="4179601" y="4471806"/>
                <a:ext cx="67950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Hộp Văn bản 37">
                <a:extLst>
                  <a:ext uri="{FF2B5EF4-FFF2-40B4-BE49-F238E27FC236}">
                    <a16:creationId xmlns:a16="http://schemas.microsoft.com/office/drawing/2014/main" id="{41B99E37-B2C8-4824-9267-15F76504DB78}"/>
                  </a:ext>
                </a:extLst>
              </p:cNvPr>
              <p:cNvSpPr txBox="1"/>
              <p:nvPr/>
            </p:nvSpPr>
            <p:spPr>
              <a:xfrm>
                <a:off x="2541121" y="1260085"/>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oMath>
                  </m:oMathPara>
                </a14:m>
                <a:endParaRPr lang="en-US">
                  <a:latin typeface="Cambria" panose="02040503050406030204" pitchFamily="18" charset="0"/>
                  <a:ea typeface="Cambria" panose="02040503050406030204" pitchFamily="18" charset="0"/>
                </a:endParaRPr>
              </a:p>
            </p:txBody>
          </p:sp>
        </mc:Choice>
        <mc:Fallback xmlns="">
          <p:sp>
            <p:nvSpPr>
              <p:cNvPr id="38" name="Hộp Văn bản 37">
                <a:extLst>
                  <a:ext uri="{FF2B5EF4-FFF2-40B4-BE49-F238E27FC236}">
                    <a16:creationId xmlns:a16="http://schemas.microsoft.com/office/drawing/2014/main" id="{41B99E37-B2C8-4824-9267-15F76504DB78}"/>
                  </a:ext>
                </a:extLst>
              </p:cNvPr>
              <p:cNvSpPr txBox="1">
                <a:spLocks noRot="1" noChangeAspect="1" noMove="1" noResize="1" noEditPoints="1" noAdjustHandles="1" noChangeArrowheads="1" noChangeShapeType="1" noTextEdit="1"/>
              </p:cNvSpPr>
              <p:nvPr/>
            </p:nvSpPr>
            <p:spPr>
              <a:xfrm>
                <a:off x="2541121" y="1260085"/>
                <a:ext cx="67950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Hộp Văn bản 39">
                <a:extLst>
                  <a:ext uri="{FF2B5EF4-FFF2-40B4-BE49-F238E27FC236}">
                    <a16:creationId xmlns:a16="http://schemas.microsoft.com/office/drawing/2014/main" id="{026A18EC-C09C-4622-B85B-676110A5C28D}"/>
                  </a:ext>
                </a:extLst>
              </p:cNvPr>
              <p:cNvSpPr txBox="1"/>
              <p:nvPr/>
            </p:nvSpPr>
            <p:spPr>
              <a:xfrm>
                <a:off x="1381251" y="2303738"/>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3</m:t>
                          </m:r>
                        </m:sup>
                      </m:sSup>
                    </m:oMath>
                  </m:oMathPara>
                </a14:m>
                <a:endParaRPr lang="en-US">
                  <a:latin typeface="Cambria" panose="02040503050406030204" pitchFamily="18" charset="0"/>
                  <a:ea typeface="Cambria" panose="02040503050406030204" pitchFamily="18" charset="0"/>
                </a:endParaRPr>
              </a:p>
            </p:txBody>
          </p:sp>
        </mc:Choice>
        <mc:Fallback xmlns="">
          <p:sp>
            <p:nvSpPr>
              <p:cNvPr id="40" name="Hộp Văn bản 39">
                <a:extLst>
                  <a:ext uri="{FF2B5EF4-FFF2-40B4-BE49-F238E27FC236}">
                    <a16:creationId xmlns:a16="http://schemas.microsoft.com/office/drawing/2014/main" id="{026A18EC-C09C-4622-B85B-676110A5C28D}"/>
                  </a:ext>
                </a:extLst>
              </p:cNvPr>
              <p:cNvSpPr txBox="1">
                <a:spLocks noRot="1" noChangeAspect="1" noMove="1" noResize="1" noEditPoints="1" noAdjustHandles="1" noChangeArrowheads="1" noChangeShapeType="1" noTextEdit="1"/>
              </p:cNvSpPr>
              <p:nvPr/>
            </p:nvSpPr>
            <p:spPr>
              <a:xfrm>
                <a:off x="1381251" y="2303738"/>
                <a:ext cx="67950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09DAD1AA-BC18-404F-ABA3-FADE69424080}"/>
                  </a:ext>
                </a:extLst>
              </p:cNvPr>
              <p:cNvSpPr txBox="1"/>
              <p:nvPr/>
            </p:nvSpPr>
            <p:spPr>
              <a:xfrm>
                <a:off x="1323158" y="3751275"/>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4</m:t>
                          </m:r>
                        </m:sup>
                      </m:sSup>
                    </m:oMath>
                  </m:oMathPara>
                </a14:m>
                <a:endParaRPr lang="en-US">
                  <a:latin typeface="Cambria" panose="02040503050406030204" pitchFamily="18" charset="0"/>
                  <a:ea typeface="Cambria" panose="02040503050406030204" pitchFamily="18" charset="0"/>
                </a:endParaRPr>
              </a:p>
            </p:txBody>
          </p:sp>
        </mc:Choice>
        <mc:Fallback xmlns="">
          <p:sp>
            <p:nvSpPr>
              <p:cNvPr id="42" name="Hộp Văn bản 41">
                <a:extLst>
                  <a:ext uri="{FF2B5EF4-FFF2-40B4-BE49-F238E27FC236}">
                    <a16:creationId xmlns:a16="http://schemas.microsoft.com/office/drawing/2014/main" id="{09DAD1AA-BC18-404F-ABA3-FADE69424080}"/>
                  </a:ext>
                </a:extLst>
              </p:cNvPr>
              <p:cNvSpPr txBox="1">
                <a:spLocks noRot="1" noChangeAspect="1" noMove="1" noResize="1" noEditPoints="1" noAdjustHandles="1" noChangeArrowheads="1" noChangeShapeType="1" noTextEdit="1"/>
              </p:cNvSpPr>
              <p:nvPr/>
            </p:nvSpPr>
            <p:spPr>
              <a:xfrm>
                <a:off x="1323158" y="3751275"/>
                <a:ext cx="67950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Hộp Văn bản 43">
                <a:extLst>
                  <a:ext uri="{FF2B5EF4-FFF2-40B4-BE49-F238E27FC236}">
                    <a16:creationId xmlns:a16="http://schemas.microsoft.com/office/drawing/2014/main" id="{103F3B8F-30FD-46CE-A71B-CCC39983F010}"/>
                  </a:ext>
                </a:extLst>
              </p:cNvPr>
              <p:cNvSpPr txBox="1"/>
              <p:nvPr/>
            </p:nvSpPr>
            <p:spPr>
              <a:xfrm>
                <a:off x="2441614" y="4752010"/>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4</m:t>
                          </m:r>
                        </m:sup>
                      </m:sSup>
                    </m:oMath>
                  </m:oMathPara>
                </a14:m>
                <a:endParaRPr lang="en-US">
                  <a:latin typeface="Cambria" panose="02040503050406030204" pitchFamily="18" charset="0"/>
                  <a:ea typeface="Cambria" panose="02040503050406030204" pitchFamily="18" charset="0"/>
                </a:endParaRPr>
              </a:p>
            </p:txBody>
          </p:sp>
        </mc:Choice>
        <mc:Fallback xmlns="">
          <p:sp>
            <p:nvSpPr>
              <p:cNvPr id="44" name="Hộp Văn bản 43">
                <a:extLst>
                  <a:ext uri="{FF2B5EF4-FFF2-40B4-BE49-F238E27FC236}">
                    <a16:creationId xmlns:a16="http://schemas.microsoft.com/office/drawing/2014/main" id="{103F3B8F-30FD-46CE-A71B-CCC39983F010}"/>
                  </a:ext>
                </a:extLst>
              </p:cNvPr>
              <p:cNvSpPr txBox="1">
                <a:spLocks noRot="1" noChangeAspect="1" noMove="1" noResize="1" noEditPoints="1" noAdjustHandles="1" noChangeArrowheads="1" noChangeShapeType="1" noTextEdit="1"/>
              </p:cNvSpPr>
              <p:nvPr/>
            </p:nvSpPr>
            <p:spPr>
              <a:xfrm>
                <a:off x="2441614" y="4752010"/>
                <a:ext cx="679509" cy="369332"/>
              </a:xfrm>
              <a:prstGeom prst="rect">
                <a:avLst/>
              </a:prstGeom>
              <a:blipFill>
                <a:blip r:embed="rId9"/>
                <a:stretch>
                  <a:fillRect/>
                </a:stretch>
              </a:blipFill>
            </p:spPr>
            <p:txBody>
              <a:bodyPr/>
              <a:lstStyle/>
              <a:p>
                <a:r>
                  <a:rPr lang="en-US">
                    <a:noFill/>
                  </a:rPr>
                  <a:t> </a:t>
                </a:r>
              </a:p>
            </p:txBody>
          </p:sp>
        </mc:Fallback>
      </mc:AlternateContent>
      <p:sp>
        <p:nvSpPr>
          <p:cNvPr id="8" name="Chỗ dành sẵn cho Số hiệu Bản chiếu 7">
            <a:extLst>
              <a:ext uri="{FF2B5EF4-FFF2-40B4-BE49-F238E27FC236}">
                <a16:creationId xmlns:a16="http://schemas.microsoft.com/office/drawing/2014/main" id="{270FCEB6-3295-49DD-9917-7F2679B06813}"/>
              </a:ext>
            </a:extLst>
          </p:cNvPr>
          <p:cNvSpPr>
            <a:spLocks noGrp="1"/>
          </p:cNvSpPr>
          <p:nvPr>
            <p:ph type="sldNum" sz="quarter" idx="12"/>
          </p:nvPr>
        </p:nvSpPr>
        <p:spPr/>
        <p:txBody>
          <a:bodyPr/>
          <a:lstStyle/>
          <a:p>
            <a:fld id="{74ABBA0F-ED8F-4A6E-AA06-FEAFBF3D52EE}" type="slidenum">
              <a:rPr lang="en-US" smtClean="0"/>
              <a:t>53</a:t>
            </a:fld>
            <a:endParaRPr lang="en-US"/>
          </a:p>
        </p:txBody>
      </p:sp>
    </p:spTree>
    <p:extLst>
      <p:ext uri="{BB962C8B-B14F-4D97-AF65-F5344CB8AC3E}">
        <p14:creationId xmlns:p14="http://schemas.microsoft.com/office/powerpoint/2010/main" val="1989137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Đường kết nối Mũi tên Thẳng 2">
            <a:extLst>
              <a:ext uri="{FF2B5EF4-FFF2-40B4-BE49-F238E27FC236}">
                <a16:creationId xmlns:a16="http://schemas.microsoft.com/office/drawing/2014/main" id="{31C0E327-CBE1-4A1F-94ED-843916B1C095}"/>
              </a:ext>
            </a:extLst>
          </p:cNvPr>
          <p:cNvCxnSpPr>
            <a:cxnSpLocks/>
          </p:cNvCxnSpPr>
          <p:nvPr/>
        </p:nvCxnSpPr>
        <p:spPr>
          <a:xfrm>
            <a:off x="6782958" y="3561444"/>
            <a:ext cx="200544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 name="Đường kết nối Mũi tên Thẳng 4">
            <a:extLst>
              <a:ext uri="{FF2B5EF4-FFF2-40B4-BE49-F238E27FC236}">
                <a16:creationId xmlns:a16="http://schemas.microsoft.com/office/drawing/2014/main" id="{0C59A043-84D5-4C58-A530-1F612638553D}"/>
              </a:ext>
            </a:extLst>
          </p:cNvPr>
          <p:cNvCxnSpPr>
            <a:cxnSpLocks/>
          </p:cNvCxnSpPr>
          <p:nvPr/>
        </p:nvCxnSpPr>
        <p:spPr>
          <a:xfrm flipV="1">
            <a:off x="6782958" y="1971675"/>
            <a:ext cx="0" cy="15897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 name="Đường kết nối Mũi tên Thẳng 6">
            <a:extLst>
              <a:ext uri="{FF2B5EF4-FFF2-40B4-BE49-F238E27FC236}">
                <a16:creationId xmlns:a16="http://schemas.microsoft.com/office/drawing/2014/main" id="{19490605-38FE-4D35-A725-401543195475}"/>
              </a:ext>
            </a:extLst>
          </p:cNvPr>
          <p:cNvCxnSpPr>
            <a:cxnSpLocks/>
          </p:cNvCxnSpPr>
          <p:nvPr/>
        </p:nvCxnSpPr>
        <p:spPr>
          <a:xfrm flipH="1">
            <a:off x="5829299" y="3561444"/>
            <a:ext cx="953658" cy="858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Đường kết nối Mũi tên Thẳng 8">
            <a:extLst>
              <a:ext uri="{FF2B5EF4-FFF2-40B4-BE49-F238E27FC236}">
                <a16:creationId xmlns:a16="http://schemas.microsoft.com/office/drawing/2014/main" id="{AB2728C7-8560-42DC-886E-718C05D2EACF}"/>
              </a:ext>
            </a:extLst>
          </p:cNvPr>
          <p:cNvCxnSpPr>
            <a:cxnSpLocks/>
          </p:cNvCxnSpPr>
          <p:nvPr/>
        </p:nvCxnSpPr>
        <p:spPr>
          <a:xfrm flipH="1" flipV="1">
            <a:off x="5499100" y="2806699"/>
            <a:ext cx="1283857" cy="7547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7F0BC61B-8A2D-49F3-A545-14F12DBA04CC}"/>
                  </a:ext>
                </a:extLst>
              </p:cNvPr>
              <p:cNvSpPr txBox="1"/>
              <p:nvPr/>
            </p:nvSpPr>
            <p:spPr>
              <a:xfrm>
                <a:off x="8613814" y="3296556"/>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𝑦</m:t>
                      </m:r>
                    </m:oMath>
                  </m:oMathPara>
                </a14:m>
                <a:endParaRPr lang="en-US">
                  <a:latin typeface="Cambria" panose="02040503050406030204" pitchFamily="18" charset="0"/>
                  <a:ea typeface="Cambria" panose="02040503050406030204" pitchFamily="18" charset="0"/>
                </a:endParaRPr>
              </a:p>
            </p:txBody>
          </p:sp>
        </mc:Choice>
        <mc:Fallback xmlns="">
          <p:sp>
            <p:nvSpPr>
              <p:cNvPr id="12" name="Hộp Văn bản 11">
                <a:extLst>
                  <a:ext uri="{FF2B5EF4-FFF2-40B4-BE49-F238E27FC236}">
                    <a16:creationId xmlns:a16="http://schemas.microsoft.com/office/drawing/2014/main" id="{7F0BC61B-8A2D-49F3-A545-14F12DBA04CC}"/>
                  </a:ext>
                </a:extLst>
              </p:cNvPr>
              <p:cNvSpPr txBox="1">
                <a:spLocks noRot="1" noChangeAspect="1" noMove="1" noResize="1" noEditPoints="1" noAdjustHandles="1" noChangeArrowheads="1" noChangeShapeType="1" noTextEdit="1"/>
              </p:cNvSpPr>
              <p:nvPr/>
            </p:nvSpPr>
            <p:spPr>
              <a:xfrm>
                <a:off x="8613814" y="3296556"/>
                <a:ext cx="679509" cy="369332"/>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9549CD27-95C9-4308-9DC1-31F6C3DFD53E}"/>
                  </a:ext>
                </a:extLst>
              </p:cNvPr>
              <p:cNvSpPr txBox="1"/>
              <p:nvPr/>
            </p:nvSpPr>
            <p:spPr>
              <a:xfrm>
                <a:off x="5426043" y="4320267"/>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𝑥</m:t>
                      </m:r>
                    </m:oMath>
                  </m:oMathPara>
                </a14:m>
                <a:endParaRPr lang="en-US">
                  <a:latin typeface="Cambria" panose="02040503050406030204" pitchFamily="18" charset="0"/>
                  <a:ea typeface="Cambria" panose="02040503050406030204" pitchFamily="18" charset="0"/>
                </a:endParaRPr>
              </a:p>
            </p:txBody>
          </p:sp>
        </mc:Choice>
        <mc:Fallback xmlns="">
          <p:sp>
            <p:nvSpPr>
              <p:cNvPr id="14" name="Hộp Văn bản 13">
                <a:extLst>
                  <a:ext uri="{FF2B5EF4-FFF2-40B4-BE49-F238E27FC236}">
                    <a16:creationId xmlns:a16="http://schemas.microsoft.com/office/drawing/2014/main" id="{9549CD27-95C9-4308-9DC1-31F6C3DFD53E}"/>
                  </a:ext>
                </a:extLst>
              </p:cNvPr>
              <p:cNvSpPr txBox="1">
                <a:spLocks noRot="1" noChangeAspect="1" noMove="1" noResize="1" noEditPoints="1" noAdjustHandles="1" noChangeArrowheads="1" noChangeShapeType="1" noTextEdit="1"/>
              </p:cNvSpPr>
              <p:nvPr/>
            </p:nvSpPr>
            <p:spPr>
              <a:xfrm>
                <a:off x="5426043" y="4320267"/>
                <a:ext cx="67950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A937C9AA-C1B1-4115-9850-9C2EC0E43541}"/>
                  </a:ext>
                </a:extLst>
              </p:cNvPr>
              <p:cNvSpPr txBox="1"/>
              <p:nvPr/>
            </p:nvSpPr>
            <p:spPr>
              <a:xfrm>
                <a:off x="6443202" y="1579213"/>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𝑧</m:t>
                      </m:r>
                    </m:oMath>
                  </m:oMathPara>
                </a14:m>
                <a:endParaRPr lang="en-US">
                  <a:latin typeface="Cambria" panose="02040503050406030204" pitchFamily="18" charset="0"/>
                  <a:ea typeface="Cambria" panose="02040503050406030204" pitchFamily="18" charset="0"/>
                </a:endParaRPr>
              </a:p>
            </p:txBody>
          </p:sp>
        </mc:Choice>
        <mc:Fallback xmlns="">
          <p:sp>
            <p:nvSpPr>
              <p:cNvPr id="16" name="Hộp Văn bản 15">
                <a:extLst>
                  <a:ext uri="{FF2B5EF4-FFF2-40B4-BE49-F238E27FC236}">
                    <a16:creationId xmlns:a16="http://schemas.microsoft.com/office/drawing/2014/main" id="{A937C9AA-C1B1-4115-9850-9C2EC0E43541}"/>
                  </a:ext>
                </a:extLst>
              </p:cNvPr>
              <p:cNvSpPr txBox="1">
                <a:spLocks noRot="1" noChangeAspect="1" noMove="1" noResize="1" noEditPoints="1" noAdjustHandles="1" noChangeArrowheads="1" noChangeShapeType="1" noTextEdit="1"/>
              </p:cNvSpPr>
              <p:nvPr/>
            </p:nvSpPr>
            <p:spPr>
              <a:xfrm>
                <a:off x="6443202" y="1579213"/>
                <a:ext cx="679509" cy="369332"/>
              </a:xfrm>
              <a:prstGeom prst="rect">
                <a:avLst/>
              </a:prstGeom>
              <a:blipFill>
                <a:blip r:embed="rId5"/>
                <a:stretch>
                  <a:fillRect/>
                </a:stretch>
              </a:blipFill>
            </p:spPr>
            <p:txBody>
              <a:bodyPr/>
              <a:lstStyle/>
              <a:p>
                <a:r>
                  <a:rPr lang="en-US">
                    <a:noFill/>
                  </a:rPr>
                  <a:t> </a:t>
                </a:r>
              </a:p>
            </p:txBody>
          </p:sp>
        </mc:Fallback>
      </mc:AlternateContent>
      <p:cxnSp>
        <p:nvCxnSpPr>
          <p:cNvPr id="17" name="Đường kết nối Mũi tên Thẳng 16">
            <a:extLst>
              <a:ext uri="{FF2B5EF4-FFF2-40B4-BE49-F238E27FC236}">
                <a16:creationId xmlns:a16="http://schemas.microsoft.com/office/drawing/2014/main" id="{892C1C59-7DC5-4D73-B4C0-3ACBB943FCE0}"/>
              </a:ext>
            </a:extLst>
          </p:cNvPr>
          <p:cNvCxnSpPr>
            <a:cxnSpLocks/>
          </p:cNvCxnSpPr>
          <p:nvPr/>
        </p:nvCxnSpPr>
        <p:spPr>
          <a:xfrm flipH="1" flipV="1">
            <a:off x="2291771" y="4689599"/>
            <a:ext cx="1283857" cy="7547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19">
            <a:extLst>
              <a:ext uri="{FF2B5EF4-FFF2-40B4-BE49-F238E27FC236}">
                <a16:creationId xmlns:a16="http://schemas.microsoft.com/office/drawing/2014/main" id="{2F0B3C39-CAAC-47A8-9BB8-A8B5494D2DFB}"/>
              </a:ext>
            </a:extLst>
          </p:cNvPr>
          <p:cNvCxnSpPr>
            <a:cxnSpLocks/>
          </p:cNvCxnSpPr>
          <p:nvPr/>
        </p:nvCxnSpPr>
        <p:spPr>
          <a:xfrm rot="10800000" flipH="1" flipV="1">
            <a:off x="3740727" y="5549571"/>
            <a:ext cx="1283857" cy="7547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9DA40FDF-D717-45F3-984B-F8061D8267E7}"/>
                  </a:ext>
                </a:extLst>
              </p:cNvPr>
              <p:cNvSpPr txBox="1"/>
              <p:nvPr/>
            </p:nvSpPr>
            <p:spPr>
              <a:xfrm>
                <a:off x="4159250" y="5549571"/>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22" name="Hộp Văn bản 21">
                <a:extLst>
                  <a:ext uri="{FF2B5EF4-FFF2-40B4-BE49-F238E27FC236}">
                    <a16:creationId xmlns:a16="http://schemas.microsoft.com/office/drawing/2014/main" id="{9DA40FDF-D717-45F3-984B-F8061D8267E7}"/>
                  </a:ext>
                </a:extLst>
              </p:cNvPr>
              <p:cNvSpPr txBox="1">
                <a:spLocks noRot="1" noChangeAspect="1" noMove="1" noResize="1" noEditPoints="1" noAdjustHandles="1" noChangeArrowheads="1" noChangeShapeType="1" noTextEdit="1"/>
              </p:cNvSpPr>
              <p:nvPr/>
            </p:nvSpPr>
            <p:spPr>
              <a:xfrm>
                <a:off x="4159250" y="5549571"/>
                <a:ext cx="67950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ộp Văn bản 23">
                <a:extLst>
                  <a:ext uri="{FF2B5EF4-FFF2-40B4-BE49-F238E27FC236}">
                    <a16:creationId xmlns:a16="http://schemas.microsoft.com/office/drawing/2014/main" id="{48A317D2-52C6-4FCB-93B9-F42F0F81DED8}"/>
                  </a:ext>
                </a:extLst>
              </p:cNvPr>
              <p:cNvSpPr txBox="1"/>
              <p:nvPr/>
            </p:nvSpPr>
            <p:spPr>
              <a:xfrm>
                <a:off x="2774950" y="4689599"/>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24" name="Hộp Văn bản 23">
                <a:extLst>
                  <a:ext uri="{FF2B5EF4-FFF2-40B4-BE49-F238E27FC236}">
                    <a16:creationId xmlns:a16="http://schemas.microsoft.com/office/drawing/2014/main" id="{48A317D2-52C6-4FCB-93B9-F42F0F81DED8}"/>
                  </a:ext>
                </a:extLst>
              </p:cNvPr>
              <p:cNvSpPr txBox="1">
                <a:spLocks noRot="1" noChangeAspect="1" noMove="1" noResize="1" noEditPoints="1" noAdjustHandles="1" noChangeArrowheads="1" noChangeShapeType="1" noTextEdit="1"/>
              </p:cNvSpPr>
              <p:nvPr/>
            </p:nvSpPr>
            <p:spPr>
              <a:xfrm>
                <a:off x="2774950" y="4689599"/>
                <a:ext cx="679509" cy="369332"/>
              </a:xfrm>
              <a:prstGeom prst="rect">
                <a:avLst/>
              </a:prstGeom>
              <a:blipFill>
                <a:blip r:embed="rId7"/>
                <a:stretch>
                  <a:fillRect/>
                </a:stretch>
              </a:blipFill>
            </p:spPr>
            <p:txBody>
              <a:bodyPr/>
              <a:lstStyle/>
              <a:p>
                <a:r>
                  <a:rPr lang="en-US">
                    <a:noFill/>
                  </a:rPr>
                  <a:t> </a:t>
                </a:r>
              </a:p>
            </p:txBody>
          </p:sp>
        </mc:Fallback>
      </mc:AlternateContent>
      <p:cxnSp>
        <p:nvCxnSpPr>
          <p:cNvPr id="27" name="Đường kết nối Mũi tên Thẳng 26">
            <a:extLst>
              <a:ext uri="{FF2B5EF4-FFF2-40B4-BE49-F238E27FC236}">
                <a16:creationId xmlns:a16="http://schemas.microsoft.com/office/drawing/2014/main" id="{7B3244C4-97B8-42C6-A1EE-D86678B18D59}"/>
              </a:ext>
            </a:extLst>
          </p:cNvPr>
          <p:cNvCxnSpPr>
            <a:cxnSpLocks/>
          </p:cNvCxnSpPr>
          <p:nvPr/>
        </p:nvCxnSpPr>
        <p:spPr>
          <a:xfrm flipV="1">
            <a:off x="9417050" y="3826333"/>
            <a:ext cx="0" cy="25033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Đường kết nối Mũi tên Thẳng 30">
            <a:extLst>
              <a:ext uri="{FF2B5EF4-FFF2-40B4-BE49-F238E27FC236}">
                <a16:creationId xmlns:a16="http://schemas.microsoft.com/office/drawing/2014/main" id="{6F3E752F-1952-4926-863C-EA3082F26E89}"/>
              </a:ext>
            </a:extLst>
          </p:cNvPr>
          <p:cNvCxnSpPr>
            <a:cxnSpLocks/>
          </p:cNvCxnSpPr>
          <p:nvPr/>
        </p:nvCxnSpPr>
        <p:spPr>
          <a:xfrm flipV="1">
            <a:off x="9417050" y="5058931"/>
            <a:ext cx="0" cy="12643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Ngoặc móc Phải 37">
            <a:extLst>
              <a:ext uri="{FF2B5EF4-FFF2-40B4-BE49-F238E27FC236}">
                <a16:creationId xmlns:a16="http://schemas.microsoft.com/office/drawing/2014/main" id="{C6D81551-299D-4981-A282-6C246955C317}"/>
              </a:ext>
            </a:extLst>
          </p:cNvPr>
          <p:cNvSpPr/>
          <p:nvPr/>
        </p:nvSpPr>
        <p:spPr>
          <a:xfrm>
            <a:off x="9712304" y="3815279"/>
            <a:ext cx="382151" cy="2503384"/>
          </a:xfrm>
          <a:prstGeom prst="rightBrace">
            <a:avLst>
              <a:gd name="adj1" fmla="val 64803"/>
              <a:gd name="adj2" fmla="val 50507"/>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Hộp Văn bản 39">
                <a:extLst>
                  <a:ext uri="{FF2B5EF4-FFF2-40B4-BE49-F238E27FC236}">
                    <a16:creationId xmlns:a16="http://schemas.microsoft.com/office/drawing/2014/main" id="{57B878DD-D3BD-4F03-BD87-D258B0952108}"/>
                  </a:ext>
                </a:extLst>
              </p:cNvPr>
              <p:cNvSpPr txBox="1"/>
              <p:nvPr/>
            </p:nvSpPr>
            <p:spPr>
              <a:xfrm>
                <a:off x="10266011" y="4882305"/>
                <a:ext cx="679509" cy="369332"/>
              </a:xfrm>
              <a:prstGeom prst="rect">
                <a:avLst/>
              </a:prstGeom>
              <a:noFill/>
            </p:spPr>
            <p:txBody>
              <a:bodyPr wrap="square" rtlCol="0">
                <a:spAutoFit/>
              </a:bodyPr>
              <a:lstStyle/>
              <a:p>
                <a:r>
                  <a:rPr lang="en-US" b="0">
                    <a:ea typeface="Cambria" panose="02040503050406030204" pitchFamily="18" charset="0"/>
                  </a:rPr>
                  <a:t>r</a:t>
                </a:r>
                <a14:m>
                  <m:oMath xmlns:m="http://schemas.openxmlformats.org/officeDocument/2006/math">
                    <m:r>
                      <a:rPr lang="en-US" b="0" i="1" smtClean="0">
                        <a:latin typeface="Cambria Math" panose="02040503050406030204" pitchFamily="18" charset="0"/>
                        <a:ea typeface="Cambria" panose="02040503050406030204" pitchFamily="18" charset="0"/>
                      </a:rPr>
                      <m:t>𝑉</m:t>
                    </m:r>
                  </m:oMath>
                </a14:m>
                <a:endParaRPr lang="en-US">
                  <a:latin typeface="Cambria" panose="02040503050406030204" pitchFamily="18" charset="0"/>
                  <a:ea typeface="Cambria" panose="02040503050406030204" pitchFamily="18" charset="0"/>
                </a:endParaRPr>
              </a:p>
            </p:txBody>
          </p:sp>
        </mc:Choice>
        <mc:Fallback xmlns="">
          <p:sp>
            <p:nvSpPr>
              <p:cNvPr id="40" name="Hộp Văn bản 39">
                <a:extLst>
                  <a:ext uri="{FF2B5EF4-FFF2-40B4-BE49-F238E27FC236}">
                    <a16:creationId xmlns:a16="http://schemas.microsoft.com/office/drawing/2014/main" id="{57B878DD-D3BD-4F03-BD87-D258B0952108}"/>
                  </a:ext>
                </a:extLst>
              </p:cNvPr>
              <p:cNvSpPr txBox="1">
                <a:spLocks noRot="1" noChangeAspect="1" noMove="1" noResize="1" noEditPoints="1" noAdjustHandles="1" noChangeArrowheads="1" noChangeShapeType="1" noTextEdit="1"/>
              </p:cNvSpPr>
              <p:nvPr/>
            </p:nvSpPr>
            <p:spPr>
              <a:xfrm>
                <a:off x="10266011" y="4882305"/>
                <a:ext cx="679509" cy="369332"/>
              </a:xfrm>
              <a:prstGeom prst="rect">
                <a:avLst/>
              </a:prstGeom>
              <a:blipFill>
                <a:blip r:embed="rId8"/>
                <a:stretch>
                  <a:fillRect l="-7143"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41F7858D-8CA4-4C73-BCC0-96830E495702}"/>
                  </a:ext>
                </a:extLst>
              </p:cNvPr>
              <p:cNvSpPr txBox="1"/>
              <p:nvPr/>
            </p:nvSpPr>
            <p:spPr>
              <a:xfrm>
                <a:off x="8316251" y="5557611"/>
                <a:ext cx="6795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42" name="Hộp Văn bản 41">
                <a:extLst>
                  <a:ext uri="{FF2B5EF4-FFF2-40B4-BE49-F238E27FC236}">
                    <a16:creationId xmlns:a16="http://schemas.microsoft.com/office/drawing/2014/main" id="{41F7858D-8CA4-4C73-BCC0-96830E495702}"/>
                  </a:ext>
                </a:extLst>
              </p:cNvPr>
              <p:cNvSpPr txBox="1">
                <a:spLocks noRot="1" noChangeAspect="1" noMove="1" noResize="1" noEditPoints="1" noAdjustHandles="1" noChangeArrowheads="1" noChangeShapeType="1" noTextEdit="1"/>
              </p:cNvSpPr>
              <p:nvPr/>
            </p:nvSpPr>
            <p:spPr>
              <a:xfrm>
                <a:off x="8316251" y="5557611"/>
                <a:ext cx="679509" cy="369332"/>
              </a:xfrm>
              <a:prstGeom prst="rect">
                <a:avLst/>
              </a:prstGeom>
              <a:blipFill>
                <a:blip r:embed="rId9"/>
                <a:stretch>
                  <a:fillRect/>
                </a:stretch>
              </a:blipFill>
            </p:spPr>
            <p:txBody>
              <a:bodyPr/>
              <a:lstStyle/>
              <a:p>
                <a:r>
                  <a:rPr lang="en-US">
                    <a:noFill/>
                  </a:rPr>
                  <a:t> </a:t>
                </a:r>
              </a:p>
            </p:txBody>
          </p:sp>
        </mc:Fallback>
      </mc:AlternateContent>
      <p:sp>
        <p:nvSpPr>
          <p:cNvPr id="44" name="Ngoặc móc Phải 43">
            <a:extLst>
              <a:ext uri="{FF2B5EF4-FFF2-40B4-BE49-F238E27FC236}">
                <a16:creationId xmlns:a16="http://schemas.microsoft.com/office/drawing/2014/main" id="{58FBD224-58D9-452B-AC91-9116FADF2444}"/>
              </a:ext>
            </a:extLst>
          </p:cNvPr>
          <p:cNvSpPr/>
          <p:nvPr/>
        </p:nvSpPr>
        <p:spPr>
          <a:xfrm rot="10800000">
            <a:off x="8974922" y="5205354"/>
            <a:ext cx="229748" cy="1124363"/>
          </a:xfrm>
          <a:prstGeom prst="rightBrace">
            <a:avLst>
              <a:gd name="adj1" fmla="val 64803"/>
              <a:gd name="adj2" fmla="val 50507"/>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Chỗ dành sẵn cho Số hiệu Bản chiếu 1">
            <a:extLst>
              <a:ext uri="{FF2B5EF4-FFF2-40B4-BE49-F238E27FC236}">
                <a16:creationId xmlns:a16="http://schemas.microsoft.com/office/drawing/2014/main" id="{1F75B721-C288-41F8-B963-5C9D5F2AEBEA}"/>
              </a:ext>
            </a:extLst>
          </p:cNvPr>
          <p:cNvSpPr>
            <a:spLocks noGrp="1"/>
          </p:cNvSpPr>
          <p:nvPr>
            <p:ph type="sldNum" sz="quarter" idx="12"/>
          </p:nvPr>
        </p:nvSpPr>
        <p:spPr/>
        <p:txBody>
          <a:bodyPr/>
          <a:lstStyle/>
          <a:p>
            <a:fld id="{74ABBA0F-ED8F-4A6E-AA06-FEAFBF3D52EE}" type="slidenum">
              <a:rPr lang="en-US" smtClean="0"/>
              <a:t>54</a:t>
            </a:fld>
            <a:endParaRPr lang="en-US"/>
          </a:p>
        </p:txBody>
      </p:sp>
    </p:spTree>
    <p:extLst>
      <p:ext uri="{BB962C8B-B14F-4D97-AF65-F5344CB8AC3E}">
        <p14:creationId xmlns:p14="http://schemas.microsoft.com/office/powerpoint/2010/main" val="2850587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Đường kết nối Mũi tên Thẳng 1">
            <a:extLst>
              <a:ext uri="{FF2B5EF4-FFF2-40B4-BE49-F238E27FC236}">
                <a16:creationId xmlns:a16="http://schemas.microsoft.com/office/drawing/2014/main" id="{7DC70C51-E39E-4CF5-828F-79C39E4AA1CA}"/>
              </a:ext>
            </a:extLst>
          </p:cNvPr>
          <p:cNvCxnSpPr>
            <a:cxnSpLocks/>
          </p:cNvCxnSpPr>
          <p:nvPr/>
        </p:nvCxnSpPr>
        <p:spPr>
          <a:xfrm flipV="1">
            <a:off x="309976" y="3354976"/>
            <a:ext cx="0" cy="21949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Đường kết nối Mũi tên Thẳng 3">
            <a:extLst>
              <a:ext uri="{FF2B5EF4-FFF2-40B4-BE49-F238E27FC236}">
                <a16:creationId xmlns:a16="http://schemas.microsoft.com/office/drawing/2014/main" id="{9118C259-1EA5-4880-B17D-61FA9A683811}"/>
              </a:ext>
            </a:extLst>
          </p:cNvPr>
          <p:cNvCxnSpPr>
            <a:cxnSpLocks/>
          </p:cNvCxnSpPr>
          <p:nvPr/>
        </p:nvCxnSpPr>
        <p:spPr>
          <a:xfrm flipV="1">
            <a:off x="309976" y="5549903"/>
            <a:ext cx="216652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Đường kết nối Mũi tên Thẳng 5">
            <a:extLst>
              <a:ext uri="{FF2B5EF4-FFF2-40B4-BE49-F238E27FC236}">
                <a16:creationId xmlns:a16="http://schemas.microsoft.com/office/drawing/2014/main" id="{85B7CA36-3FB5-49C5-B71E-F2DD7CB9513B}"/>
              </a:ext>
            </a:extLst>
          </p:cNvPr>
          <p:cNvCxnSpPr>
            <a:cxnSpLocks/>
          </p:cNvCxnSpPr>
          <p:nvPr/>
        </p:nvCxnSpPr>
        <p:spPr>
          <a:xfrm flipV="1">
            <a:off x="3009903" y="3429000"/>
            <a:ext cx="1130300" cy="10317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Đường kết nối Mũi tên Thẳng 13">
            <a:extLst>
              <a:ext uri="{FF2B5EF4-FFF2-40B4-BE49-F238E27FC236}">
                <a16:creationId xmlns:a16="http://schemas.microsoft.com/office/drawing/2014/main" id="{5AC6E340-5243-4D8F-837C-3ABC3B960CB5}"/>
              </a:ext>
            </a:extLst>
          </p:cNvPr>
          <p:cNvCxnSpPr>
            <a:cxnSpLocks/>
          </p:cNvCxnSpPr>
          <p:nvPr/>
        </p:nvCxnSpPr>
        <p:spPr>
          <a:xfrm>
            <a:off x="3009903" y="4460705"/>
            <a:ext cx="990603" cy="10891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Mũi tên: Trái-Phải 17">
            <a:extLst>
              <a:ext uri="{FF2B5EF4-FFF2-40B4-BE49-F238E27FC236}">
                <a16:creationId xmlns:a16="http://schemas.microsoft.com/office/drawing/2014/main" id="{BB8338D7-91EF-45B1-96EC-56B1FB7D8D02}"/>
              </a:ext>
            </a:extLst>
          </p:cNvPr>
          <p:cNvSpPr/>
          <p:nvPr/>
        </p:nvSpPr>
        <p:spPr>
          <a:xfrm>
            <a:off x="901704" y="3971411"/>
            <a:ext cx="1574796" cy="1031705"/>
          </a:xfrm>
          <a:prstGeom prst="leftRightArrow">
            <a:avLst>
              <a:gd name="adj1" fmla="val 46078"/>
              <a:gd name="adj2" fmla="val 40196"/>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latin typeface="Cambria" panose="02040503050406030204" pitchFamily="18" charset="0"/>
                <a:ea typeface="Cambria" panose="02040503050406030204" pitchFamily="18" charset="0"/>
              </a:rPr>
              <a:t>Hadamard</a:t>
            </a:r>
          </a:p>
        </p:txBody>
      </p:sp>
      <p:cxnSp>
        <p:nvCxnSpPr>
          <p:cNvPr id="19" name="Đường kết nối Mũi tên Thẳng 18">
            <a:extLst>
              <a:ext uri="{FF2B5EF4-FFF2-40B4-BE49-F238E27FC236}">
                <a16:creationId xmlns:a16="http://schemas.microsoft.com/office/drawing/2014/main" id="{15C9FBD5-5566-4A9D-B71C-ABA53B657580}"/>
              </a:ext>
            </a:extLst>
          </p:cNvPr>
          <p:cNvCxnSpPr>
            <a:cxnSpLocks/>
          </p:cNvCxnSpPr>
          <p:nvPr/>
        </p:nvCxnSpPr>
        <p:spPr>
          <a:xfrm flipV="1">
            <a:off x="6126579" y="1604600"/>
            <a:ext cx="0" cy="12796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19">
            <a:extLst>
              <a:ext uri="{FF2B5EF4-FFF2-40B4-BE49-F238E27FC236}">
                <a16:creationId xmlns:a16="http://schemas.microsoft.com/office/drawing/2014/main" id="{A09C3E07-1E07-4FE9-AD5C-0AC45E1B0086}"/>
              </a:ext>
            </a:extLst>
          </p:cNvPr>
          <p:cNvCxnSpPr>
            <a:cxnSpLocks/>
          </p:cNvCxnSpPr>
          <p:nvPr/>
        </p:nvCxnSpPr>
        <p:spPr>
          <a:xfrm flipV="1">
            <a:off x="6126579" y="2884299"/>
            <a:ext cx="120132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Đường kết nối Mũi tên Thẳng 20">
            <a:extLst>
              <a:ext uri="{FF2B5EF4-FFF2-40B4-BE49-F238E27FC236}">
                <a16:creationId xmlns:a16="http://schemas.microsoft.com/office/drawing/2014/main" id="{C65D97EA-4431-41AC-9D36-EBFE199CE638}"/>
              </a:ext>
            </a:extLst>
          </p:cNvPr>
          <p:cNvCxnSpPr>
            <a:cxnSpLocks/>
          </p:cNvCxnSpPr>
          <p:nvPr/>
        </p:nvCxnSpPr>
        <p:spPr>
          <a:xfrm flipV="1">
            <a:off x="8795925" y="572997"/>
            <a:ext cx="1130300" cy="10317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Đường kết nối Mũi tên Thẳng 21">
            <a:extLst>
              <a:ext uri="{FF2B5EF4-FFF2-40B4-BE49-F238E27FC236}">
                <a16:creationId xmlns:a16="http://schemas.microsoft.com/office/drawing/2014/main" id="{A78042EB-8AA7-4636-B5D3-F9A7F97CC453}"/>
              </a:ext>
            </a:extLst>
          </p:cNvPr>
          <p:cNvCxnSpPr>
            <a:cxnSpLocks/>
          </p:cNvCxnSpPr>
          <p:nvPr/>
        </p:nvCxnSpPr>
        <p:spPr>
          <a:xfrm>
            <a:off x="8795925" y="1604702"/>
            <a:ext cx="990603" cy="10891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am giác Vuông 23">
            <a:extLst>
              <a:ext uri="{FF2B5EF4-FFF2-40B4-BE49-F238E27FC236}">
                <a16:creationId xmlns:a16="http://schemas.microsoft.com/office/drawing/2014/main" id="{F8B89DC4-07B2-4D60-8B77-DF720A1B0644}"/>
              </a:ext>
            </a:extLst>
          </p:cNvPr>
          <p:cNvSpPr/>
          <p:nvPr/>
        </p:nvSpPr>
        <p:spPr>
          <a:xfrm>
            <a:off x="7729124" y="1054100"/>
            <a:ext cx="1795880" cy="1830200"/>
          </a:xfrm>
          <a:prstGeom prst="r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Hình Bầu dục 24">
            <a:extLst>
              <a:ext uri="{FF2B5EF4-FFF2-40B4-BE49-F238E27FC236}">
                <a16:creationId xmlns:a16="http://schemas.microsoft.com/office/drawing/2014/main" id="{D51695EB-F374-400F-BE33-751F0BFDD328}"/>
              </a:ext>
            </a:extLst>
          </p:cNvPr>
          <p:cNvSpPr/>
          <p:nvPr/>
        </p:nvSpPr>
        <p:spPr>
          <a:xfrm>
            <a:off x="8432800" y="1228098"/>
            <a:ext cx="723900" cy="74110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ình chữ nhật 28">
            <a:extLst>
              <a:ext uri="{FF2B5EF4-FFF2-40B4-BE49-F238E27FC236}">
                <a16:creationId xmlns:a16="http://schemas.microsoft.com/office/drawing/2014/main" id="{4E330949-1393-4DC9-9506-6BBA4BEA09C8}"/>
              </a:ext>
            </a:extLst>
          </p:cNvPr>
          <p:cNvSpPr/>
          <p:nvPr/>
        </p:nvSpPr>
        <p:spPr>
          <a:xfrm>
            <a:off x="4673606" y="3971411"/>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Chuyển cơ sở</a:t>
            </a:r>
          </a:p>
        </p:txBody>
      </p:sp>
      <p:sp>
        <p:nvSpPr>
          <p:cNvPr id="31" name="Hình chữ nhật 30">
            <a:extLst>
              <a:ext uri="{FF2B5EF4-FFF2-40B4-BE49-F238E27FC236}">
                <a16:creationId xmlns:a16="http://schemas.microsoft.com/office/drawing/2014/main" id="{19DBC882-97AE-4081-98DF-21FC0F061072}"/>
              </a:ext>
            </a:extLst>
          </p:cNvPr>
          <p:cNvSpPr/>
          <p:nvPr/>
        </p:nvSpPr>
        <p:spPr>
          <a:xfrm>
            <a:off x="7035799" y="3971411"/>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Tính toán</a:t>
            </a:r>
          </a:p>
        </p:txBody>
      </p:sp>
      <p:sp>
        <p:nvSpPr>
          <p:cNvPr id="33" name="Hình chữ nhật 32">
            <a:extLst>
              <a:ext uri="{FF2B5EF4-FFF2-40B4-BE49-F238E27FC236}">
                <a16:creationId xmlns:a16="http://schemas.microsoft.com/office/drawing/2014/main" id="{8ED51BDD-E942-4914-9D5D-71F58686021D}"/>
              </a:ext>
            </a:extLst>
          </p:cNvPr>
          <p:cNvSpPr/>
          <p:nvPr/>
        </p:nvSpPr>
        <p:spPr>
          <a:xfrm>
            <a:off x="9361075" y="3969568"/>
            <a:ext cx="1828790" cy="867289"/>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atin typeface="Cambria" panose="02040503050406030204" pitchFamily="18" charset="0"/>
                <a:ea typeface="Cambria" panose="02040503050406030204" pitchFamily="18" charset="0"/>
              </a:rPr>
              <a:t>Quay về cơ sở ban đầu</a:t>
            </a:r>
          </a:p>
        </p:txBody>
      </p:sp>
      <p:cxnSp>
        <p:nvCxnSpPr>
          <p:cNvPr id="34" name="Đường kết nối Mũi tên Thẳng 33">
            <a:extLst>
              <a:ext uri="{FF2B5EF4-FFF2-40B4-BE49-F238E27FC236}">
                <a16:creationId xmlns:a16="http://schemas.microsoft.com/office/drawing/2014/main" id="{7AE89AC3-72B9-4639-9FC6-79890B2B654C}"/>
              </a:ext>
            </a:extLst>
          </p:cNvPr>
          <p:cNvCxnSpPr>
            <a:cxnSpLocks/>
            <a:stCxn id="29" idx="3"/>
            <a:endCxn id="31" idx="1"/>
          </p:cNvCxnSpPr>
          <p:nvPr/>
        </p:nvCxnSpPr>
        <p:spPr>
          <a:xfrm>
            <a:off x="6502396" y="4405056"/>
            <a:ext cx="53340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Đường kết nối Mũi tên Thẳng 36">
            <a:extLst>
              <a:ext uri="{FF2B5EF4-FFF2-40B4-BE49-F238E27FC236}">
                <a16:creationId xmlns:a16="http://schemas.microsoft.com/office/drawing/2014/main" id="{590F42FB-7E07-446E-8541-CD7108380294}"/>
              </a:ext>
            </a:extLst>
          </p:cNvPr>
          <p:cNvCxnSpPr>
            <a:cxnSpLocks/>
            <a:stCxn id="31" idx="3"/>
            <a:endCxn id="33" idx="1"/>
          </p:cNvCxnSpPr>
          <p:nvPr/>
        </p:nvCxnSpPr>
        <p:spPr>
          <a:xfrm flipV="1">
            <a:off x="8864589" y="4403213"/>
            <a:ext cx="496486" cy="18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BA841D88-3779-4D07-B8E7-8C3F4D0A3468}"/>
              </a:ext>
            </a:extLst>
          </p:cNvPr>
          <p:cNvSpPr>
            <a:spLocks noGrp="1"/>
          </p:cNvSpPr>
          <p:nvPr>
            <p:ph type="sldNum" sz="quarter" idx="12"/>
          </p:nvPr>
        </p:nvSpPr>
        <p:spPr/>
        <p:txBody>
          <a:bodyPr/>
          <a:lstStyle/>
          <a:p>
            <a:fld id="{74ABBA0F-ED8F-4A6E-AA06-FEAFBF3D52EE}" type="slidenum">
              <a:rPr lang="en-US" smtClean="0"/>
              <a:t>55</a:t>
            </a:fld>
            <a:endParaRPr lang="en-US"/>
          </a:p>
        </p:txBody>
      </p:sp>
    </p:spTree>
    <p:extLst>
      <p:ext uri="{BB962C8B-B14F-4D97-AF65-F5344CB8AC3E}">
        <p14:creationId xmlns:p14="http://schemas.microsoft.com/office/powerpoint/2010/main" val="1555397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Hình chữ nhật 51">
            <a:extLst>
              <a:ext uri="{FF2B5EF4-FFF2-40B4-BE49-F238E27FC236}">
                <a16:creationId xmlns:a16="http://schemas.microsoft.com/office/drawing/2014/main" id="{9FF321F6-D5D6-43B2-A1B4-19E2A989ED80}"/>
              </a:ext>
            </a:extLst>
          </p:cNvPr>
          <p:cNvSpPr/>
          <p:nvPr/>
        </p:nvSpPr>
        <p:spPr>
          <a:xfrm>
            <a:off x="8375563" y="1983141"/>
            <a:ext cx="198142" cy="1831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 name="Đường kết nối Mũi tên Thẳng 2">
            <a:extLst>
              <a:ext uri="{FF2B5EF4-FFF2-40B4-BE49-F238E27FC236}">
                <a16:creationId xmlns:a16="http://schemas.microsoft.com/office/drawing/2014/main" id="{D10C8D94-3CC6-4BC0-AF9A-FF128CEF51D6}"/>
              </a:ext>
            </a:extLst>
          </p:cNvPr>
          <p:cNvCxnSpPr>
            <a:cxnSpLocks/>
          </p:cNvCxnSpPr>
          <p:nvPr/>
        </p:nvCxnSpPr>
        <p:spPr>
          <a:xfrm flipV="1">
            <a:off x="3797303" y="2913147"/>
            <a:ext cx="1130300" cy="10317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Đường kết nối Mũi tên Thẳng 3">
            <a:extLst>
              <a:ext uri="{FF2B5EF4-FFF2-40B4-BE49-F238E27FC236}">
                <a16:creationId xmlns:a16="http://schemas.microsoft.com/office/drawing/2014/main" id="{27A84424-D3E0-4BA9-900B-0A9EE3A2597C}"/>
              </a:ext>
            </a:extLst>
          </p:cNvPr>
          <p:cNvCxnSpPr>
            <a:cxnSpLocks/>
          </p:cNvCxnSpPr>
          <p:nvPr/>
        </p:nvCxnSpPr>
        <p:spPr>
          <a:xfrm>
            <a:off x="3797303" y="3932152"/>
            <a:ext cx="990603" cy="10891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Đường kết nối Mũi tên Thẳng 4">
            <a:extLst>
              <a:ext uri="{FF2B5EF4-FFF2-40B4-BE49-F238E27FC236}">
                <a16:creationId xmlns:a16="http://schemas.microsoft.com/office/drawing/2014/main" id="{B0BA499D-4CC5-4657-AABA-C9BB14FB431E}"/>
              </a:ext>
            </a:extLst>
          </p:cNvPr>
          <p:cNvCxnSpPr>
            <a:cxnSpLocks/>
          </p:cNvCxnSpPr>
          <p:nvPr/>
        </p:nvCxnSpPr>
        <p:spPr>
          <a:xfrm flipV="1">
            <a:off x="6413503" y="3429000"/>
            <a:ext cx="622297" cy="5158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Đường kết nối Mũi tên Thẳng 5">
            <a:extLst>
              <a:ext uri="{FF2B5EF4-FFF2-40B4-BE49-F238E27FC236}">
                <a16:creationId xmlns:a16="http://schemas.microsoft.com/office/drawing/2014/main" id="{1273A2BC-C59B-42EA-82F6-09B308DA8335}"/>
              </a:ext>
            </a:extLst>
          </p:cNvPr>
          <p:cNvCxnSpPr>
            <a:cxnSpLocks/>
          </p:cNvCxnSpPr>
          <p:nvPr/>
        </p:nvCxnSpPr>
        <p:spPr>
          <a:xfrm>
            <a:off x="6413503" y="3944852"/>
            <a:ext cx="507997" cy="550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Đường kết nối Mũi tên Thẳng 8">
            <a:extLst>
              <a:ext uri="{FF2B5EF4-FFF2-40B4-BE49-F238E27FC236}">
                <a16:creationId xmlns:a16="http://schemas.microsoft.com/office/drawing/2014/main" id="{761364F0-70A3-4400-AD75-0628022AC9DA}"/>
              </a:ext>
            </a:extLst>
          </p:cNvPr>
          <p:cNvCxnSpPr>
            <a:cxnSpLocks/>
          </p:cNvCxnSpPr>
          <p:nvPr/>
        </p:nvCxnSpPr>
        <p:spPr>
          <a:xfrm flipV="1">
            <a:off x="1130303" y="3420225"/>
            <a:ext cx="1130300" cy="10317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Đường kết nối Mũi tên Thẳng 9">
            <a:extLst>
              <a:ext uri="{FF2B5EF4-FFF2-40B4-BE49-F238E27FC236}">
                <a16:creationId xmlns:a16="http://schemas.microsoft.com/office/drawing/2014/main" id="{B0E27242-F533-4227-A670-7633B837C965}"/>
              </a:ext>
            </a:extLst>
          </p:cNvPr>
          <p:cNvCxnSpPr>
            <a:cxnSpLocks/>
          </p:cNvCxnSpPr>
          <p:nvPr/>
        </p:nvCxnSpPr>
        <p:spPr>
          <a:xfrm flipV="1">
            <a:off x="1130303" y="4448005"/>
            <a:ext cx="1130300" cy="39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Hộp Văn bản 12">
            <a:extLst>
              <a:ext uri="{FF2B5EF4-FFF2-40B4-BE49-F238E27FC236}">
                <a16:creationId xmlns:a16="http://schemas.microsoft.com/office/drawing/2014/main" id="{2647328C-3ABA-495B-80C1-7DA17CF78C10}"/>
              </a:ext>
            </a:extLst>
          </p:cNvPr>
          <p:cNvSpPr txBox="1"/>
          <p:nvPr/>
        </p:nvSpPr>
        <p:spPr>
          <a:xfrm>
            <a:off x="965200" y="5119132"/>
            <a:ext cx="28194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(i) Không trực giao</a:t>
            </a:r>
          </a:p>
        </p:txBody>
      </p:sp>
      <p:sp>
        <p:nvSpPr>
          <p:cNvPr id="15" name="Cung 14">
            <a:extLst>
              <a:ext uri="{FF2B5EF4-FFF2-40B4-BE49-F238E27FC236}">
                <a16:creationId xmlns:a16="http://schemas.microsoft.com/office/drawing/2014/main" id="{4351211C-F667-4E3A-A849-297A30D8359C}"/>
              </a:ext>
            </a:extLst>
          </p:cNvPr>
          <p:cNvSpPr/>
          <p:nvPr/>
        </p:nvSpPr>
        <p:spPr>
          <a:xfrm>
            <a:off x="1411514" y="3932152"/>
            <a:ext cx="567877" cy="1031706"/>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Hình chữ nhật 15">
            <a:extLst>
              <a:ext uri="{FF2B5EF4-FFF2-40B4-BE49-F238E27FC236}">
                <a16:creationId xmlns:a16="http://schemas.microsoft.com/office/drawing/2014/main" id="{85E0DDE5-E172-46E9-AFF6-A545A671A37F}"/>
              </a:ext>
            </a:extLst>
          </p:cNvPr>
          <p:cNvSpPr/>
          <p:nvPr/>
        </p:nvSpPr>
        <p:spPr>
          <a:xfrm rot="2816922">
            <a:off x="3857285" y="3831530"/>
            <a:ext cx="266700" cy="2452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Hình chữ nhật 17">
            <a:extLst>
              <a:ext uri="{FF2B5EF4-FFF2-40B4-BE49-F238E27FC236}">
                <a16:creationId xmlns:a16="http://schemas.microsoft.com/office/drawing/2014/main" id="{6AB62946-FCBE-4724-816E-B87FDF6E51C6}"/>
              </a:ext>
            </a:extLst>
          </p:cNvPr>
          <p:cNvSpPr/>
          <p:nvPr/>
        </p:nvSpPr>
        <p:spPr>
          <a:xfrm rot="2816922">
            <a:off x="6480530" y="3844228"/>
            <a:ext cx="266700" cy="2452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Hộp Văn bản 19">
            <a:extLst>
              <a:ext uri="{FF2B5EF4-FFF2-40B4-BE49-F238E27FC236}">
                <a16:creationId xmlns:a16="http://schemas.microsoft.com/office/drawing/2014/main" id="{9D383286-C0B8-48B2-9E6A-B95630357BAB}"/>
              </a:ext>
            </a:extLst>
          </p:cNvPr>
          <p:cNvSpPr txBox="1"/>
          <p:nvPr/>
        </p:nvSpPr>
        <p:spPr>
          <a:xfrm>
            <a:off x="3213100" y="5119132"/>
            <a:ext cx="2819400" cy="646331"/>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(ii) Trực giao nhưng không chuẩn tắc</a:t>
            </a:r>
          </a:p>
        </p:txBody>
      </p:sp>
      <p:sp>
        <p:nvSpPr>
          <p:cNvPr id="22" name="Hộp Văn bản 21">
            <a:extLst>
              <a:ext uri="{FF2B5EF4-FFF2-40B4-BE49-F238E27FC236}">
                <a16:creationId xmlns:a16="http://schemas.microsoft.com/office/drawing/2014/main" id="{6D9E25C5-25E9-4F88-A45E-1433D1EC280F}"/>
              </a:ext>
            </a:extLst>
          </p:cNvPr>
          <p:cNvSpPr txBox="1"/>
          <p:nvPr/>
        </p:nvSpPr>
        <p:spPr>
          <a:xfrm>
            <a:off x="6248400" y="5119132"/>
            <a:ext cx="1689100"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(ii) Chuẩn tắc</a:t>
            </a:r>
          </a:p>
        </p:txBody>
      </p:sp>
      <mc:AlternateContent xmlns:mc="http://schemas.openxmlformats.org/markup-compatibility/2006" xmlns:a14="http://schemas.microsoft.com/office/drawing/2010/main">
        <mc:Choice Requires="a14">
          <p:sp>
            <p:nvSpPr>
              <p:cNvPr id="24" name="Hộp Văn bản 23">
                <a:extLst>
                  <a:ext uri="{FF2B5EF4-FFF2-40B4-BE49-F238E27FC236}">
                    <a16:creationId xmlns:a16="http://schemas.microsoft.com/office/drawing/2014/main" id="{DB41BBC4-A107-4549-95AE-83A947A2601F}"/>
                  </a:ext>
                </a:extLst>
              </p:cNvPr>
              <p:cNvSpPr txBox="1"/>
              <p:nvPr/>
            </p:nvSpPr>
            <p:spPr>
              <a:xfrm>
                <a:off x="1270002" y="3515374"/>
                <a:ext cx="425450"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ea typeface="Cambria" panose="02040503050406030204" pitchFamily="18" charset="0"/>
                            </a:rPr>
                          </m:ctrlPr>
                        </m:radPr>
                        <m:deg/>
                        <m:e>
                          <m:r>
                            <a:rPr lang="en-US" b="0" i="1" smtClean="0">
                              <a:latin typeface="Cambria Math" panose="02040503050406030204" pitchFamily="18" charset="0"/>
                              <a:ea typeface="Cambria" panose="02040503050406030204" pitchFamily="18" charset="0"/>
                            </a:rPr>
                            <m:t>2</m:t>
                          </m:r>
                        </m:e>
                      </m:rad>
                    </m:oMath>
                  </m:oMathPara>
                </a14:m>
                <a:endParaRPr lang="en-US">
                  <a:latin typeface="Cambria" panose="02040503050406030204" pitchFamily="18" charset="0"/>
                  <a:ea typeface="Cambria" panose="02040503050406030204" pitchFamily="18" charset="0"/>
                </a:endParaRPr>
              </a:p>
            </p:txBody>
          </p:sp>
        </mc:Choice>
        <mc:Fallback xmlns="">
          <p:sp>
            <p:nvSpPr>
              <p:cNvPr id="24" name="Hộp Văn bản 23">
                <a:extLst>
                  <a:ext uri="{FF2B5EF4-FFF2-40B4-BE49-F238E27FC236}">
                    <a16:creationId xmlns:a16="http://schemas.microsoft.com/office/drawing/2014/main" id="{DB41BBC4-A107-4549-95AE-83A947A2601F}"/>
                  </a:ext>
                </a:extLst>
              </p:cNvPr>
              <p:cNvSpPr txBox="1">
                <a:spLocks noRot="1" noChangeAspect="1" noMove="1" noResize="1" noEditPoints="1" noAdjustHandles="1" noChangeArrowheads="1" noChangeShapeType="1" noTextEdit="1"/>
              </p:cNvSpPr>
              <p:nvPr/>
            </p:nvSpPr>
            <p:spPr>
              <a:xfrm>
                <a:off x="1270002" y="3515374"/>
                <a:ext cx="425450" cy="401970"/>
              </a:xfrm>
              <a:prstGeom prst="rect">
                <a:avLst/>
              </a:prstGeom>
              <a:blipFill>
                <a:blip r:embed="rId2"/>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Hộp Văn bản 25">
                <a:extLst>
                  <a:ext uri="{FF2B5EF4-FFF2-40B4-BE49-F238E27FC236}">
                    <a16:creationId xmlns:a16="http://schemas.microsoft.com/office/drawing/2014/main" id="{E4229C40-8B3D-4A31-B7D6-7527A38F3288}"/>
                  </a:ext>
                </a:extLst>
              </p:cNvPr>
              <p:cNvSpPr txBox="1"/>
              <p:nvPr/>
            </p:nvSpPr>
            <p:spPr>
              <a:xfrm>
                <a:off x="1695452" y="4457809"/>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panose="02040503050406030204" pitchFamily="18" charset="0"/>
                        </a:rPr>
                        <m:t>1</m:t>
                      </m:r>
                    </m:oMath>
                  </m:oMathPara>
                </a14:m>
                <a:endParaRPr lang="en-US">
                  <a:latin typeface="Cambria" panose="02040503050406030204" pitchFamily="18" charset="0"/>
                  <a:ea typeface="Cambria" panose="02040503050406030204" pitchFamily="18" charset="0"/>
                </a:endParaRPr>
              </a:p>
            </p:txBody>
          </p:sp>
        </mc:Choice>
        <mc:Fallback xmlns="">
          <p:sp>
            <p:nvSpPr>
              <p:cNvPr id="26" name="Hộp Văn bản 25">
                <a:extLst>
                  <a:ext uri="{FF2B5EF4-FFF2-40B4-BE49-F238E27FC236}">
                    <a16:creationId xmlns:a16="http://schemas.microsoft.com/office/drawing/2014/main" id="{E4229C40-8B3D-4A31-B7D6-7527A38F3288}"/>
                  </a:ext>
                </a:extLst>
              </p:cNvPr>
              <p:cNvSpPr txBox="1">
                <a:spLocks noRot="1" noChangeAspect="1" noMove="1" noResize="1" noEditPoints="1" noAdjustHandles="1" noChangeArrowheads="1" noChangeShapeType="1" noTextEdit="1"/>
              </p:cNvSpPr>
              <p:nvPr/>
            </p:nvSpPr>
            <p:spPr>
              <a:xfrm>
                <a:off x="1695452" y="4457809"/>
                <a:ext cx="42545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Hộp Văn bản 28">
                <a:extLst>
                  <a:ext uri="{FF2B5EF4-FFF2-40B4-BE49-F238E27FC236}">
                    <a16:creationId xmlns:a16="http://schemas.microsoft.com/office/drawing/2014/main" id="{65165C15-2896-49D7-99ED-60A78F0C2641}"/>
                  </a:ext>
                </a:extLst>
              </p:cNvPr>
              <p:cNvSpPr txBox="1"/>
              <p:nvPr/>
            </p:nvSpPr>
            <p:spPr>
              <a:xfrm>
                <a:off x="6306260" y="4156937"/>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panose="02040503050406030204" pitchFamily="18" charset="0"/>
                        </a:rPr>
                        <m:t>1</m:t>
                      </m:r>
                    </m:oMath>
                  </m:oMathPara>
                </a14:m>
                <a:endParaRPr lang="en-US">
                  <a:latin typeface="Cambria" panose="02040503050406030204" pitchFamily="18" charset="0"/>
                  <a:ea typeface="Cambria" panose="02040503050406030204" pitchFamily="18" charset="0"/>
                </a:endParaRPr>
              </a:p>
            </p:txBody>
          </p:sp>
        </mc:Choice>
        <mc:Fallback xmlns="">
          <p:sp>
            <p:nvSpPr>
              <p:cNvPr id="29" name="Hộp Văn bản 28">
                <a:extLst>
                  <a:ext uri="{FF2B5EF4-FFF2-40B4-BE49-F238E27FC236}">
                    <a16:creationId xmlns:a16="http://schemas.microsoft.com/office/drawing/2014/main" id="{65165C15-2896-49D7-99ED-60A78F0C2641}"/>
                  </a:ext>
                </a:extLst>
              </p:cNvPr>
              <p:cNvSpPr txBox="1">
                <a:spLocks noRot="1" noChangeAspect="1" noMove="1" noResize="1" noEditPoints="1" noAdjustHandles="1" noChangeArrowheads="1" noChangeShapeType="1" noTextEdit="1"/>
              </p:cNvSpPr>
              <p:nvPr/>
            </p:nvSpPr>
            <p:spPr>
              <a:xfrm>
                <a:off x="6306260" y="4156937"/>
                <a:ext cx="4254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Hộp Văn bản 30">
                <a:extLst>
                  <a:ext uri="{FF2B5EF4-FFF2-40B4-BE49-F238E27FC236}">
                    <a16:creationId xmlns:a16="http://schemas.microsoft.com/office/drawing/2014/main" id="{B91A0683-2FD2-4CB8-8DB9-AEF3A6E6A06C}"/>
                  </a:ext>
                </a:extLst>
              </p:cNvPr>
              <p:cNvSpPr txBox="1"/>
              <p:nvPr/>
            </p:nvSpPr>
            <p:spPr>
              <a:xfrm>
                <a:off x="6369061" y="3279089"/>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panose="02040503050406030204" pitchFamily="18" charset="0"/>
                        </a:rPr>
                        <m:t>1</m:t>
                      </m:r>
                    </m:oMath>
                  </m:oMathPara>
                </a14:m>
                <a:endParaRPr lang="en-US">
                  <a:latin typeface="Cambria" panose="02040503050406030204" pitchFamily="18" charset="0"/>
                  <a:ea typeface="Cambria" panose="02040503050406030204" pitchFamily="18" charset="0"/>
                </a:endParaRPr>
              </a:p>
            </p:txBody>
          </p:sp>
        </mc:Choice>
        <mc:Fallback xmlns="">
          <p:sp>
            <p:nvSpPr>
              <p:cNvPr id="31" name="Hộp Văn bản 30">
                <a:extLst>
                  <a:ext uri="{FF2B5EF4-FFF2-40B4-BE49-F238E27FC236}">
                    <a16:creationId xmlns:a16="http://schemas.microsoft.com/office/drawing/2014/main" id="{B91A0683-2FD2-4CB8-8DB9-AEF3A6E6A06C}"/>
                  </a:ext>
                </a:extLst>
              </p:cNvPr>
              <p:cNvSpPr txBox="1">
                <a:spLocks noRot="1" noChangeAspect="1" noMove="1" noResize="1" noEditPoints="1" noAdjustHandles="1" noChangeArrowheads="1" noChangeShapeType="1" noTextEdit="1"/>
              </p:cNvSpPr>
              <p:nvPr/>
            </p:nvSpPr>
            <p:spPr>
              <a:xfrm>
                <a:off x="6369061" y="3279089"/>
                <a:ext cx="42545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Hộp Văn bản 34">
                <a:extLst>
                  <a:ext uri="{FF2B5EF4-FFF2-40B4-BE49-F238E27FC236}">
                    <a16:creationId xmlns:a16="http://schemas.microsoft.com/office/drawing/2014/main" id="{861C16B5-B687-4BC6-9C4F-A5F5AC71B1DA}"/>
                  </a:ext>
                </a:extLst>
              </p:cNvPr>
              <p:cNvSpPr txBox="1"/>
              <p:nvPr/>
            </p:nvSpPr>
            <p:spPr>
              <a:xfrm>
                <a:off x="3958541" y="2981975"/>
                <a:ext cx="425450"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ea typeface="Cambria" panose="02040503050406030204" pitchFamily="18" charset="0"/>
                            </a:rPr>
                          </m:ctrlPr>
                        </m:radPr>
                        <m:deg/>
                        <m:e>
                          <m:r>
                            <a:rPr lang="en-US" b="0" i="1" smtClean="0">
                              <a:latin typeface="Cambria Math" panose="02040503050406030204" pitchFamily="18" charset="0"/>
                              <a:ea typeface="Cambria" panose="02040503050406030204" pitchFamily="18" charset="0"/>
                            </a:rPr>
                            <m:t>2</m:t>
                          </m:r>
                        </m:e>
                      </m:rad>
                    </m:oMath>
                  </m:oMathPara>
                </a14:m>
                <a:endParaRPr lang="en-US">
                  <a:latin typeface="Cambria" panose="02040503050406030204" pitchFamily="18" charset="0"/>
                  <a:ea typeface="Cambria" panose="02040503050406030204" pitchFamily="18" charset="0"/>
                </a:endParaRPr>
              </a:p>
            </p:txBody>
          </p:sp>
        </mc:Choice>
        <mc:Fallback xmlns="">
          <p:sp>
            <p:nvSpPr>
              <p:cNvPr id="35" name="Hộp Văn bản 34">
                <a:extLst>
                  <a:ext uri="{FF2B5EF4-FFF2-40B4-BE49-F238E27FC236}">
                    <a16:creationId xmlns:a16="http://schemas.microsoft.com/office/drawing/2014/main" id="{861C16B5-B687-4BC6-9C4F-A5F5AC71B1DA}"/>
                  </a:ext>
                </a:extLst>
              </p:cNvPr>
              <p:cNvSpPr txBox="1">
                <a:spLocks noRot="1" noChangeAspect="1" noMove="1" noResize="1" noEditPoints="1" noAdjustHandles="1" noChangeArrowheads="1" noChangeShapeType="1" noTextEdit="1"/>
              </p:cNvSpPr>
              <p:nvPr/>
            </p:nvSpPr>
            <p:spPr>
              <a:xfrm>
                <a:off x="3958541" y="2981975"/>
                <a:ext cx="425450" cy="401970"/>
              </a:xfrm>
              <a:prstGeom prst="rect">
                <a:avLst/>
              </a:prstGeom>
              <a:blipFill>
                <a:blip r:embed="rId6"/>
                <a:stretch>
                  <a:fillRect r="-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Hộp Văn bản 36">
                <a:extLst>
                  <a:ext uri="{FF2B5EF4-FFF2-40B4-BE49-F238E27FC236}">
                    <a16:creationId xmlns:a16="http://schemas.microsoft.com/office/drawing/2014/main" id="{B205D9C4-CBA8-4EC6-B218-DB9B97B38BBF}"/>
                  </a:ext>
                </a:extLst>
              </p:cNvPr>
              <p:cNvSpPr txBox="1"/>
              <p:nvPr/>
            </p:nvSpPr>
            <p:spPr>
              <a:xfrm>
                <a:off x="4533906" y="4341603"/>
                <a:ext cx="425450"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ea typeface="Cambria" panose="02040503050406030204" pitchFamily="18" charset="0"/>
                            </a:rPr>
                          </m:ctrlPr>
                        </m:radPr>
                        <m:deg/>
                        <m:e>
                          <m:r>
                            <a:rPr lang="en-US" b="0" i="1" smtClean="0">
                              <a:latin typeface="Cambria Math" panose="02040503050406030204" pitchFamily="18" charset="0"/>
                              <a:ea typeface="Cambria" panose="02040503050406030204" pitchFamily="18" charset="0"/>
                            </a:rPr>
                            <m:t>2</m:t>
                          </m:r>
                        </m:e>
                      </m:rad>
                    </m:oMath>
                  </m:oMathPara>
                </a14:m>
                <a:endParaRPr lang="en-US">
                  <a:latin typeface="Cambria" panose="02040503050406030204" pitchFamily="18" charset="0"/>
                  <a:ea typeface="Cambria" panose="02040503050406030204" pitchFamily="18" charset="0"/>
                </a:endParaRPr>
              </a:p>
            </p:txBody>
          </p:sp>
        </mc:Choice>
        <mc:Fallback xmlns="">
          <p:sp>
            <p:nvSpPr>
              <p:cNvPr id="37" name="Hộp Văn bản 36">
                <a:extLst>
                  <a:ext uri="{FF2B5EF4-FFF2-40B4-BE49-F238E27FC236}">
                    <a16:creationId xmlns:a16="http://schemas.microsoft.com/office/drawing/2014/main" id="{B205D9C4-CBA8-4EC6-B218-DB9B97B38BBF}"/>
                  </a:ext>
                </a:extLst>
              </p:cNvPr>
              <p:cNvSpPr txBox="1">
                <a:spLocks noRot="1" noChangeAspect="1" noMove="1" noResize="1" noEditPoints="1" noAdjustHandles="1" noChangeArrowheads="1" noChangeShapeType="1" noTextEdit="1"/>
              </p:cNvSpPr>
              <p:nvPr/>
            </p:nvSpPr>
            <p:spPr>
              <a:xfrm>
                <a:off x="4533906" y="4341603"/>
                <a:ext cx="425450" cy="401970"/>
              </a:xfrm>
              <a:prstGeom prst="rect">
                <a:avLst/>
              </a:prstGeom>
              <a:blipFill>
                <a:blip r:embed="rId7"/>
                <a:stretch>
                  <a:fillRect r="-5714"/>
                </a:stretch>
              </a:blipFill>
            </p:spPr>
            <p:txBody>
              <a:bodyPr/>
              <a:lstStyle/>
              <a:p>
                <a:r>
                  <a:rPr lang="en-US">
                    <a:noFill/>
                  </a:rPr>
                  <a:t> </a:t>
                </a:r>
              </a:p>
            </p:txBody>
          </p:sp>
        </mc:Fallback>
      </mc:AlternateContent>
      <p:cxnSp>
        <p:nvCxnSpPr>
          <p:cNvPr id="39" name="Đường kết nối Mũi tên Thẳng 38">
            <a:extLst>
              <a:ext uri="{FF2B5EF4-FFF2-40B4-BE49-F238E27FC236}">
                <a16:creationId xmlns:a16="http://schemas.microsoft.com/office/drawing/2014/main" id="{CAE4A2CD-5EA0-4FC7-A7DF-0652034D9F4A}"/>
              </a:ext>
            </a:extLst>
          </p:cNvPr>
          <p:cNvCxnSpPr>
            <a:cxnSpLocks/>
          </p:cNvCxnSpPr>
          <p:nvPr/>
        </p:nvCxnSpPr>
        <p:spPr>
          <a:xfrm flipV="1">
            <a:off x="7039322" y="1233651"/>
            <a:ext cx="1342678" cy="9365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Đường kết nối Mũi tên Thẳng 39">
            <a:extLst>
              <a:ext uri="{FF2B5EF4-FFF2-40B4-BE49-F238E27FC236}">
                <a16:creationId xmlns:a16="http://schemas.microsoft.com/office/drawing/2014/main" id="{6400119C-E80F-4CD0-98E9-695C6176EF2F}"/>
              </a:ext>
            </a:extLst>
          </p:cNvPr>
          <p:cNvCxnSpPr>
            <a:cxnSpLocks/>
          </p:cNvCxnSpPr>
          <p:nvPr/>
        </p:nvCxnSpPr>
        <p:spPr>
          <a:xfrm flipV="1">
            <a:off x="7039322" y="2166282"/>
            <a:ext cx="1130300" cy="39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Cung 40">
            <a:extLst>
              <a:ext uri="{FF2B5EF4-FFF2-40B4-BE49-F238E27FC236}">
                <a16:creationId xmlns:a16="http://schemas.microsoft.com/office/drawing/2014/main" id="{49E4A7AE-5050-421C-BEB4-75A56D802D1E}"/>
              </a:ext>
            </a:extLst>
          </p:cNvPr>
          <p:cNvSpPr/>
          <p:nvPr/>
        </p:nvSpPr>
        <p:spPr>
          <a:xfrm>
            <a:off x="7488360" y="1720177"/>
            <a:ext cx="425450" cy="936558"/>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B5AAE414-AA1C-45A8-BF55-593126E86A81}"/>
                  </a:ext>
                </a:extLst>
              </p:cNvPr>
              <p:cNvSpPr txBox="1"/>
              <p:nvPr/>
            </p:nvSpPr>
            <p:spPr>
              <a:xfrm>
                <a:off x="7321795" y="1375369"/>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42" name="Hộp Văn bản 41">
                <a:extLst>
                  <a:ext uri="{FF2B5EF4-FFF2-40B4-BE49-F238E27FC236}">
                    <a16:creationId xmlns:a16="http://schemas.microsoft.com/office/drawing/2014/main" id="{B5AAE414-AA1C-45A8-BF55-593126E86A81}"/>
                  </a:ext>
                </a:extLst>
              </p:cNvPr>
              <p:cNvSpPr txBox="1">
                <a:spLocks noRot="1" noChangeAspect="1" noMove="1" noResize="1" noEditPoints="1" noAdjustHandles="1" noChangeArrowheads="1" noChangeShapeType="1" noTextEdit="1"/>
              </p:cNvSpPr>
              <p:nvPr/>
            </p:nvSpPr>
            <p:spPr>
              <a:xfrm>
                <a:off x="7321795" y="1375369"/>
                <a:ext cx="42545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Hộp Văn bản 42">
                <a:extLst>
                  <a:ext uri="{FF2B5EF4-FFF2-40B4-BE49-F238E27FC236}">
                    <a16:creationId xmlns:a16="http://schemas.microsoft.com/office/drawing/2014/main" id="{8FF59CEF-90F2-4AAC-A85E-11BE557E72F4}"/>
                  </a:ext>
                </a:extLst>
              </p:cNvPr>
              <p:cNvSpPr txBox="1"/>
              <p:nvPr/>
            </p:nvSpPr>
            <p:spPr>
              <a:xfrm>
                <a:off x="7604471" y="2176086"/>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43" name="Hộp Văn bản 42">
                <a:extLst>
                  <a:ext uri="{FF2B5EF4-FFF2-40B4-BE49-F238E27FC236}">
                    <a16:creationId xmlns:a16="http://schemas.microsoft.com/office/drawing/2014/main" id="{8FF59CEF-90F2-4AAC-A85E-11BE557E72F4}"/>
                  </a:ext>
                </a:extLst>
              </p:cNvPr>
              <p:cNvSpPr txBox="1">
                <a:spLocks noRot="1" noChangeAspect="1" noMove="1" noResize="1" noEditPoints="1" noAdjustHandles="1" noChangeArrowheads="1" noChangeShapeType="1" noTextEdit="1"/>
              </p:cNvSpPr>
              <p:nvPr/>
            </p:nvSpPr>
            <p:spPr>
              <a:xfrm>
                <a:off x="7604471" y="2176086"/>
                <a:ext cx="425450" cy="369332"/>
              </a:xfrm>
              <a:prstGeom prst="rect">
                <a:avLst/>
              </a:prstGeom>
              <a:blipFill>
                <a:blip r:embed="rId10"/>
                <a:stretch>
                  <a:fillRect/>
                </a:stretch>
              </a:blipFill>
            </p:spPr>
            <p:txBody>
              <a:bodyPr/>
              <a:lstStyle/>
              <a:p>
                <a:r>
                  <a:rPr lang="en-US">
                    <a:noFill/>
                  </a:rPr>
                  <a:t> </a:t>
                </a:r>
              </a:p>
            </p:txBody>
          </p:sp>
        </mc:Fallback>
      </mc:AlternateContent>
      <p:cxnSp>
        <p:nvCxnSpPr>
          <p:cNvPr id="46" name="Đường kết nối Mũi tên Thẳng 45">
            <a:extLst>
              <a:ext uri="{FF2B5EF4-FFF2-40B4-BE49-F238E27FC236}">
                <a16:creationId xmlns:a16="http://schemas.microsoft.com/office/drawing/2014/main" id="{0BC319F4-219A-43D9-B8CA-3DD58442052D}"/>
              </a:ext>
            </a:extLst>
          </p:cNvPr>
          <p:cNvCxnSpPr>
            <a:cxnSpLocks/>
          </p:cNvCxnSpPr>
          <p:nvPr/>
        </p:nvCxnSpPr>
        <p:spPr>
          <a:xfrm flipV="1">
            <a:off x="7092950" y="2176086"/>
            <a:ext cx="1761778" cy="1"/>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0" name="Đường nối Thẳng 49">
            <a:extLst>
              <a:ext uri="{FF2B5EF4-FFF2-40B4-BE49-F238E27FC236}">
                <a16:creationId xmlns:a16="http://schemas.microsoft.com/office/drawing/2014/main" id="{8E13F8D2-C4DB-4242-B8E1-9415BA192ACA}"/>
              </a:ext>
            </a:extLst>
          </p:cNvPr>
          <p:cNvCxnSpPr/>
          <p:nvPr/>
        </p:nvCxnSpPr>
        <p:spPr>
          <a:xfrm>
            <a:off x="8369300" y="1233651"/>
            <a:ext cx="0" cy="932631"/>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53" name="Hình chữ nhật 52">
            <a:extLst>
              <a:ext uri="{FF2B5EF4-FFF2-40B4-BE49-F238E27FC236}">
                <a16:creationId xmlns:a16="http://schemas.microsoft.com/office/drawing/2014/main" id="{330C50D2-6751-49F7-A1BF-5F19E408915F}"/>
              </a:ext>
            </a:extLst>
          </p:cNvPr>
          <p:cNvSpPr/>
          <p:nvPr/>
        </p:nvSpPr>
        <p:spPr>
          <a:xfrm>
            <a:off x="10612730" y="1973337"/>
            <a:ext cx="198142" cy="1831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4" name="Đường kết nối Mũi tên Thẳng 53">
            <a:extLst>
              <a:ext uri="{FF2B5EF4-FFF2-40B4-BE49-F238E27FC236}">
                <a16:creationId xmlns:a16="http://schemas.microsoft.com/office/drawing/2014/main" id="{40A24BE9-AC19-4629-8E8E-9A6D836704D7}"/>
              </a:ext>
            </a:extLst>
          </p:cNvPr>
          <p:cNvCxnSpPr>
            <a:cxnSpLocks/>
          </p:cNvCxnSpPr>
          <p:nvPr/>
        </p:nvCxnSpPr>
        <p:spPr>
          <a:xfrm flipV="1">
            <a:off x="9289189" y="1223847"/>
            <a:ext cx="1342678" cy="9365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5" name="Đường kết nối Mũi tên Thẳng 54">
            <a:extLst>
              <a:ext uri="{FF2B5EF4-FFF2-40B4-BE49-F238E27FC236}">
                <a16:creationId xmlns:a16="http://schemas.microsoft.com/office/drawing/2014/main" id="{D216420A-1BDB-400F-A90B-01F90D498126}"/>
              </a:ext>
            </a:extLst>
          </p:cNvPr>
          <p:cNvCxnSpPr>
            <a:cxnSpLocks/>
          </p:cNvCxnSpPr>
          <p:nvPr/>
        </p:nvCxnSpPr>
        <p:spPr>
          <a:xfrm flipV="1">
            <a:off x="9289189" y="2156478"/>
            <a:ext cx="2249867" cy="3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6" name="Cung 55">
            <a:extLst>
              <a:ext uri="{FF2B5EF4-FFF2-40B4-BE49-F238E27FC236}">
                <a16:creationId xmlns:a16="http://schemas.microsoft.com/office/drawing/2014/main" id="{42756F11-53E3-491D-8960-F1CD09F87C3B}"/>
              </a:ext>
            </a:extLst>
          </p:cNvPr>
          <p:cNvSpPr/>
          <p:nvPr/>
        </p:nvSpPr>
        <p:spPr>
          <a:xfrm>
            <a:off x="9738227" y="1710373"/>
            <a:ext cx="425450" cy="936558"/>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Hộp Văn bản 56">
                <a:extLst>
                  <a:ext uri="{FF2B5EF4-FFF2-40B4-BE49-F238E27FC236}">
                    <a16:creationId xmlns:a16="http://schemas.microsoft.com/office/drawing/2014/main" id="{F900558B-761B-4E37-B109-9B991FAD803C}"/>
                  </a:ext>
                </a:extLst>
              </p:cNvPr>
              <p:cNvSpPr txBox="1"/>
              <p:nvPr/>
            </p:nvSpPr>
            <p:spPr>
              <a:xfrm>
                <a:off x="9571662" y="1365565"/>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panose="02040503050406030204" pitchFamily="18" charset="0"/>
                        </a:rPr>
                        <m:t>𝑉</m:t>
                      </m:r>
                    </m:oMath>
                  </m:oMathPara>
                </a14:m>
                <a:endParaRPr lang="en-US">
                  <a:latin typeface="Cambria" panose="02040503050406030204" pitchFamily="18" charset="0"/>
                  <a:ea typeface="Cambria" panose="02040503050406030204" pitchFamily="18" charset="0"/>
                </a:endParaRPr>
              </a:p>
            </p:txBody>
          </p:sp>
        </mc:Choice>
        <mc:Fallback xmlns="">
          <p:sp>
            <p:nvSpPr>
              <p:cNvPr id="57" name="Hộp Văn bản 56">
                <a:extLst>
                  <a:ext uri="{FF2B5EF4-FFF2-40B4-BE49-F238E27FC236}">
                    <a16:creationId xmlns:a16="http://schemas.microsoft.com/office/drawing/2014/main" id="{F900558B-761B-4E37-B109-9B991FAD803C}"/>
                  </a:ext>
                </a:extLst>
              </p:cNvPr>
              <p:cNvSpPr txBox="1">
                <a:spLocks noRot="1" noChangeAspect="1" noMove="1" noResize="1" noEditPoints="1" noAdjustHandles="1" noChangeArrowheads="1" noChangeShapeType="1" noTextEdit="1"/>
              </p:cNvSpPr>
              <p:nvPr/>
            </p:nvSpPr>
            <p:spPr>
              <a:xfrm>
                <a:off x="9571662" y="1365565"/>
                <a:ext cx="42545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Hộp Văn bản 57">
                <a:extLst>
                  <a:ext uri="{FF2B5EF4-FFF2-40B4-BE49-F238E27FC236}">
                    <a16:creationId xmlns:a16="http://schemas.microsoft.com/office/drawing/2014/main" id="{D7779095-9D17-4F55-8FB4-3A4154147DEE}"/>
                  </a:ext>
                </a:extLst>
              </p:cNvPr>
              <p:cNvSpPr txBox="1"/>
              <p:nvPr/>
            </p:nvSpPr>
            <p:spPr>
              <a:xfrm>
                <a:off x="9854338" y="2166282"/>
                <a:ext cx="4254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𝑉</m:t>
                      </m:r>
                      <m:r>
                        <a:rPr lang="en-US" b="0" i="1" smtClean="0">
                          <a:latin typeface="Cambria Math" panose="02040503050406030204" pitchFamily="18" charset="0"/>
                          <a:ea typeface="Cambria" panose="02040503050406030204" pitchFamily="18" charset="0"/>
                        </a:rPr>
                        <m:t>′</m:t>
                      </m:r>
                    </m:oMath>
                  </m:oMathPara>
                </a14:m>
                <a:endParaRPr lang="en-US">
                  <a:latin typeface="Cambria" panose="02040503050406030204" pitchFamily="18" charset="0"/>
                  <a:ea typeface="Cambria" panose="02040503050406030204" pitchFamily="18" charset="0"/>
                </a:endParaRPr>
              </a:p>
            </p:txBody>
          </p:sp>
        </mc:Choice>
        <mc:Fallback xmlns="">
          <p:sp>
            <p:nvSpPr>
              <p:cNvPr id="58" name="Hộp Văn bản 57">
                <a:extLst>
                  <a:ext uri="{FF2B5EF4-FFF2-40B4-BE49-F238E27FC236}">
                    <a16:creationId xmlns:a16="http://schemas.microsoft.com/office/drawing/2014/main" id="{D7779095-9D17-4F55-8FB4-3A4154147DEE}"/>
                  </a:ext>
                </a:extLst>
              </p:cNvPr>
              <p:cNvSpPr txBox="1">
                <a:spLocks noRot="1" noChangeAspect="1" noMove="1" noResize="1" noEditPoints="1" noAdjustHandles="1" noChangeArrowheads="1" noChangeShapeType="1" noTextEdit="1"/>
              </p:cNvSpPr>
              <p:nvPr/>
            </p:nvSpPr>
            <p:spPr>
              <a:xfrm>
                <a:off x="9854338" y="2166282"/>
                <a:ext cx="425450" cy="369332"/>
              </a:xfrm>
              <a:prstGeom prst="rect">
                <a:avLst/>
              </a:prstGeom>
              <a:blipFill>
                <a:blip r:embed="rId12"/>
                <a:stretch>
                  <a:fillRect/>
                </a:stretch>
              </a:blipFill>
            </p:spPr>
            <p:txBody>
              <a:bodyPr/>
              <a:lstStyle/>
              <a:p>
                <a:r>
                  <a:rPr lang="en-US">
                    <a:noFill/>
                  </a:rPr>
                  <a:t> </a:t>
                </a:r>
              </a:p>
            </p:txBody>
          </p:sp>
        </mc:Fallback>
      </mc:AlternateContent>
      <p:cxnSp>
        <p:nvCxnSpPr>
          <p:cNvPr id="60" name="Đường nối Thẳng 59">
            <a:extLst>
              <a:ext uri="{FF2B5EF4-FFF2-40B4-BE49-F238E27FC236}">
                <a16:creationId xmlns:a16="http://schemas.microsoft.com/office/drawing/2014/main" id="{0CA1D9DF-41C0-49F3-A57F-6FBF8B3F9DA8}"/>
              </a:ext>
            </a:extLst>
          </p:cNvPr>
          <p:cNvCxnSpPr/>
          <p:nvPr/>
        </p:nvCxnSpPr>
        <p:spPr>
          <a:xfrm>
            <a:off x="10619167" y="1223847"/>
            <a:ext cx="0" cy="932631"/>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2" name="Chỗ dành sẵn cho Số hiệu Bản chiếu 1">
            <a:extLst>
              <a:ext uri="{FF2B5EF4-FFF2-40B4-BE49-F238E27FC236}">
                <a16:creationId xmlns:a16="http://schemas.microsoft.com/office/drawing/2014/main" id="{FFED5F27-6E67-4286-8F16-BD17E9376CF8}"/>
              </a:ext>
            </a:extLst>
          </p:cNvPr>
          <p:cNvSpPr>
            <a:spLocks noGrp="1"/>
          </p:cNvSpPr>
          <p:nvPr>
            <p:ph type="sldNum" sz="quarter" idx="12"/>
          </p:nvPr>
        </p:nvSpPr>
        <p:spPr/>
        <p:txBody>
          <a:bodyPr/>
          <a:lstStyle/>
          <a:p>
            <a:fld id="{74ABBA0F-ED8F-4A6E-AA06-FEAFBF3D52EE}" type="slidenum">
              <a:rPr lang="en-US" smtClean="0"/>
              <a:t>56</a:t>
            </a:fld>
            <a:endParaRPr lang="en-US"/>
          </a:p>
        </p:txBody>
      </p:sp>
    </p:spTree>
    <p:extLst>
      <p:ext uri="{BB962C8B-B14F-4D97-AF65-F5344CB8AC3E}">
        <p14:creationId xmlns:p14="http://schemas.microsoft.com/office/powerpoint/2010/main" val="2364371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73">
            <a:extLst>
              <a:ext uri="{FF2B5EF4-FFF2-40B4-BE49-F238E27FC236}">
                <a16:creationId xmlns:a16="http://schemas.microsoft.com/office/drawing/2014/main" id="{06626827-B5E7-47CB-BB55-433F0B3DA2FC}"/>
              </a:ext>
            </a:extLst>
          </p:cNvPr>
          <p:cNvPicPr/>
          <p:nvPr/>
        </p:nvPicPr>
        <p:blipFill>
          <a:blip r:embed="rId2">
            <a:extLst>
              <a:ext uri="{28A0092B-C50C-407E-A947-70E740481C1C}">
                <a14:useLocalDpi xmlns:a14="http://schemas.microsoft.com/office/drawing/2010/main" val="0"/>
              </a:ext>
            </a:extLst>
          </a:blip>
          <a:stretch>
            <a:fillRect/>
          </a:stretch>
        </p:blipFill>
        <p:spPr>
          <a:xfrm>
            <a:off x="1184592" y="-142558"/>
            <a:ext cx="8162608" cy="3317558"/>
          </a:xfrm>
          <a:prstGeom prst="rect">
            <a:avLst/>
          </a:prstGeom>
        </p:spPr>
      </p:pic>
      <p:sp>
        <p:nvSpPr>
          <p:cNvPr id="3" name="Hình Bầu dục 2">
            <a:extLst>
              <a:ext uri="{FF2B5EF4-FFF2-40B4-BE49-F238E27FC236}">
                <a16:creationId xmlns:a16="http://schemas.microsoft.com/office/drawing/2014/main" id="{39E347C4-1E2B-4C96-8E3B-01901E47D6D2}"/>
              </a:ext>
            </a:extLst>
          </p:cNvPr>
          <p:cNvSpPr/>
          <p:nvPr/>
        </p:nvSpPr>
        <p:spPr>
          <a:xfrm>
            <a:off x="2886392" y="3669784"/>
            <a:ext cx="5511800" cy="1803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CFB997F4-11B0-4626-A24E-C83067E3A863}"/>
                  </a:ext>
                </a:extLst>
              </p:cNvPr>
              <p:cNvSpPr txBox="1"/>
              <p:nvPr/>
            </p:nvSpPr>
            <p:spPr>
              <a:xfrm>
                <a:off x="3314700" y="4571484"/>
                <a:ext cx="4394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𝑛</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m:oMathPara>
                </a14:m>
                <a:endParaRPr lang="en-US"/>
              </a:p>
            </p:txBody>
          </p:sp>
        </mc:Choice>
        <mc:Fallback xmlns="">
          <p:sp>
            <p:nvSpPr>
              <p:cNvPr id="4" name="Hộp Văn bản 3">
                <a:extLst>
                  <a:ext uri="{FF2B5EF4-FFF2-40B4-BE49-F238E27FC236}">
                    <a16:creationId xmlns:a16="http://schemas.microsoft.com/office/drawing/2014/main" id="{CFB997F4-11B0-4626-A24E-C83067E3A863}"/>
                  </a:ext>
                </a:extLst>
              </p:cNvPr>
              <p:cNvSpPr txBox="1">
                <a:spLocks noRot="1" noChangeAspect="1" noMove="1" noResize="1" noEditPoints="1" noAdjustHandles="1" noChangeArrowheads="1" noChangeShapeType="1" noTextEdit="1"/>
              </p:cNvSpPr>
              <p:nvPr/>
            </p:nvSpPr>
            <p:spPr>
              <a:xfrm>
                <a:off x="3314700" y="4571484"/>
                <a:ext cx="43942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627BBA1C-9159-4595-870C-781726426D81}"/>
                  </a:ext>
                </a:extLst>
              </p:cNvPr>
              <p:cNvSpPr txBox="1"/>
              <p:nvPr/>
            </p:nvSpPr>
            <p:spPr>
              <a:xfrm>
                <a:off x="4521200" y="4202152"/>
                <a:ext cx="368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6" name="Hộp Văn bản 5">
                <a:extLst>
                  <a:ext uri="{FF2B5EF4-FFF2-40B4-BE49-F238E27FC236}">
                    <a16:creationId xmlns:a16="http://schemas.microsoft.com/office/drawing/2014/main" id="{627BBA1C-9159-4595-870C-781726426D81}"/>
                  </a:ext>
                </a:extLst>
              </p:cNvPr>
              <p:cNvSpPr txBox="1">
                <a:spLocks noRot="1" noChangeAspect="1" noMove="1" noResize="1" noEditPoints="1" noAdjustHandles="1" noChangeArrowheads="1" noChangeShapeType="1" noTextEdit="1"/>
              </p:cNvSpPr>
              <p:nvPr/>
            </p:nvSpPr>
            <p:spPr>
              <a:xfrm>
                <a:off x="4521200" y="4202152"/>
                <a:ext cx="3683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86FC20D2-81D8-454E-AACD-3FA4862DC865}"/>
                  </a:ext>
                </a:extLst>
              </p:cNvPr>
              <p:cNvSpPr txBox="1"/>
              <p:nvPr/>
            </p:nvSpPr>
            <p:spPr>
              <a:xfrm>
                <a:off x="5030946" y="4202152"/>
                <a:ext cx="368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8" name="Hộp Văn bản 7">
                <a:extLst>
                  <a:ext uri="{FF2B5EF4-FFF2-40B4-BE49-F238E27FC236}">
                    <a16:creationId xmlns:a16="http://schemas.microsoft.com/office/drawing/2014/main" id="{86FC20D2-81D8-454E-AACD-3FA4862DC865}"/>
                  </a:ext>
                </a:extLst>
              </p:cNvPr>
              <p:cNvSpPr txBox="1">
                <a:spLocks noRot="1" noChangeAspect="1" noMove="1" noResize="1" noEditPoints="1" noAdjustHandles="1" noChangeArrowheads="1" noChangeShapeType="1" noTextEdit="1"/>
              </p:cNvSpPr>
              <p:nvPr/>
            </p:nvSpPr>
            <p:spPr>
              <a:xfrm>
                <a:off x="5030946" y="4202152"/>
                <a:ext cx="3683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73FE856D-01A9-440B-8087-EAE076678267}"/>
                  </a:ext>
                </a:extLst>
              </p:cNvPr>
              <p:cNvSpPr txBox="1"/>
              <p:nvPr/>
            </p:nvSpPr>
            <p:spPr>
              <a:xfrm>
                <a:off x="5273992" y="4202152"/>
                <a:ext cx="368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10" name="Hộp Văn bản 9">
                <a:extLst>
                  <a:ext uri="{FF2B5EF4-FFF2-40B4-BE49-F238E27FC236}">
                    <a16:creationId xmlns:a16="http://schemas.microsoft.com/office/drawing/2014/main" id="{73FE856D-01A9-440B-8087-EAE076678267}"/>
                  </a:ext>
                </a:extLst>
              </p:cNvPr>
              <p:cNvSpPr txBox="1">
                <a:spLocks noRot="1" noChangeAspect="1" noMove="1" noResize="1" noEditPoints="1" noAdjustHandles="1" noChangeArrowheads="1" noChangeShapeType="1" noTextEdit="1"/>
              </p:cNvSpPr>
              <p:nvPr/>
            </p:nvSpPr>
            <p:spPr>
              <a:xfrm>
                <a:off x="5273992" y="4202152"/>
                <a:ext cx="3683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D58DB182-734D-4AA4-BD58-9081AD08B0E1}"/>
                  </a:ext>
                </a:extLst>
              </p:cNvPr>
              <p:cNvSpPr txBox="1"/>
              <p:nvPr/>
            </p:nvSpPr>
            <p:spPr>
              <a:xfrm>
                <a:off x="5701188" y="4202152"/>
                <a:ext cx="368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12" name="Hộp Văn bản 11">
                <a:extLst>
                  <a:ext uri="{FF2B5EF4-FFF2-40B4-BE49-F238E27FC236}">
                    <a16:creationId xmlns:a16="http://schemas.microsoft.com/office/drawing/2014/main" id="{D58DB182-734D-4AA4-BD58-9081AD08B0E1}"/>
                  </a:ext>
                </a:extLst>
              </p:cNvPr>
              <p:cNvSpPr txBox="1">
                <a:spLocks noRot="1" noChangeAspect="1" noMove="1" noResize="1" noEditPoints="1" noAdjustHandles="1" noChangeArrowheads="1" noChangeShapeType="1" noTextEdit="1"/>
              </p:cNvSpPr>
              <p:nvPr/>
            </p:nvSpPr>
            <p:spPr>
              <a:xfrm>
                <a:off x="5701188" y="4202152"/>
                <a:ext cx="3683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C437D7CD-E0DC-4A57-BBAB-A9FFEDB3293E}"/>
                  </a:ext>
                </a:extLst>
              </p:cNvPr>
              <p:cNvSpPr txBox="1"/>
              <p:nvPr/>
            </p:nvSpPr>
            <p:spPr>
              <a:xfrm>
                <a:off x="6134100" y="4202152"/>
                <a:ext cx="368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14" name="Hộp Văn bản 13">
                <a:extLst>
                  <a:ext uri="{FF2B5EF4-FFF2-40B4-BE49-F238E27FC236}">
                    <a16:creationId xmlns:a16="http://schemas.microsoft.com/office/drawing/2014/main" id="{C437D7CD-E0DC-4A57-BBAB-A9FFEDB3293E}"/>
                  </a:ext>
                </a:extLst>
              </p:cNvPr>
              <p:cNvSpPr txBox="1">
                <a:spLocks noRot="1" noChangeAspect="1" noMove="1" noResize="1" noEditPoints="1" noAdjustHandles="1" noChangeArrowheads="1" noChangeShapeType="1" noTextEdit="1"/>
              </p:cNvSpPr>
              <p:nvPr/>
            </p:nvSpPr>
            <p:spPr>
              <a:xfrm>
                <a:off x="6134100" y="4202152"/>
                <a:ext cx="368300" cy="369332"/>
              </a:xfrm>
              <a:prstGeom prst="rect">
                <a:avLst/>
              </a:prstGeom>
              <a:blipFill>
                <a:blip r:embed="rId8"/>
                <a:stretch>
                  <a:fillRect/>
                </a:stretch>
              </a:blipFill>
            </p:spPr>
            <p:txBody>
              <a:bodyPr/>
              <a:lstStyle/>
              <a:p>
                <a:r>
                  <a:rPr lang="en-US">
                    <a:noFill/>
                  </a:rPr>
                  <a:t> </a:t>
                </a:r>
              </a:p>
            </p:txBody>
          </p:sp>
        </mc:Fallback>
      </mc:AlternateContent>
      <p:sp>
        <p:nvSpPr>
          <p:cNvPr id="5" name="Chỗ dành sẵn cho Số hiệu Bản chiếu 4">
            <a:extLst>
              <a:ext uri="{FF2B5EF4-FFF2-40B4-BE49-F238E27FC236}">
                <a16:creationId xmlns:a16="http://schemas.microsoft.com/office/drawing/2014/main" id="{A31B3A08-F142-4BB4-A59F-D615C3B2C149}"/>
              </a:ext>
            </a:extLst>
          </p:cNvPr>
          <p:cNvSpPr>
            <a:spLocks noGrp="1"/>
          </p:cNvSpPr>
          <p:nvPr>
            <p:ph type="sldNum" sz="quarter" idx="12"/>
          </p:nvPr>
        </p:nvSpPr>
        <p:spPr/>
        <p:txBody>
          <a:bodyPr/>
          <a:lstStyle/>
          <a:p>
            <a:fld id="{74ABBA0F-ED8F-4A6E-AA06-FEAFBF3D52EE}" type="slidenum">
              <a:rPr lang="en-US" smtClean="0"/>
              <a:t>57</a:t>
            </a:fld>
            <a:endParaRPr lang="en-US"/>
          </a:p>
        </p:txBody>
      </p:sp>
    </p:spTree>
    <p:extLst>
      <p:ext uri="{BB962C8B-B14F-4D97-AF65-F5344CB8AC3E}">
        <p14:creationId xmlns:p14="http://schemas.microsoft.com/office/powerpoint/2010/main" val="1165895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3D81D69F-A9E3-4C6C-BDFB-310BDD206A86}"/>
              </a:ext>
            </a:extLst>
          </p:cNvPr>
          <p:cNvPicPr/>
          <p:nvPr/>
        </p:nvPicPr>
        <p:blipFill>
          <a:blip r:embed="rId2">
            <a:extLst>
              <a:ext uri="{28A0092B-C50C-407E-A947-70E740481C1C}">
                <a14:useLocalDpi xmlns:a14="http://schemas.microsoft.com/office/drawing/2010/main" val="0"/>
              </a:ext>
            </a:extLst>
          </a:blip>
          <a:stretch>
            <a:fillRect/>
          </a:stretch>
        </p:blipFill>
        <p:spPr>
          <a:xfrm>
            <a:off x="712787" y="708342"/>
            <a:ext cx="9450791" cy="2453958"/>
          </a:xfrm>
          <a:prstGeom prst="rect">
            <a:avLst/>
          </a:prstGeom>
        </p:spPr>
      </p:pic>
      <p:sp>
        <p:nvSpPr>
          <p:cNvPr id="3" name="Hình chữ nhật 2">
            <a:extLst>
              <a:ext uri="{FF2B5EF4-FFF2-40B4-BE49-F238E27FC236}">
                <a16:creationId xmlns:a16="http://schemas.microsoft.com/office/drawing/2014/main" id="{AB46A295-0945-4598-841E-A1032112C8CC}"/>
              </a:ext>
            </a:extLst>
          </p:cNvPr>
          <p:cNvSpPr/>
          <p:nvPr/>
        </p:nvSpPr>
        <p:spPr>
          <a:xfrm>
            <a:off x="2946400" y="39243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Hình chữ nhật 4">
            <a:extLst>
              <a:ext uri="{FF2B5EF4-FFF2-40B4-BE49-F238E27FC236}">
                <a16:creationId xmlns:a16="http://schemas.microsoft.com/office/drawing/2014/main" id="{D22068C0-E818-444F-8BCA-F4EBFEACB74A}"/>
              </a:ext>
            </a:extLst>
          </p:cNvPr>
          <p:cNvSpPr/>
          <p:nvPr/>
        </p:nvSpPr>
        <p:spPr>
          <a:xfrm>
            <a:off x="3035300" y="40132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6</a:t>
            </a:r>
          </a:p>
        </p:txBody>
      </p:sp>
      <p:sp>
        <p:nvSpPr>
          <p:cNvPr id="7" name="Hình chữ nhật 6">
            <a:extLst>
              <a:ext uri="{FF2B5EF4-FFF2-40B4-BE49-F238E27FC236}">
                <a16:creationId xmlns:a16="http://schemas.microsoft.com/office/drawing/2014/main" id="{BB6EE0B3-6CB5-4CBA-9DE8-26325D02C80A}"/>
              </a:ext>
            </a:extLst>
          </p:cNvPr>
          <p:cNvSpPr/>
          <p:nvPr/>
        </p:nvSpPr>
        <p:spPr>
          <a:xfrm>
            <a:off x="5003800" y="39243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Hình chữ nhật 8">
            <a:extLst>
              <a:ext uri="{FF2B5EF4-FFF2-40B4-BE49-F238E27FC236}">
                <a16:creationId xmlns:a16="http://schemas.microsoft.com/office/drawing/2014/main" id="{7F4AFA4A-2A03-4943-BC15-6CD69149183B}"/>
              </a:ext>
            </a:extLst>
          </p:cNvPr>
          <p:cNvSpPr/>
          <p:nvPr/>
        </p:nvSpPr>
        <p:spPr>
          <a:xfrm>
            <a:off x="5092700" y="40132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2</a:t>
            </a:r>
          </a:p>
        </p:txBody>
      </p:sp>
      <p:sp>
        <p:nvSpPr>
          <p:cNvPr id="11" name="Hình chữ nhật 10">
            <a:extLst>
              <a:ext uri="{FF2B5EF4-FFF2-40B4-BE49-F238E27FC236}">
                <a16:creationId xmlns:a16="http://schemas.microsoft.com/office/drawing/2014/main" id="{99F1ED97-E288-4C5F-B622-06000AD88B42}"/>
              </a:ext>
            </a:extLst>
          </p:cNvPr>
          <p:cNvSpPr/>
          <p:nvPr/>
        </p:nvSpPr>
        <p:spPr>
          <a:xfrm>
            <a:off x="7061200" y="39243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Hình chữ nhật 12">
            <a:extLst>
              <a:ext uri="{FF2B5EF4-FFF2-40B4-BE49-F238E27FC236}">
                <a16:creationId xmlns:a16="http://schemas.microsoft.com/office/drawing/2014/main" id="{108F3C11-783D-40E2-AAA0-1C62B27FBDFD}"/>
              </a:ext>
            </a:extLst>
          </p:cNvPr>
          <p:cNvSpPr/>
          <p:nvPr/>
        </p:nvSpPr>
        <p:spPr>
          <a:xfrm>
            <a:off x="7150100" y="40132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1</a:t>
            </a:r>
          </a:p>
        </p:txBody>
      </p:sp>
      <p:sp>
        <p:nvSpPr>
          <p:cNvPr id="15" name="Hình chữ nhật 14">
            <a:extLst>
              <a:ext uri="{FF2B5EF4-FFF2-40B4-BE49-F238E27FC236}">
                <a16:creationId xmlns:a16="http://schemas.microsoft.com/office/drawing/2014/main" id="{71BA6D2F-49FD-4BD6-AF30-17AFDB43ACF2}"/>
              </a:ext>
            </a:extLst>
          </p:cNvPr>
          <p:cNvSpPr/>
          <p:nvPr/>
        </p:nvSpPr>
        <p:spPr>
          <a:xfrm>
            <a:off x="2946400" y="55626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Hình chữ nhật 16">
            <a:extLst>
              <a:ext uri="{FF2B5EF4-FFF2-40B4-BE49-F238E27FC236}">
                <a16:creationId xmlns:a16="http://schemas.microsoft.com/office/drawing/2014/main" id="{034DF69D-6C20-48DB-B29F-E4ADAE9FF421}"/>
              </a:ext>
            </a:extLst>
          </p:cNvPr>
          <p:cNvSpPr/>
          <p:nvPr/>
        </p:nvSpPr>
        <p:spPr>
          <a:xfrm>
            <a:off x="3035300" y="56515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5</a:t>
            </a:r>
          </a:p>
        </p:txBody>
      </p:sp>
      <p:sp>
        <p:nvSpPr>
          <p:cNvPr id="19" name="Hình chữ nhật 18">
            <a:extLst>
              <a:ext uri="{FF2B5EF4-FFF2-40B4-BE49-F238E27FC236}">
                <a16:creationId xmlns:a16="http://schemas.microsoft.com/office/drawing/2014/main" id="{0824FF1E-5C20-429F-B7FD-1A6E8815B0C6}"/>
              </a:ext>
            </a:extLst>
          </p:cNvPr>
          <p:cNvSpPr/>
          <p:nvPr/>
        </p:nvSpPr>
        <p:spPr>
          <a:xfrm>
            <a:off x="5003800" y="55626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Hình chữ nhật 20">
            <a:extLst>
              <a:ext uri="{FF2B5EF4-FFF2-40B4-BE49-F238E27FC236}">
                <a16:creationId xmlns:a16="http://schemas.microsoft.com/office/drawing/2014/main" id="{B708CB88-037A-47DE-B29B-9D1938EC2472}"/>
              </a:ext>
            </a:extLst>
          </p:cNvPr>
          <p:cNvSpPr/>
          <p:nvPr/>
        </p:nvSpPr>
        <p:spPr>
          <a:xfrm>
            <a:off x="5092700" y="56515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3</a:t>
            </a:r>
          </a:p>
        </p:txBody>
      </p:sp>
      <p:sp>
        <p:nvSpPr>
          <p:cNvPr id="23" name="Hình chữ nhật 22">
            <a:extLst>
              <a:ext uri="{FF2B5EF4-FFF2-40B4-BE49-F238E27FC236}">
                <a16:creationId xmlns:a16="http://schemas.microsoft.com/office/drawing/2014/main" id="{4095324E-EB92-4DE9-9F43-E6F803D20482}"/>
              </a:ext>
            </a:extLst>
          </p:cNvPr>
          <p:cNvSpPr/>
          <p:nvPr/>
        </p:nvSpPr>
        <p:spPr>
          <a:xfrm>
            <a:off x="7061200" y="55626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Hình chữ nhật 24">
            <a:extLst>
              <a:ext uri="{FF2B5EF4-FFF2-40B4-BE49-F238E27FC236}">
                <a16:creationId xmlns:a16="http://schemas.microsoft.com/office/drawing/2014/main" id="{67C9A86D-045D-4366-8334-7CE329126521}"/>
              </a:ext>
            </a:extLst>
          </p:cNvPr>
          <p:cNvSpPr/>
          <p:nvPr/>
        </p:nvSpPr>
        <p:spPr>
          <a:xfrm>
            <a:off x="7150100" y="56515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10</a:t>
            </a:r>
          </a:p>
        </p:txBody>
      </p:sp>
      <p:sp>
        <p:nvSpPr>
          <p:cNvPr id="26" name="Hộp Văn bản 25">
            <a:extLst>
              <a:ext uri="{FF2B5EF4-FFF2-40B4-BE49-F238E27FC236}">
                <a16:creationId xmlns:a16="http://schemas.microsoft.com/office/drawing/2014/main" id="{F71D3710-21DB-4441-A60D-E24564C1ED4A}"/>
              </a:ext>
            </a:extLst>
          </p:cNvPr>
          <p:cNvSpPr txBox="1"/>
          <p:nvPr/>
        </p:nvSpPr>
        <p:spPr>
          <a:xfrm>
            <a:off x="2578100" y="4177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sp>
        <p:nvSpPr>
          <p:cNvPr id="28" name="Hộp Văn bản 27">
            <a:extLst>
              <a:ext uri="{FF2B5EF4-FFF2-40B4-BE49-F238E27FC236}">
                <a16:creationId xmlns:a16="http://schemas.microsoft.com/office/drawing/2014/main" id="{684D19C5-3AE0-475D-A31C-476F668508C0}"/>
              </a:ext>
            </a:extLst>
          </p:cNvPr>
          <p:cNvSpPr txBox="1"/>
          <p:nvPr/>
        </p:nvSpPr>
        <p:spPr>
          <a:xfrm>
            <a:off x="4635500" y="4177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30" name="Hộp Văn bản 29">
            <a:extLst>
              <a:ext uri="{FF2B5EF4-FFF2-40B4-BE49-F238E27FC236}">
                <a16:creationId xmlns:a16="http://schemas.microsoft.com/office/drawing/2014/main" id="{30A37F7C-D25C-460D-A692-E19786AEFBF7}"/>
              </a:ext>
            </a:extLst>
          </p:cNvPr>
          <p:cNvSpPr txBox="1"/>
          <p:nvPr/>
        </p:nvSpPr>
        <p:spPr>
          <a:xfrm>
            <a:off x="2578100" y="58160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3</a:t>
            </a:r>
          </a:p>
        </p:txBody>
      </p:sp>
      <p:sp>
        <p:nvSpPr>
          <p:cNvPr id="32" name="Hộp Văn bản 31">
            <a:extLst>
              <a:ext uri="{FF2B5EF4-FFF2-40B4-BE49-F238E27FC236}">
                <a16:creationId xmlns:a16="http://schemas.microsoft.com/office/drawing/2014/main" id="{B50082A3-C32F-4AFB-A4EC-D4E57DEA4E49}"/>
              </a:ext>
            </a:extLst>
          </p:cNvPr>
          <p:cNvSpPr txBox="1"/>
          <p:nvPr/>
        </p:nvSpPr>
        <p:spPr>
          <a:xfrm>
            <a:off x="4635500" y="58033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4</a:t>
            </a:r>
          </a:p>
        </p:txBody>
      </p:sp>
      <p:sp>
        <p:nvSpPr>
          <p:cNvPr id="34" name="Hộp Văn bản 33">
            <a:extLst>
              <a:ext uri="{FF2B5EF4-FFF2-40B4-BE49-F238E27FC236}">
                <a16:creationId xmlns:a16="http://schemas.microsoft.com/office/drawing/2014/main" id="{F47FA60E-3017-4AE6-83AD-70B3561F2620}"/>
              </a:ext>
            </a:extLst>
          </p:cNvPr>
          <p:cNvSpPr txBox="1"/>
          <p:nvPr/>
        </p:nvSpPr>
        <p:spPr>
          <a:xfrm>
            <a:off x="6692900" y="4177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sp>
        <p:nvSpPr>
          <p:cNvPr id="36" name="Hộp Văn bản 35">
            <a:extLst>
              <a:ext uri="{FF2B5EF4-FFF2-40B4-BE49-F238E27FC236}">
                <a16:creationId xmlns:a16="http://schemas.microsoft.com/office/drawing/2014/main" id="{50FDB4A3-40BC-4E1F-8D3C-6CE6F6A2A528}"/>
              </a:ext>
            </a:extLst>
          </p:cNvPr>
          <p:cNvSpPr txBox="1"/>
          <p:nvPr/>
        </p:nvSpPr>
        <p:spPr>
          <a:xfrm>
            <a:off x="6692900" y="578032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5</a:t>
            </a:r>
          </a:p>
        </p:txBody>
      </p:sp>
      <p:cxnSp>
        <p:nvCxnSpPr>
          <p:cNvPr id="37" name="Đường nối Thẳng 36">
            <a:extLst>
              <a:ext uri="{FF2B5EF4-FFF2-40B4-BE49-F238E27FC236}">
                <a16:creationId xmlns:a16="http://schemas.microsoft.com/office/drawing/2014/main" id="{F17F75FB-B509-43EC-880E-75539DDBB0F8}"/>
              </a:ext>
            </a:extLst>
          </p:cNvPr>
          <p:cNvCxnSpPr>
            <a:cxnSpLocks/>
            <a:stCxn id="34" idx="1"/>
          </p:cNvCxnSpPr>
          <p:nvPr/>
        </p:nvCxnSpPr>
        <p:spPr>
          <a:xfrm flipH="1">
            <a:off x="6096000" y="4362450"/>
            <a:ext cx="59690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40" name="Đường nối Thẳng 39">
            <a:extLst>
              <a:ext uri="{FF2B5EF4-FFF2-40B4-BE49-F238E27FC236}">
                <a16:creationId xmlns:a16="http://schemas.microsoft.com/office/drawing/2014/main" id="{C40E484B-6FCC-4A14-8197-AE84E150B8F3}"/>
              </a:ext>
            </a:extLst>
          </p:cNvPr>
          <p:cNvCxnSpPr>
            <a:cxnSpLocks/>
          </p:cNvCxnSpPr>
          <p:nvPr/>
        </p:nvCxnSpPr>
        <p:spPr>
          <a:xfrm flipH="1" flipV="1">
            <a:off x="4140200" y="4808438"/>
            <a:ext cx="2552700" cy="79460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48" name="Đường nối Thẳng 47">
            <a:extLst>
              <a:ext uri="{FF2B5EF4-FFF2-40B4-BE49-F238E27FC236}">
                <a16:creationId xmlns:a16="http://schemas.microsoft.com/office/drawing/2014/main" id="{4DC25DCB-FC63-4957-8DEA-E9E539F4EE66}"/>
              </a:ext>
            </a:extLst>
          </p:cNvPr>
          <p:cNvCxnSpPr>
            <a:cxnSpLocks/>
          </p:cNvCxnSpPr>
          <p:nvPr/>
        </p:nvCxnSpPr>
        <p:spPr>
          <a:xfrm flipV="1">
            <a:off x="6096000" y="4896366"/>
            <a:ext cx="749300" cy="101548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53" name="Đường nối Thẳng 52">
            <a:extLst>
              <a:ext uri="{FF2B5EF4-FFF2-40B4-BE49-F238E27FC236}">
                <a16:creationId xmlns:a16="http://schemas.microsoft.com/office/drawing/2014/main" id="{F7950412-C006-475A-AB08-031D19D35D59}"/>
              </a:ext>
            </a:extLst>
          </p:cNvPr>
          <p:cNvCxnSpPr>
            <a:cxnSpLocks/>
          </p:cNvCxnSpPr>
          <p:nvPr/>
        </p:nvCxnSpPr>
        <p:spPr>
          <a:xfrm>
            <a:off x="7512050" y="4896366"/>
            <a:ext cx="0" cy="52070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56" name="Đường nối Thẳng 55">
            <a:extLst>
              <a:ext uri="{FF2B5EF4-FFF2-40B4-BE49-F238E27FC236}">
                <a16:creationId xmlns:a16="http://schemas.microsoft.com/office/drawing/2014/main" id="{2A015532-82B8-4844-88FF-89B4BC4C5E18}"/>
              </a:ext>
            </a:extLst>
          </p:cNvPr>
          <p:cNvCxnSpPr>
            <a:cxnSpLocks/>
          </p:cNvCxnSpPr>
          <p:nvPr/>
        </p:nvCxnSpPr>
        <p:spPr>
          <a:xfrm flipH="1" flipV="1">
            <a:off x="6089650" y="6143308"/>
            <a:ext cx="596900" cy="1270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70" name="Cung 69">
            <a:extLst>
              <a:ext uri="{FF2B5EF4-FFF2-40B4-BE49-F238E27FC236}">
                <a16:creationId xmlns:a16="http://schemas.microsoft.com/office/drawing/2014/main" id="{7EEE115C-638A-4827-8766-1A7ECACB7413}"/>
              </a:ext>
            </a:extLst>
          </p:cNvPr>
          <p:cNvSpPr/>
          <p:nvPr/>
        </p:nvSpPr>
        <p:spPr>
          <a:xfrm rot="20783688">
            <a:off x="3161805" y="5289711"/>
            <a:ext cx="470889" cy="394229"/>
          </a:xfrm>
          <a:prstGeom prst="arc">
            <a:avLst>
              <a:gd name="adj1" fmla="val 12358663"/>
              <a:gd name="adj2" fmla="val 2151331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Chỗ dành sẵn cho Số hiệu Bản chiếu 3">
            <a:extLst>
              <a:ext uri="{FF2B5EF4-FFF2-40B4-BE49-F238E27FC236}">
                <a16:creationId xmlns:a16="http://schemas.microsoft.com/office/drawing/2014/main" id="{0666C1D7-0D6D-44F4-B31C-CAAD5EF33786}"/>
              </a:ext>
            </a:extLst>
          </p:cNvPr>
          <p:cNvSpPr>
            <a:spLocks noGrp="1"/>
          </p:cNvSpPr>
          <p:nvPr>
            <p:ph type="sldNum" sz="quarter" idx="12"/>
          </p:nvPr>
        </p:nvSpPr>
        <p:spPr/>
        <p:txBody>
          <a:bodyPr/>
          <a:lstStyle/>
          <a:p>
            <a:fld id="{74ABBA0F-ED8F-4A6E-AA06-FEAFBF3D52EE}" type="slidenum">
              <a:rPr lang="en-US" smtClean="0"/>
              <a:t>58</a:t>
            </a:fld>
            <a:endParaRPr lang="en-US"/>
          </a:p>
        </p:txBody>
      </p:sp>
    </p:spTree>
    <p:extLst>
      <p:ext uri="{BB962C8B-B14F-4D97-AF65-F5344CB8AC3E}">
        <p14:creationId xmlns:p14="http://schemas.microsoft.com/office/powerpoint/2010/main" val="1425118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AB46A295-0945-4598-841E-A1032112C8CC}"/>
              </a:ext>
            </a:extLst>
          </p:cNvPr>
          <p:cNvSpPr/>
          <p:nvPr/>
        </p:nvSpPr>
        <p:spPr>
          <a:xfrm>
            <a:off x="2946400" y="39243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Hình chữ nhật 4">
            <a:extLst>
              <a:ext uri="{FF2B5EF4-FFF2-40B4-BE49-F238E27FC236}">
                <a16:creationId xmlns:a16="http://schemas.microsoft.com/office/drawing/2014/main" id="{D22068C0-E818-444F-8BCA-F4EBFEACB74A}"/>
              </a:ext>
            </a:extLst>
          </p:cNvPr>
          <p:cNvSpPr/>
          <p:nvPr/>
        </p:nvSpPr>
        <p:spPr>
          <a:xfrm>
            <a:off x="3035300" y="40132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5</a:t>
            </a:r>
          </a:p>
        </p:txBody>
      </p:sp>
      <p:sp>
        <p:nvSpPr>
          <p:cNvPr id="7" name="Hình chữ nhật 6">
            <a:extLst>
              <a:ext uri="{FF2B5EF4-FFF2-40B4-BE49-F238E27FC236}">
                <a16:creationId xmlns:a16="http://schemas.microsoft.com/office/drawing/2014/main" id="{BB6EE0B3-6CB5-4CBA-9DE8-26325D02C80A}"/>
              </a:ext>
            </a:extLst>
          </p:cNvPr>
          <p:cNvSpPr/>
          <p:nvPr/>
        </p:nvSpPr>
        <p:spPr>
          <a:xfrm>
            <a:off x="5003800" y="39243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Hình chữ nhật 8">
            <a:extLst>
              <a:ext uri="{FF2B5EF4-FFF2-40B4-BE49-F238E27FC236}">
                <a16:creationId xmlns:a16="http://schemas.microsoft.com/office/drawing/2014/main" id="{7F4AFA4A-2A03-4943-BC15-6CD69149183B}"/>
              </a:ext>
            </a:extLst>
          </p:cNvPr>
          <p:cNvSpPr/>
          <p:nvPr/>
        </p:nvSpPr>
        <p:spPr>
          <a:xfrm>
            <a:off x="5092700" y="40132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5</a:t>
            </a:r>
          </a:p>
        </p:txBody>
      </p:sp>
      <p:sp>
        <p:nvSpPr>
          <p:cNvPr id="11" name="Hình chữ nhật 10">
            <a:extLst>
              <a:ext uri="{FF2B5EF4-FFF2-40B4-BE49-F238E27FC236}">
                <a16:creationId xmlns:a16="http://schemas.microsoft.com/office/drawing/2014/main" id="{99F1ED97-E288-4C5F-B622-06000AD88B42}"/>
              </a:ext>
            </a:extLst>
          </p:cNvPr>
          <p:cNvSpPr/>
          <p:nvPr/>
        </p:nvSpPr>
        <p:spPr>
          <a:xfrm>
            <a:off x="7061200" y="39243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Hình chữ nhật 12">
            <a:extLst>
              <a:ext uri="{FF2B5EF4-FFF2-40B4-BE49-F238E27FC236}">
                <a16:creationId xmlns:a16="http://schemas.microsoft.com/office/drawing/2014/main" id="{108F3C11-783D-40E2-AAA0-1C62B27FBDFD}"/>
              </a:ext>
            </a:extLst>
          </p:cNvPr>
          <p:cNvSpPr/>
          <p:nvPr/>
        </p:nvSpPr>
        <p:spPr>
          <a:xfrm>
            <a:off x="7150100" y="40132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0</a:t>
            </a:r>
          </a:p>
        </p:txBody>
      </p:sp>
      <p:sp>
        <p:nvSpPr>
          <p:cNvPr id="15" name="Hình chữ nhật 14">
            <a:extLst>
              <a:ext uri="{FF2B5EF4-FFF2-40B4-BE49-F238E27FC236}">
                <a16:creationId xmlns:a16="http://schemas.microsoft.com/office/drawing/2014/main" id="{71BA6D2F-49FD-4BD6-AF30-17AFDB43ACF2}"/>
              </a:ext>
            </a:extLst>
          </p:cNvPr>
          <p:cNvSpPr/>
          <p:nvPr/>
        </p:nvSpPr>
        <p:spPr>
          <a:xfrm>
            <a:off x="2946400" y="55626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Hình chữ nhật 16">
            <a:extLst>
              <a:ext uri="{FF2B5EF4-FFF2-40B4-BE49-F238E27FC236}">
                <a16:creationId xmlns:a16="http://schemas.microsoft.com/office/drawing/2014/main" id="{034DF69D-6C20-48DB-B29F-E4ADAE9FF421}"/>
              </a:ext>
            </a:extLst>
          </p:cNvPr>
          <p:cNvSpPr/>
          <p:nvPr/>
        </p:nvSpPr>
        <p:spPr>
          <a:xfrm>
            <a:off x="3035300" y="56515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2</a:t>
            </a:r>
          </a:p>
        </p:txBody>
      </p:sp>
      <p:sp>
        <p:nvSpPr>
          <p:cNvPr id="19" name="Hình chữ nhật 18">
            <a:extLst>
              <a:ext uri="{FF2B5EF4-FFF2-40B4-BE49-F238E27FC236}">
                <a16:creationId xmlns:a16="http://schemas.microsoft.com/office/drawing/2014/main" id="{0824FF1E-5C20-429F-B7FD-1A6E8815B0C6}"/>
              </a:ext>
            </a:extLst>
          </p:cNvPr>
          <p:cNvSpPr/>
          <p:nvPr/>
        </p:nvSpPr>
        <p:spPr>
          <a:xfrm>
            <a:off x="5003800" y="55626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Hình chữ nhật 20">
            <a:extLst>
              <a:ext uri="{FF2B5EF4-FFF2-40B4-BE49-F238E27FC236}">
                <a16:creationId xmlns:a16="http://schemas.microsoft.com/office/drawing/2014/main" id="{B708CB88-037A-47DE-B29B-9D1938EC2472}"/>
              </a:ext>
            </a:extLst>
          </p:cNvPr>
          <p:cNvSpPr/>
          <p:nvPr/>
        </p:nvSpPr>
        <p:spPr>
          <a:xfrm>
            <a:off x="5092700" y="56515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0</a:t>
            </a:r>
          </a:p>
        </p:txBody>
      </p:sp>
      <p:sp>
        <p:nvSpPr>
          <p:cNvPr id="23" name="Hình chữ nhật 22">
            <a:extLst>
              <a:ext uri="{FF2B5EF4-FFF2-40B4-BE49-F238E27FC236}">
                <a16:creationId xmlns:a16="http://schemas.microsoft.com/office/drawing/2014/main" id="{4095324E-EB92-4DE9-9F43-E6F803D20482}"/>
              </a:ext>
            </a:extLst>
          </p:cNvPr>
          <p:cNvSpPr/>
          <p:nvPr/>
        </p:nvSpPr>
        <p:spPr>
          <a:xfrm>
            <a:off x="7061200" y="5562600"/>
            <a:ext cx="901700" cy="8763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Hình chữ nhật 24">
            <a:extLst>
              <a:ext uri="{FF2B5EF4-FFF2-40B4-BE49-F238E27FC236}">
                <a16:creationId xmlns:a16="http://schemas.microsoft.com/office/drawing/2014/main" id="{67C9A86D-045D-4366-8334-7CE329126521}"/>
              </a:ext>
            </a:extLst>
          </p:cNvPr>
          <p:cNvSpPr/>
          <p:nvPr/>
        </p:nvSpPr>
        <p:spPr>
          <a:xfrm>
            <a:off x="7150100" y="5651500"/>
            <a:ext cx="736600" cy="698500"/>
          </a:xfrm>
          <a:prstGeom prst="rect">
            <a:avLst/>
          </a:prstGeom>
          <a:ln w="28575" cmpd="thickThi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a:latin typeface="Cambria" panose="02040503050406030204" pitchFamily="18" charset="0"/>
                <a:ea typeface="Cambria" panose="02040503050406030204" pitchFamily="18" charset="0"/>
              </a:rPr>
              <a:t>15</a:t>
            </a:r>
          </a:p>
        </p:txBody>
      </p:sp>
      <p:sp>
        <p:nvSpPr>
          <p:cNvPr id="26" name="Hộp Văn bản 25">
            <a:extLst>
              <a:ext uri="{FF2B5EF4-FFF2-40B4-BE49-F238E27FC236}">
                <a16:creationId xmlns:a16="http://schemas.microsoft.com/office/drawing/2014/main" id="{F71D3710-21DB-4441-A60D-E24564C1ED4A}"/>
              </a:ext>
            </a:extLst>
          </p:cNvPr>
          <p:cNvSpPr txBox="1"/>
          <p:nvPr/>
        </p:nvSpPr>
        <p:spPr>
          <a:xfrm>
            <a:off x="2578100" y="4177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sp>
        <p:nvSpPr>
          <p:cNvPr id="28" name="Hộp Văn bản 27">
            <a:extLst>
              <a:ext uri="{FF2B5EF4-FFF2-40B4-BE49-F238E27FC236}">
                <a16:creationId xmlns:a16="http://schemas.microsoft.com/office/drawing/2014/main" id="{684D19C5-3AE0-475D-A31C-476F668508C0}"/>
              </a:ext>
            </a:extLst>
          </p:cNvPr>
          <p:cNvSpPr txBox="1"/>
          <p:nvPr/>
        </p:nvSpPr>
        <p:spPr>
          <a:xfrm>
            <a:off x="4635500" y="4177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30" name="Hộp Văn bản 29">
            <a:extLst>
              <a:ext uri="{FF2B5EF4-FFF2-40B4-BE49-F238E27FC236}">
                <a16:creationId xmlns:a16="http://schemas.microsoft.com/office/drawing/2014/main" id="{30A37F7C-D25C-460D-A692-E19786AEFBF7}"/>
              </a:ext>
            </a:extLst>
          </p:cNvPr>
          <p:cNvSpPr txBox="1"/>
          <p:nvPr/>
        </p:nvSpPr>
        <p:spPr>
          <a:xfrm>
            <a:off x="2578100" y="58160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3</a:t>
            </a:r>
          </a:p>
        </p:txBody>
      </p:sp>
      <p:sp>
        <p:nvSpPr>
          <p:cNvPr id="32" name="Hộp Văn bản 31">
            <a:extLst>
              <a:ext uri="{FF2B5EF4-FFF2-40B4-BE49-F238E27FC236}">
                <a16:creationId xmlns:a16="http://schemas.microsoft.com/office/drawing/2014/main" id="{B50082A3-C32F-4AFB-A4EC-D4E57DEA4E49}"/>
              </a:ext>
            </a:extLst>
          </p:cNvPr>
          <p:cNvSpPr txBox="1"/>
          <p:nvPr/>
        </p:nvSpPr>
        <p:spPr>
          <a:xfrm>
            <a:off x="4635500" y="58033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4</a:t>
            </a:r>
          </a:p>
        </p:txBody>
      </p:sp>
      <p:sp>
        <p:nvSpPr>
          <p:cNvPr id="34" name="Hộp Văn bản 33">
            <a:extLst>
              <a:ext uri="{FF2B5EF4-FFF2-40B4-BE49-F238E27FC236}">
                <a16:creationId xmlns:a16="http://schemas.microsoft.com/office/drawing/2014/main" id="{F47FA60E-3017-4AE6-83AD-70B3561F2620}"/>
              </a:ext>
            </a:extLst>
          </p:cNvPr>
          <p:cNvSpPr txBox="1"/>
          <p:nvPr/>
        </p:nvSpPr>
        <p:spPr>
          <a:xfrm>
            <a:off x="6692900" y="4177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sp>
        <p:nvSpPr>
          <p:cNvPr id="36" name="Hộp Văn bản 35">
            <a:extLst>
              <a:ext uri="{FF2B5EF4-FFF2-40B4-BE49-F238E27FC236}">
                <a16:creationId xmlns:a16="http://schemas.microsoft.com/office/drawing/2014/main" id="{50FDB4A3-40BC-4E1F-8D3C-6CE6F6A2A528}"/>
              </a:ext>
            </a:extLst>
          </p:cNvPr>
          <p:cNvSpPr txBox="1"/>
          <p:nvPr/>
        </p:nvSpPr>
        <p:spPr>
          <a:xfrm>
            <a:off x="6692900" y="578032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5</a:t>
            </a:r>
          </a:p>
        </p:txBody>
      </p:sp>
      <p:sp>
        <p:nvSpPr>
          <p:cNvPr id="2" name="Chỗ dành sẵn cho Số hiệu Bản chiếu 1">
            <a:extLst>
              <a:ext uri="{FF2B5EF4-FFF2-40B4-BE49-F238E27FC236}">
                <a16:creationId xmlns:a16="http://schemas.microsoft.com/office/drawing/2014/main" id="{38AF6E15-4238-4BD6-BE1D-28F6FADE7C3E}"/>
              </a:ext>
            </a:extLst>
          </p:cNvPr>
          <p:cNvSpPr>
            <a:spLocks noGrp="1"/>
          </p:cNvSpPr>
          <p:nvPr>
            <p:ph type="sldNum" sz="quarter" idx="12"/>
          </p:nvPr>
        </p:nvSpPr>
        <p:spPr/>
        <p:txBody>
          <a:bodyPr/>
          <a:lstStyle/>
          <a:p>
            <a:fld id="{74ABBA0F-ED8F-4A6E-AA06-FEAFBF3D52EE}" type="slidenum">
              <a:rPr lang="en-US" smtClean="0"/>
              <a:t>59</a:t>
            </a:fld>
            <a:endParaRPr lang="en-US"/>
          </a:p>
        </p:txBody>
      </p:sp>
    </p:spTree>
    <p:extLst>
      <p:ext uri="{BB962C8B-B14F-4D97-AF65-F5344CB8AC3E}">
        <p14:creationId xmlns:p14="http://schemas.microsoft.com/office/powerpoint/2010/main" val="21594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CB932A4-145F-4AFE-AC38-40998F5FC63F}"/>
              </a:ext>
            </a:extLst>
          </p:cNvPr>
          <p:cNvSpPr>
            <a:spLocks noGrp="1"/>
          </p:cNvSpPr>
          <p:nvPr>
            <p:ph type="title"/>
          </p:nvPr>
        </p:nvSpPr>
        <p:spPr/>
        <p:txBody>
          <a:bodyPr/>
          <a:lstStyle/>
          <a:p>
            <a:r>
              <a:rPr lang="en-US" dirty="0"/>
              <a:t>3. The book</a:t>
            </a:r>
          </a:p>
        </p:txBody>
      </p:sp>
      <p:sp>
        <p:nvSpPr>
          <p:cNvPr id="3" name="Chỗ dành sẵn cho Nội dung 2">
            <a:extLst>
              <a:ext uri="{FF2B5EF4-FFF2-40B4-BE49-F238E27FC236}">
                <a16:creationId xmlns:a16="http://schemas.microsoft.com/office/drawing/2014/main" id="{88E510C9-6337-4014-9BFC-C0869B71EB0D}"/>
              </a:ext>
            </a:extLst>
          </p:cNvPr>
          <p:cNvSpPr>
            <a:spLocks noGrp="1"/>
          </p:cNvSpPr>
          <p:nvPr>
            <p:ph idx="1"/>
          </p:nvPr>
        </p:nvSpPr>
        <p:spPr/>
        <p:txBody>
          <a:bodyPr/>
          <a:lstStyle/>
          <a:p>
            <a:r>
              <a:rPr lang="en-US" dirty="0">
                <a:latin typeface="Calibri (Thân)"/>
              </a:rPr>
              <a:t>Number of pages: 183</a:t>
            </a:r>
          </a:p>
          <a:p>
            <a:r>
              <a:rPr lang="en-US" dirty="0">
                <a:latin typeface="Calibri (Thân)"/>
              </a:rPr>
              <a:t>Reference: </a:t>
            </a:r>
            <a:r>
              <a:rPr lang="en-US" b="0" i="0" dirty="0">
                <a:solidFill>
                  <a:srgbClr val="1D2129"/>
                </a:solidFill>
                <a:effectLst/>
                <a:latin typeface="Calibri (Thân)"/>
              </a:rPr>
              <a:t>Quantum Computing for Computer Scientists (2008)</a:t>
            </a:r>
            <a:endParaRPr lang="en-US" dirty="0">
              <a:latin typeface="Calibri (Thân)"/>
            </a:endParaRPr>
          </a:p>
        </p:txBody>
      </p:sp>
      <p:sp>
        <p:nvSpPr>
          <p:cNvPr id="4" name="Chỗ dành sẵn cho Số hiệu Bản chiếu 3">
            <a:extLst>
              <a:ext uri="{FF2B5EF4-FFF2-40B4-BE49-F238E27FC236}">
                <a16:creationId xmlns:a16="http://schemas.microsoft.com/office/drawing/2014/main" id="{FF1FF80F-FCED-4E2A-8E41-C0F0070C601D}"/>
              </a:ext>
            </a:extLst>
          </p:cNvPr>
          <p:cNvSpPr>
            <a:spLocks noGrp="1"/>
          </p:cNvSpPr>
          <p:nvPr>
            <p:ph type="sldNum" sz="quarter" idx="12"/>
          </p:nvPr>
        </p:nvSpPr>
        <p:spPr/>
        <p:txBody>
          <a:bodyPr/>
          <a:lstStyle/>
          <a:p>
            <a:fld id="{74ABBA0F-ED8F-4A6E-AA06-FEAFBF3D52EE}" type="slidenum">
              <a:rPr lang="en-US" smtClean="0"/>
              <a:t>6</a:t>
            </a:fld>
            <a:endParaRPr lang="en-US"/>
          </a:p>
        </p:txBody>
      </p:sp>
    </p:spTree>
    <p:extLst>
      <p:ext uri="{BB962C8B-B14F-4D97-AF65-F5344CB8AC3E}">
        <p14:creationId xmlns:p14="http://schemas.microsoft.com/office/powerpoint/2010/main" val="1495905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16D09DFD-F8C8-4377-B55F-521E274F6341}"/>
              </a:ext>
            </a:extLst>
          </p:cNvPr>
          <p:cNvPicPr/>
          <p:nvPr/>
        </p:nvPicPr>
        <p:blipFill>
          <a:blip r:embed="rId2">
            <a:extLst>
              <a:ext uri="{28A0092B-C50C-407E-A947-70E740481C1C}">
                <a14:useLocalDpi xmlns:a14="http://schemas.microsoft.com/office/drawing/2010/main" val="0"/>
              </a:ext>
            </a:extLst>
          </a:blip>
          <a:stretch>
            <a:fillRect/>
          </a:stretch>
        </p:blipFill>
        <p:spPr>
          <a:xfrm>
            <a:off x="380682" y="1337310"/>
            <a:ext cx="3683635" cy="2227580"/>
          </a:xfrm>
          <a:prstGeom prst="rect">
            <a:avLst/>
          </a:prstGeom>
        </p:spPr>
      </p:pic>
      <p:sp>
        <p:nvSpPr>
          <p:cNvPr id="4" name="Hộp Văn bản 3">
            <a:extLst>
              <a:ext uri="{FF2B5EF4-FFF2-40B4-BE49-F238E27FC236}">
                <a16:creationId xmlns:a16="http://schemas.microsoft.com/office/drawing/2014/main" id="{B7D69922-B87D-4D98-A8B6-789DD261568E}"/>
              </a:ext>
            </a:extLst>
          </p:cNvPr>
          <p:cNvSpPr txBox="1"/>
          <p:nvPr/>
        </p:nvSpPr>
        <p:spPr>
          <a:xfrm>
            <a:off x="5130800" y="26537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j</a:t>
            </a:r>
          </a:p>
        </p:txBody>
      </p:sp>
      <p:sp>
        <p:nvSpPr>
          <p:cNvPr id="6" name="Hộp Văn bản 5">
            <a:extLst>
              <a:ext uri="{FF2B5EF4-FFF2-40B4-BE49-F238E27FC236}">
                <a16:creationId xmlns:a16="http://schemas.microsoft.com/office/drawing/2014/main" id="{087C45E4-1580-429A-A3E6-EFE5A811A72A}"/>
              </a:ext>
            </a:extLst>
          </p:cNvPr>
          <p:cNvSpPr txBox="1"/>
          <p:nvPr/>
        </p:nvSpPr>
        <p:spPr>
          <a:xfrm>
            <a:off x="6934200" y="19044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8" name="Hộp Văn bản 7">
            <a:extLst>
              <a:ext uri="{FF2B5EF4-FFF2-40B4-BE49-F238E27FC236}">
                <a16:creationId xmlns:a16="http://schemas.microsoft.com/office/drawing/2014/main" id="{9B3C9E68-7BFB-4D77-94DE-1F78E65D13EA}"/>
              </a:ext>
            </a:extLst>
          </p:cNvPr>
          <p:cNvSpPr txBox="1"/>
          <p:nvPr/>
        </p:nvSpPr>
        <p:spPr>
          <a:xfrm>
            <a:off x="6934200" y="1324610"/>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E92DCE68-F5BA-462F-8D03-D120A0FD3F60}"/>
                  </a:ext>
                </a:extLst>
              </p:cNvPr>
              <p:cNvSpPr txBox="1"/>
              <p:nvPr/>
            </p:nvSpPr>
            <p:spPr>
              <a:xfrm>
                <a:off x="6730683" y="2653784"/>
                <a:ext cx="736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a:latin typeface="Cambria" panose="02040503050406030204" pitchFamily="18" charset="0"/>
                  <a:ea typeface="Cambria" panose="02040503050406030204" pitchFamily="18" charset="0"/>
                </a:endParaRPr>
              </a:p>
            </p:txBody>
          </p:sp>
        </mc:Choice>
        <mc:Fallback xmlns="">
          <p:sp>
            <p:nvSpPr>
              <p:cNvPr id="10" name="Hộp Văn bản 9">
                <a:extLst>
                  <a:ext uri="{FF2B5EF4-FFF2-40B4-BE49-F238E27FC236}">
                    <a16:creationId xmlns:a16="http://schemas.microsoft.com/office/drawing/2014/main" id="{E92DCE68-F5BA-462F-8D03-D120A0FD3F60}"/>
                  </a:ext>
                </a:extLst>
              </p:cNvPr>
              <p:cNvSpPr txBox="1">
                <a:spLocks noRot="1" noChangeAspect="1" noMove="1" noResize="1" noEditPoints="1" noAdjustHandles="1" noChangeArrowheads="1" noChangeShapeType="1" noTextEdit="1"/>
              </p:cNvSpPr>
              <p:nvPr/>
            </p:nvSpPr>
            <p:spPr>
              <a:xfrm>
                <a:off x="6730683" y="2653784"/>
                <a:ext cx="7366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4FB3595F-3CA6-476D-9C98-BF66AE0B4573}"/>
                  </a:ext>
                </a:extLst>
              </p:cNvPr>
              <p:cNvSpPr txBox="1"/>
              <p:nvPr/>
            </p:nvSpPr>
            <p:spPr>
              <a:xfrm>
                <a:off x="6673691" y="3380224"/>
                <a:ext cx="8505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oMath>
                  </m:oMathPara>
                </a14:m>
                <a:endParaRPr lang="en-US" b="1">
                  <a:latin typeface="Cambria" panose="02040503050406030204" pitchFamily="18" charset="0"/>
                  <a:ea typeface="Cambria" panose="02040503050406030204" pitchFamily="18" charset="0"/>
                </a:endParaRPr>
              </a:p>
            </p:txBody>
          </p:sp>
        </mc:Choice>
        <mc:Fallback xmlns="">
          <p:sp>
            <p:nvSpPr>
              <p:cNvPr id="12" name="Hộp Văn bản 11">
                <a:extLst>
                  <a:ext uri="{FF2B5EF4-FFF2-40B4-BE49-F238E27FC236}">
                    <a16:creationId xmlns:a16="http://schemas.microsoft.com/office/drawing/2014/main" id="{4FB3595F-3CA6-476D-9C98-BF66AE0B4573}"/>
                  </a:ext>
                </a:extLst>
              </p:cNvPr>
              <p:cNvSpPr txBox="1">
                <a:spLocks noRot="1" noChangeAspect="1" noMove="1" noResize="1" noEditPoints="1" noAdjustHandles="1" noChangeArrowheads="1" noChangeShapeType="1" noTextEdit="1"/>
              </p:cNvSpPr>
              <p:nvPr/>
            </p:nvSpPr>
            <p:spPr>
              <a:xfrm>
                <a:off x="6673691" y="3380224"/>
                <a:ext cx="850583" cy="369332"/>
              </a:xfrm>
              <a:prstGeom prst="rect">
                <a:avLst/>
              </a:prstGeom>
              <a:blipFill>
                <a:blip r:embed="rId4"/>
                <a:stretch>
                  <a:fillRect/>
                </a:stretch>
              </a:blipFill>
            </p:spPr>
            <p:txBody>
              <a:bodyPr/>
              <a:lstStyle/>
              <a:p>
                <a:r>
                  <a:rPr lang="en-US">
                    <a:noFill/>
                  </a:rPr>
                  <a:t> </a:t>
                </a:r>
              </a:p>
            </p:txBody>
          </p:sp>
        </mc:Fallback>
      </mc:AlternateContent>
      <p:sp>
        <p:nvSpPr>
          <p:cNvPr id="14" name="Hộp Văn bản 13">
            <a:extLst>
              <a:ext uri="{FF2B5EF4-FFF2-40B4-BE49-F238E27FC236}">
                <a16:creationId xmlns:a16="http://schemas.microsoft.com/office/drawing/2014/main" id="{3C6D8287-E1B4-4F82-8E61-4D140E3451D5}"/>
              </a:ext>
            </a:extLst>
          </p:cNvPr>
          <p:cNvSpPr txBox="1"/>
          <p:nvPr/>
        </p:nvSpPr>
        <p:spPr>
          <a:xfrm>
            <a:off x="8445500" y="2653784"/>
            <a:ext cx="2540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i</a:t>
            </a:r>
          </a:p>
        </p:txBody>
      </p:sp>
      <p:cxnSp>
        <p:nvCxnSpPr>
          <p:cNvPr id="15" name="Đường nối Thẳng 14">
            <a:extLst>
              <a:ext uri="{FF2B5EF4-FFF2-40B4-BE49-F238E27FC236}">
                <a16:creationId xmlns:a16="http://schemas.microsoft.com/office/drawing/2014/main" id="{BBA29B47-6245-47CB-BD62-BBABA0B110AB}"/>
              </a:ext>
            </a:extLst>
          </p:cNvPr>
          <p:cNvCxnSpPr>
            <a:cxnSpLocks/>
            <a:stCxn id="8" idx="1"/>
          </p:cNvCxnSpPr>
          <p:nvPr/>
        </p:nvCxnSpPr>
        <p:spPr>
          <a:xfrm flipH="1">
            <a:off x="5486400" y="1509276"/>
            <a:ext cx="1447800" cy="13228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8" name="Đường nối Thẳng 17">
            <a:extLst>
              <a:ext uri="{FF2B5EF4-FFF2-40B4-BE49-F238E27FC236}">
                <a16:creationId xmlns:a16="http://schemas.microsoft.com/office/drawing/2014/main" id="{AAA048EC-E06A-443B-93C4-2BAA21A2E7A0}"/>
              </a:ext>
            </a:extLst>
          </p:cNvPr>
          <p:cNvCxnSpPr>
            <a:cxnSpLocks/>
            <a:stCxn id="6" idx="1"/>
          </p:cNvCxnSpPr>
          <p:nvPr/>
        </p:nvCxnSpPr>
        <p:spPr>
          <a:xfrm flipH="1">
            <a:off x="5486400" y="2089150"/>
            <a:ext cx="1447800" cy="74295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21" name="Đường nối Thẳng 20">
            <a:extLst>
              <a:ext uri="{FF2B5EF4-FFF2-40B4-BE49-F238E27FC236}">
                <a16:creationId xmlns:a16="http://schemas.microsoft.com/office/drawing/2014/main" id="{6F6B395C-F108-4D66-A0BE-36FF2EE3B041}"/>
              </a:ext>
            </a:extLst>
          </p:cNvPr>
          <p:cNvCxnSpPr>
            <a:cxnSpLocks/>
            <a:stCxn id="12" idx="1"/>
          </p:cNvCxnSpPr>
          <p:nvPr/>
        </p:nvCxnSpPr>
        <p:spPr>
          <a:xfrm flipH="1" flipV="1">
            <a:off x="5486401" y="2832100"/>
            <a:ext cx="1187290" cy="73279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24" name="Đường nối Thẳng 23">
            <a:extLst>
              <a:ext uri="{FF2B5EF4-FFF2-40B4-BE49-F238E27FC236}">
                <a16:creationId xmlns:a16="http://schemas.microsoft.com/office/drawing/2014/main" id="{42F2D516-9F06-4E2F-918E-0EE4B41BA716}"/>
              </a:ext>
            </a:extLst>
          </p:cNvPr>
          <p:cNvCxnSpPr>
            <a:cxnSpLocks/>
            <a:stCxn id="14" idx="1"/>
          </p:cNvCxnSpPr>
          <p:nvPr/>
        </p:nvCxnSpPr>
        <p:spPr>
          <a:xfrm flipH="1" flipV="1">
            <a:off x="7315200" y="2089150"/>
            <a:ext cx="1130300" cy="74930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3" name="Chỗ dành sẵn cho Số hiệu Bản chiếu 2">
            <a:extLst>
              <a:ext uri="{FF2B5EF4-FFF2-40B4-BE49-F238E27FC236}">
                <a16:creationId xmlns:a16="http://schemas.microsoft.com/office/drawing/2014/main" id="{532F4127-ACA8-42C4-9BBE-A24E2CC1D84D}"/>
              </a:ext>
            </a:extLst>
          </p:cNvPr>
          <p:cNvSpPr>
            <a:spLocks noGrp="1"/>
          </p:cNvSpPr>
          <p:nvPr>
            <p:ph type="sldNum" sz="quarter" idx="12"/>
          </p:nvPr>
        </p:nvSpPr>
        <p:spPr/>
        <p:txBody>
          <a:bodyPr/>
          <a:lstStyle/>
          <a:p>
            <a:fld id="{74ABBA0F-ED8F-4A6E-AA06-FEAFBF3D52EE}" type="slidenum">
              <a:rPr lang="en-US" smtClean="0"/>
              <a:t>60</a:t>
            </a:fld>
            <a:endParaRPr lang="en-US"/>
          </a:p>
        </p:txBody>
      </p:sp>
    </p:spTree>
    <p:extLst>
      <p:ext uri="{BB962C8B-B14F-4D97-AF65-F5344CB8AC3E}">
        <p14:creationId xmlns:p14="http://schemas.microsoft.com/office/powerpoint/2010/main" val="2405614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E92BF66D-4AC0-43F4-8F38-8557BB02B38D}"/>
              </a:ext>
            </a:extLst>
          </p:cNvPr>
          <p:cNvPicPr/>
          <p:nvPr/>
        </p:nvPicPr>
        <p:blipFill>
          <a:blip r:embed="rId2">
            <a:extLst>
              <a:ext uri="{28A0092B-C50C-407E-A947-70E740481C1C}">
                <a14:useLocalDpi xmlns:a14="http://schemas.microsoft.com/office/drawing/2010/main" val="0"/>
              </a:ext>
            </a:extLst>
          </a:blip>
          <a:stretch>
            <a:fillRect/>
          </a:stretch>
        </p:blipFill>
        <p:spPr>
          <a:xfrm>
            <a:off x="611120" y="2245402"/>
            <a:ext cx="2998470" cy="2837180"/>
          </a:xfrm>
          <a:prstGeom prst="rect">
            <a:avLst/>
          </a:prstGeom>
        </p:spPr>
      </p:pic>
      <p:sp>
        <p:nvSpPr>
          <p:cNvPr id="15" name="Hộp Văn bản 14">
            <a:extLst>
              <a:ext uri="{FF2B5EF4-FFF2-40B4-BE49-F238E27FC236}">
                <a16:creationId xmlns:a16="http://schemas.microsoft.com/office/drawing/2014/main" id="{FCED81C7-60CC-45C7-BA6E-FB51E07A722C}"/>
              </a:ext>
            </a:extLst>
          </p:cNvPr>
          <p:cNvSpPr txBox="1"/>
          <p:nvPr/>
        </p:nvSpPr>
        <p:spPr>
          <a:xfrm>
            <a:off x="4533900" y="27680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22" name="Đường nối Thẳng 21">
            <a:extLst>
              <a:ext uri="{FF2B5EF4-FFF2-40B4-BE49-F238E27FC236}">
                <a16:creationId xmlns:a16="http://schemas.microsoft.com/office/drawing/2014/main" id="{D17115F1-6E88-47A6-9B38-2F57E3425ECF}"/>
              </a:ext>
            </a:extLst>
          </p:cNvPr>
          <p:cNvCxnSpPr>
            <a:cxnSpLocks/>
          </p:cNvCxnSpPr>
          <p:nvPr/>
        </p:nvCxnSpPr>
        <p:spPr>
          <a:xfrm flipH="1">
            <a:off x="4988242" y="2937505"/>
            <a:ext cx="178435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28" name="Hộp Văn bản 27">
            <a:extLst>
              <a:ext uri="{FF2B5EF4-FFF2-40B4-BE49-F238E27FC236}">
                <a16:creationId xmlns:a16="http://schemas.microsoft.com/office/drawing/2014/main" id="{8B7A2F7B-823C-4B35-946A-F5C1ABB626D6}"/>
              </a:ext>
            </a:extLst>
          </p:cNvPr>
          <p:cNvSpPr txBox="1"/>
          <p:nvPr/>
        </p:nvSpPr>
        <p:spPr>
          <a:xfrm>
            <a:off x="6819900" y="27680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30" name="Cung 29">
            <a:extLst>
              <a:ext uri="{FF2B5EF4-FFF2-40B4-BE49-F238E27FC236}">
                <a16:creationId xmlns:a16="http://schemas.microsoft.com/office/drawing/2014/main" id="{FF08F24E-C005-42E8-8133-B22ADF0CE689}"/>
              </a:ext>
            </a:extLst>
          </p:cNvPr>
          <p:cNvSpPr/>
          <p:nvPr/>
        </p:nvSpPr>
        <p:spPr>
          <a:xfrm rot="1646626">
            <a:off x="7015575" y="2670544"/>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Hộp Văn bản 31">
                <a:extLst>
                  <a:ext uri="{FF2B5EF4-FFF2-40B4-BE49-F238E27FC236}">
                    <a16:creationId xmlns:a16="http://schemas.microsoft.com/office/drawing/2014/main" id="{27E08CF7-4A27-48E9-A820-599C526465A2}"/>
                  </a:ext>
                </a:extLst>
              </p:cNvPr>
              <p:cNvSpPr txBox="1"/>
              <p:nvPr/>
            </p:nvSpPr>
            <p:spPr>
              <a:xfrm>
                <a:off x="7124700" y="2245402"/>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2" name="Hộp Văn bản 31">
                <a:extLst>
                  <a:ext uri="{FF2B5EF4-FFF2-40B4-BE49-F238E27FC236}">
                    <a16:creationId xmlns:a16="http://schemas.microsoft.com/office/drawing/2014/main" id="{27E08CF7-4A27-48E9-A820-599C526465A2}"/>
                  </a:ext>
                </a:extLst>
              </p:cNvPr>
              <p:cNvSpPr txBox="1">
                <a:spLocks noRot="1" noChangeAspect="1" noMove="1" noResize="1" noEditPoints="1" noAdjustHandles="1" noChangeArrowheads="1" noChangeShapeType="1" noTextEdit="1"/>
              </p:cNvSpPr>
              <p:nvPr/>
            </p:nvSpPr>
            <p:spPr>
              <a:xfrm>
                <a:off x="7124700" y="2245402"/>
                <a:ext cx="736600" cy="495649"/>
              </a:xfrm>
              <a:prstGeom prst="rect">
                <a:avLst/>
              </a:prstGeom>
              <a:blipFill>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Hộp Văn bản 35">
                <a:extLst>
                  <a:ext uri="{FF2B5EF4-FFF2-40B4-BE49-F238E27FC236}">
                    <a16:creationId xmlns:a16="http://schemas.microsoft.com/office/drawing/2014/main" id="{21912C8A-CDBB-4C43-85D5-717C70BBC168}"/>
                  </a:ext>
                </a:extLst>
              </p:cNvPr>
              <p:cNvSpPr txBox="1"/>
              <p:nvPr/>
            </p:nvSpPr>
            <p:spPr>
              <a:xfrm>
                <a:off x="5512117" y="2351546"/>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6" name="Hộp Văn bản 35">
                <a:extLst>
                  <a:ext uri="{FF2B5EF4-FFF2-40B4-BE49-F238E27FC236}">
                    <a16:creationId xmlns:a16="http://schemas.microsoft.com/office/drawing/2014/main" id="{21912C8A-CDBB-4C43-85D5-717C70BBC168}"/>
                  </a:ext>
                </a:extLst>
              </p:cNvPr>
              <p:cNvSpPr txBox="1">
                <a:spLocks noRot="1" noChangeAspect="1" noMove="1" noResize="1" noEditPoints="1" noAdjustHandles="1" noChangeArrowheads="1" noChangeShapeType="1" noTextEdit="1"/>
              </p:cNvSpPr>
              <p:nvPr/>
            </p:nvSpPr>
            <p:spPr>
              <a:xfrm>
                <a:off x="5512117" y="2351546"/>
                <a:ext cx="736600" cy="497059"/>
              </a:xfrm>
              <a:prstGeom prst="rect">
                <a:avLst/>
              </a:prstGeom>
              <a:blipFill>
                <a:blip r:embed="rId4"/>
                <a:stretch>
                  <a:fillRect b="-1235"/>
                </a:stretch>
              </a:blipFill>
            </p:spPr>
            <p:txBody>
              <a:bodyPr/>
              <a:lstStyle/>
              <a:p>
                <a:r>
                  <a:rPr lang="en-US">
                    <a:noFill/>
                  </a:rPr>
                  <a:t> </a:t>
                </a:r>
              </a:p>
            </p:txBody>
          </p:sp>
        </mc:Fallback>
      </mc:AlternateContent>
      <p:sp>
        <p:nvSpPr>
          <p:cNvPr id="38" name="Hộp Văn bản 37">
            <a:extLst>
              <a:ext uri="{FF2B5EF4-FFF2-40B4-BE49-F238E27FC236}">
                <a16:creationId xmlns:a16="http://schemas.microsoft.com/office/drawing/2014/main" id="{398A85AE-223C-41E7-897D-8DA9A1EC145C}"/>
              </a:ext>
            </a:extLst>
          </p:cNvPr>
          <p:cNvSpPr txBox="1"/>
          <p:nvPr/>
        </p:nvSpPr>
        <p:spPr>
          <a:xfrm>
            <a:off x="5727700" y="4713250"/>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39" name="Đường nối Thẳng 38">
            <a:extLst>
              <a:ext uri="{FF2B5EF4-FFF2-40B4-BE49-F238E27FC236}">
                <a16:creationId xmlns:a16="http://schemas.microsoft.com/office/drawing/2014/main" id="{DCFAE329-72F3-4130-9201-EF9B2DBB7704}"/>
              </a:ext>
            </a:extLst>
          </p:cNvPr>
          <p:cNvCxnSpPr>
            <a:cxnSpLocks/>
          </p:cNvCxnSpPr>
          <p:nvPr/>
        </p:nvCxnSpPr>
        <p:spPr>
          <a:xfrm flipH="1" flipV="1">
            <a:off x="4876800" y="3213616"/>
            <a:ext cx="1003300" cy="1494133"/>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42" name="Đường nối Thẳng 41">
            <a:extLst>
              <a:ext uri="{FF2B5EF4-FFF2-40B4-BE49-F238E27FC236}">
                <a16:creationId xmlns:a16="http://schemas.microsoft.com/office/drawing/2014/main" id="{BD39C9B6-888A-4B9E-B948-4C815312362C}"/>
              </a:ext>
            </a:extLst>
          </p:cNvPr>
          <p:cNvCxnSpPr>
            <a:cxnSpLocks/>
          </p:cNvCxnSpPr>
          <p:nvPr/>
        </p:nvCxnSpPr>
        <p:spPr>
          <a:xfrm>
            <a:off x="4793485" y="3287788"/>
            <a:ext cx="963646" cy="1419961"/>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48" name="Đường nối Thẳng 47">
            <a:extLst>
              <a:ext uri="{FF2B5EF4-FFF2-40B4-BE49-F238E27FC236}">
                <a16:creationId xmlns:a16="http://schemas.microsoft.com/office/drawing/2014/main" id="{B74F043B-0DF9-4DE2-814A-D9E78B388582}"/>
              </a:ext>
            </a:extLst>
          </p:cNvPr>
          <p:cNvCxnSpPr>
            <a:cxnSpLocks/>
          </p:cNvCxnSpPr>
          <p:nvPr/>
        </p:nvCxnSpPr>
        <p:spPr>
          <a:xfrm>
            <a:off x="4994592" y="3049924"/>
            <a:ext cx="177800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Hộp Văn bản 51">
                <a:extLst>
                  <a:ext uri="{FF2B5EF4-FFF2-40B4-BE49-F238E27FC236}">
                    <a16:creationId xmlns:a16="http://schemas.microsoft.com/office/drawing/2014/main" id="{84D48DDE-57B3-4A3A-80F0-EBB925C7CC90}"/>
                  </a:ext>
                </a:extLst>
              </p:cNvPr>
              <p:cNvSpPr txBox="1"/>
              <p:nvPr/>
            </p:nvSpPr>
            <p:spPr>
              <a:xfrm>
                <a:off x="5511800" y="3124097"/>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52" name="Hộp Văn bản 51">
                <a:extLst>
                  <a:ext uri="{FF2B5EF4-FFF2-40B4-BE49-F238E27FC236}">
                    <a16:creationId xmlns:a16="http://schemas.microsoft.com/office/drawing/2014/main" id="{84D48DDE-57B3-4A3A-80F0-EBB925C7CC90}"/>
                  </a:ext>
                </a:extLst>
              </p:cNvPr>
              <p:cNvSpPr txBox="1">
                <a:spLocks noRot="1" noChangeAspect="1" noMove="1" noResize="1" noEditPoints="1" noAdjustHandles="1" noChangeArrowheads="1" noChangeShapeType="1" noTextEdit="1"/>
              </p:cNvSpPr>
              <p:nvPr/>
            </p:nvSpPr>
            <p:spPr>
              <a:xfrm>
                <a:off x="5511800" y="3124097"/>
                <a:ext cx="736600" cy="497059"/>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Hộp Văn bản 53">
                <a:extLst>
                  <a:ext uri="{FF2B5EF4-FFF2-40B4-BE49-F238E27FC236}">
                    <a16:creationId xmlns:a16="http://schemas.microsoft.com/office/drawing/2014/main" id="{401117D1-1349-4AC1-AE7B-3FA9B2FADB00}"/>
                  </a:ext>
                </a:extLst>
              </p:cNvPr>
              <p:cNvSpPr txBox="1"/>
              <p:nvPr/>
            </p:nvSpPr>
            <p:spPr>
              <a:xfrm>
                <a:off x="5292975" y="3652460"/>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54" name="Hộp Văn bản 53">
                <a:extLst>
                  <a:ext uri="{FF2B5EF4-FFF2-40B4-BE49-F238E27FC236}">
                    <a16:creationId xmlns:a16="http://schemas.microsoft.com/office/drawing/2014/main" id="{401117D1-1349-4AC1-AE7B-3FA9B2FADB00}"/>
                  </a:ext>
                </a:extLst>
              </p:cNvPr>
              <p:cNvSpPr txBox="1">
                <a:spLocks noRot="1" noChangeAspect="1" noMove="1" noResize="1" noEditPoints="1" noAdjustHandles="1" noChangeArrowheads="1" noChangeShapeType="1" noTextEdit="1"/>
              </p:cNvSpPr>
              <p:nvPr/>
            </p:nvSpPr>
            <p:spPr>
              <a:xfrm>
                <a:off x="5292975" y="3652460"/>
                <a:ext cx="736600" cy="495649"/>
              </a:xfrm>
              <a:prstGeom prst="rect">
                <a:avLst/>
              </a:prstGeom>
              <a:blipFill>
                <a:blip r:embed="rId6"/>
                <a:stretch>
                  <a:fillRect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Hộp Văn bản 55">
                <a:extLst>
                  <a:ext uri="{FF2B5EF4-FFF2-40B4-BE49-F238E27FC236}">
                    <a16:creationId xmlns:a16="http://schemas.microsoft.com/office/drawing/2014/main" id="{AA6334DE-4A71-4FBE-B808-BA5997651D3A}"/>
                  </a:ext>
                </a:extLst>
              </p:cNvPr>
              <p:cNvSpPr txBox="1"/>
              <p:nvPr/>
            </p:nvSpPr>
            <p:spPr>
              <a:xfrm>
                <a:off x="4638925" y="3842069"/>
                <a:ext cx="736600"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5</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56" name="Hộp Văn bản 55">
                <a:extLst>
                  <a:ext uri="{FF2B5EF4-FFF2-40B4-BE49-F238E27FC236}">
                    <a16:creationId xmlns:a16="http://schemas.microsoft.com/office/drawing/2014/main" id="{AA6334DE-4A71-4FBE-B808-BA5997651D3A}"/>
                  </a:ext>
                </a:extLst>
              </p:cNvPr>
              <p:cNvSpPr txBox="1">
                <a:spLocks noRot="1" noChangeAspect="1" noMove="1" noResize="1" noEditPoints="1" noAdjustHandles="1" noChangeArrowheads="1" noChangeShapeType="1" noTextEdit="1"/>
              </p:cNvSpPr>
              <p:nvPr/>
            </p:nvSpPr>
            <p:spPr>
              <a:xfrm>
                <a:off x="4638925" y="3842069"/>
                <a:ext cx="736600" cy="515654"/>
              </a:xfrm>
              <a:prstGeom prst="rect">
                <a:avLst/>
              </a:prstGeom>
              <a:blipFill>
                <a:blip r:embed="rId7"/>
                <a:stretch>
                  <a:fillRect/>
                </a:stretch>
              </a:blipFill>
            </p:spPr>
            <p:txBody>
              <a:bodyPr/>
              <a:lstStyle/>
              <a:p>
                <a:r>
                  <a:rPr lang="en-US">
                    <a:noFill/>
                  </a:rPr>
                  <a:t> </a:t>
                </a:r>
              </a:p>
            </p:txBody>
          </p:sp>
        </mc:Fallback>
      </mc:AlternateContent>
      <p:cxnSp>
        <p:nvCxnSpPr>
          <p:cNvPr id="60" name="Đường nối Thẳng 59">
            <a:extLst>
              <a:ext uri="{FF2B5EF4-FFF2-40B4-BE49-F238E27FC236}">
                <a16:creationId xmlns:a16="http://schemas.microsoft.com/office/drawing/2014/main" id="{5EB29C72-32B4-4996-992C-B8780825A53B}"/>
              </a:ext>
            </a:extLst>
          </p:cNvPr>
          <p:cNvCxnSpPr>
            <a:cxnSpLocks/>
          </p:cNvCxnSpPr>
          <p:nvPr/>
        </p:nvCxnSpPr>
        <p:spPr>
          <a:xfrm flipV="1">
            <a:off x="6096000" y="3249834"/>
            <a:ext cx="1092200" cy="1648082"/>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63" name="Đường nối Thẳng 62">
            <a:extLst>
              <a:ext uri="{FF2B5EF4-FFF2-40B4-BE49-F238E27FC236}">
                <a16:creationId xmlns:a16="http://schemas.microsoft.com/office/drawing/2014/main" id="{23E04B5C-66A3-4306-817E-AB8B179F10AB}"/>
              </a:ext>
            </a:extLst>
          </p:cNvPr>
          <p:cNvCxnSpPr>
            <a:cxnSpLocks/>
          </p:cNvCxnSpPr>
          <p:nvPr/>
        </p:nvCxnSpPr>
        <p:spPr>
          <a:xfrm flipH="1">
            <a:off x="6040550" y="3175661"/>
            <a:ext cx="1082596" cy="1610315"/>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6" name="Hộp Văn bản 65">
                <a:extLst>
                  <a:ext uri="{FF2B5EF4-FFF2-40B4-BE49-F238E27FC236}">
                    <a16:creationId xmlns:a16="http://schemas.microsoft.com/office/drawing/2014/main" id="{A652FF87-57E9-47BD-9CAE-AA8DD802940A}"/>
                  </a:ext>
                </a:extLst>
              </p:cNvPr>
              <p:cNvSpPr txBox="1"/>
              <p:nvPr/>
            </p:nvSpPr>
            <p:spPr>
              <a:xfrm>
                <a:off x="6096000" y="3465207"/>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66" name="Hộp Văn bản 65">
                <a:extLst>
                  <a:ext uri="{FF2B5EF4-FFF2-40B4-BE49-F238E27FC236}">
                    <a16:creationId xmlns:a16="http://schemas.microsoft.com/office/drawing/2014/main" id="{A652FF87-57E9-47BD-9CAE-AA8DD802940A}"/>
                  </a:ext>
                </a:extLst>
              </p:cNvPr>
              <p:cNvSpPr txBox="1">
                <a:spLocks noRot="1" noChangeAspect="1" noMove="1" noResize="1" noEditPoints="1" noAdjustHandles="1" noChangeArrowheads="1" noChangeShapeType="1" noTextEdit="1"/>
              </p:cNvSpPr>
              <p:nvPr/>
            </p:nvSpPr>
            <p:spPr>
              <a:xfrm>
                <a:off x="6096000" y="3465207"/>
                <a:ext cx="736600" cy="497059"/>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Hộp Văn bản 67">
                <a:extLst>
                  <a:ext uri="{FF2B5EF4-FFF2-40B4-BE49-F238E27FC236}">
                    <a16:creationId xmlns:a16="http://schemas.microsoft.com/office/drawing/2014/main" id="{297A465C-2673-4FC5-9781-C689EA0A537E}"/>
                  </a:ext>
                </a:extLst>
              </p:cNvPr>
              <p:cNvSpPr txBox="1"/>
              <p:nvPr/>
            </p:nvSpPr>
            <p:spPr>
              <a:xfrm>
                <a:off x="6507050" y="3860664"/>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68" name="Hộp Văn bản 67">
                <a:extLst>
                  <a:ext uri="{FF2B5EF4-FFF2-40B4-BE49-F238E27FC236}">
                    <a16:creationId xmlns:a16="http://schemas.microsoft.com/office/drawing/2014/main" id="{297A465C-2673-4FC5-9781-C689EA0A537E}"/>
                  </a:ext>
                </a:extLst>
              </p:cNvPr>
              <p:cNvSpPr txBox="1">
                <a:spLocks noRot="1" noChangeAspect="1" noMove="1" noResize="1" noEditPoints="1" noAdjustHandles="1" noChangeArrowheads="1" noChangeShapeType="1" noTextEdit="1"/>
              </p:cNvSpPr>
              <p:nvPr/>
            </p:nvSpPr>
            <p:spPr>
              <a:xfrm>
                <a:off x="6507050" y="3860664"/>
                <a:ext cx="736600" cy="497059"/>
              </a:xfrm>
              <a:prstGeom prst="rect">
                <a:avLst/>
              </a:prstGeom>
              <a:blipFill>
                <a:blip r:embed="rId8"/>
                <a:stretch>
                  <a:fillRect b="-1220"/>
                </a:stretch>
              </a:blipFill>
            </p:spPr>
            <p:txBody>
              <a:bodyPr/>
              <a:lstStyle/>
              <a:p>
                <a:r>
                  <a:rPr lang="en-US">
                    <a:noFill/>
                  </a:rPr>
                  <a:t> </a:t>
                </a:r>
              </a:p>
            </p:txBody>
          </p:sp>
        </mc:Fallback>
      </mc:AlternateContent>
      <p:sp>
        <p:nvSpPr>
          <p:cNvPr id="3" name="Chỗ dành sẵn cho Số hiệu Bản chiếu 2">
            <a:extLst>
              <a:ext uri="{FF2B5EF4-FFF2-40B4-BE49-F238E27FC236}">
                <a16:creationId xmlns:a16="http://schemas.microsoft.com/office/drawing/2014/main" id="{2C6B7091-DB24-45FE-9D79-929332A8DAAF}"/>
              </a:ext>
            </a:extLst>
          </p:cNvPr>
          <p:cNvSpPr>
            <a:spLocks noGrp="1"/>
          </p:cNvSpPr>
          <p:nvPr>
            <p:ph type="sldNum" sz="quarter" idx="12"/>
          </p:nvPr>
        </p:nvSpPr>
        <p:spPr/>
        <p:txBody>
          <a:bodyPr/>
          <a:lstStyle/>
          <a:p>
            <a:fld id="{74ABBA0F-ED8F-4A6E-AA06-FEAFBF3D52EE}" type="slidenum">
              <a:rPr lang="en-US" smtClean="0"/>
              <a:t>61</a:t>
            </a:fld>
            <a:endParaRPr lang="en-US"/>
          </a:p>
        </p:txBody>
      </p:sp>
    </p:spTree>
    <p:extLst>
      <p:ext uri="{BB962C8B-B14F-4D97-AF65-F5344CB8AC3E}">
        <p14:creationId xmlns:p14="http://schemas.microsoft.com/office/powerpoint/2010/main" val="2871594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1ADC3041-17C3-4D89-A801-22791EBF4EF5}"/>
              </a:ext>
            </a:extLst>
          </p:cNvPr>
          <p:cNvPicPr/>
          <p:nvPr/>
        </p:nvPicPr>
        <p:blipFill>
          <a:blip r:embed="rId2">
            <a:extLst>
              <a:ext uri="{28A0092B-C50C-407E-A947-70E740481C1C}">
                <a14:useLocalDpi xmlns:a14="http://schemas.microsoft.com/office/drawing/2010/main" val="0"/>
              </a:ext>
            </a:extLst>
          </a:blip>
          <a:stretch>
            <a:fillRect/>
          </a:stretch>
        </p:blipFill>
        <p:spPr>
          <a:xfrm>
            <a:off x="1186814" y="1959927"/>
            <a:ext cx="4439285" cy="3742373"/>
          </a:xfrm>
          <a:prstGeom prst="rect">
            <a:avLst/>
          </a:prstGeom>
        </p:spPr>
      </p:pic>
      <p:sp>
        <p:nvSpPr>
          <p:cNvPr id="3" name="Hộp Văn bản 2">
            <a:extLst>
              <a:ext uri="{FF2B5EF4-FFF2-40B4-BE49-F238E27FC236}">
                <a16:creationId xmlns:a16="http://schemas.microsoft.com/office/drawing/2014/main" id="{318937ED-5C01-439E-BA4C-D80EBD2646C9}"/>
              </a:ext>
            </a:extLst>
          </p:cNvPr>
          <p:cNvSpPr txBox="1"/>
          <p:nvPr/>
        </p:nvSpPr>
        <p:spPr>
          <a:xfrm>
            <a:off x="6184900" y="30728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262A243-4B4A-49B3-A009-68BE2C26199A}"/>
              </a:ext>
            </a:extLst>
          </p:cNvPr>
          <p:cNvCxnSpPr>
            <a:cxnSpLocks/>
          </p:cNvCxnSpPr>
          <p:nvPr/>
        </p:nvCxnSpPr>
        <p:spPr>
          <a:xfrm flipH="1">
            <a:off x="6639242" y="3242305"/>
            <a:ext cx="178435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5" name="Hộp Văn bản 4">
            <a:extLst>
              <a:ext uri="{FF2B5EF4-FFF2-40B4-BE49-F238E27FC236}">
                <a16:creationId xmlns:a16="http://schemas.microsoft.com/office/drawing/2014/main" id="{30DE44E2-F017-4E9F-A242-6CDB286E9BEE}"/>
              </a:ext>
            </a:extLst>
          </p:cNvPr>
          <p:cNvSpPr txBox="1"/>
          <p:nvPr/>
        </p:nvSpPr>
        <p:spPr>
          <a:xfrm>
            <a:off x="8470900" y="307288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6" name="Cung 5">
            <a:extLst>
              <a:ext uri="{FF2B5EF4-FFF2-40B4-BE49-F238E27FC236}">
                <a16:creationId xmlns:a16="http://schemas.microsoft.com/office/drawing/2014/main" id="{DC11FCD1-7D81-4B82-9664-B73D2DCA74AE}"/>
              </a:ext>
            </a:extLst>
          </p:cNvPr>
          <p:cNvSpPr/>
          <p:nvPr/>
        </p:nvSpPr>
        <p:spPr>
          <a:xfrm rot="1646626">
            <a:off x="8666575" y="2975344"/>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3780624-FC81-4F43-A80E-36E7047011E0}"/>
                  </a:ext>
                </a:extLst>
              </p:cNvPr>
              <p:cNvSpPr txBox="1"/>
              <p:nvPr/>
            </p:nvSpPr>
            <p:spPr>
              <a:xfrm>
                <a:off x="8775700" y="2550202"/>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03780624-FC81-4F43-A80E-36E7047011E0}"/>
                  </a:ext>
                </a:extLst>
              </p:cNvPr>
              <p:cNvSpPr txBox="1">
                <a:spLocks noRot="1" noChangeAspect="1" noMove="1" noResize="1" noEditPoints="1" noAdjustHandles="1" noChangeArrowheads="1" noChangeShapeType="1" noTextEdit="1"/>
              </p:cNvSpPr>
              <p:nvPr/>
            </p:nvSpPr>
            <p:spPr>
              <a:xfrm>
                <a:off x="8775700" y="2550202"/>
                <a:ext cx="736600" cy="495649"/>
              </a:xfrm>
              <a:prstGeom prst="rect">
                <a:avLst/>
              </a:prstGeom>
              <a:blipFill>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3841B14-E78E-47D9-B55A-600828F44AA0}"/>
                  </a:ext>
                </a:extLst>
              </p:cNvPr>
              <p:cNvSpPr txBox="1"/>
              <p:nvPr/>
            </p:nvSpPr>
            <p:spPr>
              <a:xfrm>
                <a:off x="7163117" y="2656346"/>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8" name="Hộp Văn bản 7">
                <a:extLst>
                  <a:ext uri="{FF2B5EF4-FFF2-40B4-BE49-F238E27FC236}">
                    <a16:creationId xmlns:a16="http://schemas.microsoft.com/office/drawing/2014/main" id="{33841B14-E78E-47D9-B55A-600828F44AA0}"/>
                  </a:ext>
                </a:extLst>
              </p:cNvPr>
              <p:cNvSpPr txBox="1">
                <a:spLocks noRot="1" noChangeAspect="1" noMove="1" noResize="1" noEditPoints="1" noAdjustHandles="1" noChangeArrowheads="1" noChangeShapeType="1" noTextEdit="1"/>
              </p:cNvSpPr>
              <p:nvPr/>
            </p:nvSpPr>
            <p:spPr>
              <a:xfrm>
                <a:off x="7163117" y="2656346"/>
                <a:ext cx="736600" cy="497059"/>
              </a:xfrm>
              <a:prstGeom prst="rect">
                <a:avLst/>
              </a:prstGeom>
              <a:blipFill>
                <a:blip r:embed="rId4"/>
                <a:stretch>
                  <a:fillRect b="-1235"/>
                </a:stretch>
              </a:blipFill>
            </p:spPr>
            <p:txBody>
              <a:bodyPr/>
              <a:lstStyle/>
              <a:p>
                <a:r>
                  <a:rPr lang="en-US">
                    <a:noFill/>
                  </a:rPr>
                  <a:t> </a:t>
                </a:r>
              </a:p>
            </p:txBody>
          </p:sp>
        </mc:Fallback>
      </mc:AlternateContent>
      <p:sp>
        <p:nvSpPr>
          <p:cNvPr id="9" name="Hộp Văn bản 8">
            <a:extLst>
              <a:ext uri="{FF2B5EF4-FFF2-40B4-BE49-F238E27FC236}">
                <a16:creationId xmlns:a16="http://schemas.microsoft.com/office/drawing/2014/main" id="{71BD7A92-330C-45DB-8E8B-5AA430907145}"/>
              </a:ext>
            </a:extLst>
          </p:cNvPr>
          <p:cNvSpPr txBox="1"/>
          <p:nvPr/>
        </p:nvSpPr>
        <p:spPr>
          <a:xfrm>
            <a:off x="7378700" y="5018050"/>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10" name="Đường nối Thẳng 9">
            <a:extLst>
              <a:ext uri="{FF2B5EF4-FFF2-40B4-BE49-F238E27FC236}">
                <a16:creationId xmlns:a16="http://schemas.microsoft.com/office/drawing/2014/main" id="{1D2DCCF4-3486-4A44-9219-F9ADEEEB94F0}"/>
              </a:ext>
            </a:extLst>
          </p:cNvPr>
          <p:cNvCxnSpPr>
            <a:cxnSpLocks/>
          </p:cNvCxnSpPr>
          <p:nvPr/>
        </p:nvCxnSpPr>
        <p:spPr>
          <a:xfrm flipH="1" flipV="1">
            <a:off x="6527800" y="3518416"/>
            <a:ext cx="1003300" cy="1494133"/>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1" name="Đường nối Thẳng 10">
            <a:extLst>
              <a:ext uri="{FF2B5EF4-FFF2-40B4-BE49-F238E27FC236}">
                <a16:creationId xmlns:a16="http://schemas.microsoft.com/office/drawing/2014/main" id="{7F0F0E82-7D00-4AAE-9662-1F650D666270}"/>
              </a:ext>
            </a:extLst>
          </p:cNvPr>
          <p:cNvCxnSpPr>
            <a:cxnSpLocks/>
          </p:cNvCxnSpPr>
          <p:nvPr/>
        </p:nvCxnSpPr>
        <p:spPr>
          <a:xfrm>
            <a:off x="6444485" y="3592588"/>
            <a:ext cx="963646" cy="1419961"/>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2" name="Đường nối Thẳng 11">
            <a:extLst>
              <a:ext uri="{FF2B5EF4-FFF2-40B4-BE49-F238E27FC236}">
                <a16:creationId xmlns:a16="http://schemas.microsoft.com/office/drawing/2014/main" id="{C15492A7-3074-4DC0-A54B-63C2C811BDE8}"/>
              </a:ext>
            </a:extLst>
          </p:cNvPr>
          <p:cNvCxnSpPr>
            <a:cxnSpLocks/>
          </p:cNvCxnSpPr>
          <p:nvPr/>
        </p:nvCxnSpPr>
        <p:spPr>
          <a:xfrm>
            <a:off x="6645592" y="3354724"/>
            <a:ext cx="177800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5D31CB7E-D9E8-4052-8370-40DB924AA12C}"/>
                  </a:ext>
                </a:extLst>
              </p:cNvPr>
              <p:cNvSpPr txBox="1"/>
              <p:nvPr/>
            </p:nvSpPr>
            <p:spPr>
              <a:xfrm>
                <a:off x="7162800" y="3428897"/>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3" name="Hộp Văn bản 12">
                <a:extLst>
                  <a:ext uri="{FF2B5EF4-FFF2-40B4-BE49-F238E27FC236}">
                    <a16:creationId xmlns:a16="http://schemas.microsoft.com/office/drawing/2014/main" id="{5D31CB7E-D9E8-4052-8370-40DB924AA12C}"/>
                  </a:ext>
                </a:extLst>
              </p:cNvPr>
              <p:cNvSpPr txBox="1">
                <a:spLocks noRot="1" noChangeAspect="1" noMove="1" noResize="1" noEditPoints="1" noAdjustHandles="1" noChangeArrowheads="1" noChangeShapeType="1" noTextEdit="1"/>
              </p:cNvSpPr>
              <p:nvPr/>
            </p:nvSpPr>
            <p:spPr>
              <a:xfrm>
                <a:off x="7162800" y="3428897"/>
                <a:ext cx="736600" cy="497059"/>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E0ED49C-30AD-4F7F-A331-3D13C572B2EC}"/>
                  </a:ext>
                </a:extLst>
              </p:cNvPr>
              <p:cNvSpPr txBox="1"/>
              <p:nvPr/>
            </p:nvSpPr>
            <p:spPr>
              <a:xfrm>
                <a:off x="6943975" y="3957260"/>
                <a:ext cx="736600"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5</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4" name="Hộp Văn bản 13">
                <a:extLst>
                  <a:ext uri="{FF2B5EF4-FFF2-40B4-BE49-F238E27FC236}">
                    <a16:creationId xmlns:a16="http://schemas.microsoft.com/office/drawing/2014/main" id="{3E0ED49C-30AD-4F7F-A331-3D13C572B2EC}"/>
                  </a:ext>
                </a:extLst>
              </p:cNvPr>
              <p:cNvSpPr txBox="1">
                <a:spLocks noRot="1" noChangeAspect="1" noMove="1" noResize="1" noEditPoints="1" noAdjustHandles="1" noChangeArrowheads="1" noChangeShapeType="1" noTextEdit="1"/>
              </p:cNvSpPr>
              <p:nvPr/>
            </p:nvSpPr>
            <p:spPr>
              <a:xfrm>
                <a:off x="6943975" y="3957260"/>
                <a:ext cx="736600" cy="5156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3DD2D275-A2D7-4634-A7C4-3695BAA4EC70}"/>
                  </a:ext>
                </a:extLst>
              </p:cNvPr>
              <p:cNvSpPr txBox="1"/>
              <p:nvPr/>
            </p:nvSpPr>
            <p:spPr>
              <a:xfrm>
                <a:off x="6289925" y="4146869"/>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5" name="Hộp Văn bản 14">
                <a:extLst>
                  <a:ext uri="{FF2B5EF4-FFF2-40B4-BE49-F238E27FC236}">
                    <a16:creationId xmlns:a16="http://schemas.microsoft.com/office/drawing/2014/main" id="{3DD2D275-A2D7-4634-A7C4-3695BAA4EC70}"/>
                  </a:ext>
                </a:extLst>
              </p:cNvPr>
              <p:cNvSpPr txBox="1">
                <a:spLocks noRot="1" noChangeAspect="1" noMove="1" noResize="1" noEditPoints="1" noAdjustHandles="1" noChangeArrowheads="1" noChangeShapeType="1" noTextEdit="1"/>
              </p:cNvSpPr>
              <p:nvPr/>
            </p:nvSpPr>
            <p:spPr>
              <a:xfrm>
                <a:off x="6289925" y="4146869"/>
                <a:ext cx="736600" cy="495649"/>
              </a:xfrm>
              <a:prstGeom prst="rect">
                <a:avLst/>
              </a:prstGeom>
              <a:blipFill>
                <a:blip r:embed="rId7"/>
                <a:stretch>
                  <a:fillRect b="-1220"/>
                </a:stretch>
              </a:blipFill>
            </p:spPr>
            <p:txBody>
              <a:bodyPr/>
              <a:lstStyle/>
              <a:p>
                <a:r>
                  <a:rPr lang="en-US">
                    <a:noFill/>
                  </a:rPr>
                  <a:t> </a:t>
                </a:r>
              </a:p>
            </p:txBody>
          </p:sp>
        </mc:Fallback>
      </mc:AlternateContent>
      <p:cxnSp>
        <p:nvCxnSpPr>
          <p:cNvPr id="16" name="Đường nối Thẳng 15">
            <a:extLst>
              <a:ext uri="{FF2B5EF4-FFF2-40B4-BE49-F238E27FC236}">
                <a16:creationId xmlns:a16="http://schemas.microsoft.com/office/drawing/2014/main" id="{840107B8-0FDA-4CEB-A59B-E32129479A77}"/>
              </a:ext>
            </a:extLst>
          </p:cNvPr>
          <p:cNvCxnSpPr>
            <a:cxnSpLocks/>
          </p:cNvCxnSpPr>
          <p:nvPr/>
        </p:nvCxnSpPr>
        <p:spPr>
          <a:xfrm flipV="1">
            <a:off x="7747000" y="3554634"/>
            <a:ext cx="1092200" cy="1648082"/>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7" name="Đường nối Thẳng 16">
            <a:extLst>
              <a:ext uri="{FF2B5EF4-FFF2-40B4-BE49-F238E27FC236}">
                <a16:creationId xmlns:a16="http://schemas.microsoft.com/office/drawing/2014/main" id="{7DB52CAA-1F07-4191-AB88-5BFBE651BCEA}"/>
              </a:ext>
            </a:extLst>
          </p:cNvPr>
          <p:cNvCxnSpPr>
            <a:cxnSpLocks/>
          </p:cNvCxnSpPr>
          <p:nvPr/>
        </p:nvCxnSpPr>
        <p:spPr>
          <a:xfrm flipH="1">
            <a:off x="7691550" y="3480461"/>
            <a:ext cx="1082596" cy="1610315"/>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644A2F2A-C117-43A5-8765-77696A24D711}"/>
                  </a:ext>
                </a:extLst>
              </p:cNvPr>
              <p:cNvSpPr txBox="1"/>
              <p:nvPr/>
            </p:nvSpPr>
            <p:spPr>
              <a:xfrm>
                <a:off x="7747000" y="3770007"/>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8" name="Hộp Văn bản 17">
                <a:extLst>
                  <a:ext uri="{FF2B5EF4-FFF2-40B4-BE49-F238E27FC236}">
                    <a16:creationId xmlns:a16="http://schemas.microsoft.com/office/drawing/2014/main" id="{644A2F2A-C117-43A5-8765-77696A24D711}"/>
                  </a:ext>
                </a:extLst>
              </p:cNvPr>
              <p:cNvSpPr txBox="1">
                <a:spLocks noRot="1" noChangeAspect="1" noMove="1" noResize="1" noEditPoints="1" noAdjustHandles="1" noChangeArrowheads="1" noChangeShapeType="1" noTextEdit="1"/>
              </p:cNvSpPr>
              <p:nvPr/>
            </p:nvSpPr>
            <p:spPr>
              <a:xfrm>
                <a:off x="7747000" y="3770007"/>
                <a:ext cx="736600" cy="497059"/>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E5230CE8-0B74-4CD3-ABCF-152E3B37F15A}"/>
                  </a:ext>
                </a:extLst>
              </p:cNvPr>
              <p:cNvSpPr txBox="1"/>
              <p:nvPr/>
            </p:nvSpPr>
            <p:spPr>
              <a:xfrm>
                <a:off x="8158050" y="4165464"/>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9" name="Hộp Văn bản 18">
                <a:extLst>
                  <a:ext uri="{FF2B5EF4-FFF2-40B4-BE49-F238E27FC236}">
                    <a16:creationId xmlns:a16="http://schemas.microsoft.com/office/drawing/2014/main" id="{E5230CE8-0B74-4CD3-ABCF-152E3B37F15A}"/>
                  </a:ext>
                </a:extLst>
              </p:cNvPr>
              <p:cNvSpPr txBox="1">
                <a:spLocks noRot="1" noChangeAspect="1" noMove="1" noResize="1" noEditPoints="1" noAdjustHandles="1" noChangeArrowheads="1" noChangeShapeType="1" noTextEdit="1"/>
              </p:cNvSpPr>
              <p:nvPr/>
            </p:nvSpPr>
            <p:spPr>
              <a:xfrm>
                <a:off x="8158050" y="4165464"/>
                <a:ext cx="736600" cy="497059"/>
              </a:xfrm>
              <a:prstGeom prst="rect">
                <a:avLst/>
              </a:prstGeom>
              <a:blipFill>
                <a:blip r:embed="rId8"/>
                <a:stretch>
                  <a:fillRect b="-1220"/>
                </a:stretch>
              </a:blipFill>
            </p:spPr>
            <p:txBody>
              <a:bodyPr/>
              <a:lstStyle/>
              <a:p>
                <a:r>
                  <a:rPr lang="en-US">
                    <a:noFill/>
                  </a:rPr>
                  <a:t> </a:t>
                </a:r>
              </a:p>
            </p:txBody>
          </p:sp>
        </mc:Fallback>
      </mc:AlternateContent>
      <p:sp>
        <p:nvSpPr>
          <p:cNvPr id="20" name="Chỗ dành sẵn cho Số hiệu Bản chiếu 19">
            <a:extLst>
              <a:ext uri="{FF2B5EF4-FFF2-40B4-BE49-F238E27FC236}">
                <a16:creationId xmlns:a16="http://schemas.microsoft.com/office/drawing/2014/main" id="{28FA3F89-444D-48F9-83A7-EE8561AC7170}"/>
              </a:ext>
            </a:extLst>
          </p:cNvPr>
          <p:cNvSpPr>
            <a:spLocks noGrp="1"/>
          </p:cNvSpPr>
          <p:nvPr>
            <p:ph type="sldNum" sz="quarter" idx="12"/>
          </p:nvPr>
        </p:nvSpPr>
        <p:spPr/>
        <p:txBody>
          <a:bodyPr/>
          <a:lstStyle/>
          <a:p>
            <a:fld id="{74ABBA0F-ED8F-4A6E-AA06-FEAFBF3D52EE}" type="slidenum">
              <a:rPr lang="en-US" smtClean="0"/>
              <a:t>62</a:t>
            </a:fld>
            <a:endParaRPr lang="en-US"/>
          </a:p>
        </p:txBody>
      </p:sp>
    </p:spTree>
    <p:extLst>
      <p:ext uri="{BB962C8B-B14F-4D97-AF65-F5344CB8AC3E}">
        <p14:creationId xmlns:p14="http://schemas.microsoft.com/office/powerpoint/2010/main" val="22464698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AE4B8FCD-221D-4132-AA82-7864B10C7144}"/>
              </a:ext>
            </a:extLst>
          </p:cNvPr>
          <p:cNvPicPr/>
          <p:nvPr/>
        </p:nvPicPr>
        <p:blipFill>
          <a:blip r:embed="rId2">
            <a:extLst>
              <a:ext uri="{28A0092B-C50C-407E-A947-70E740481C1C}">
                <a14:useLocalDpi xmlns:a14="http://schemas.microsoft.com/office/drawing/2010/main" val="0"/>
              </a:ext>
            </a:extLst>
          </a:blip>
          <a:stretch>
            <a:fillRect/>
          </a:stretch>
        </p:blipFill>
        <p:spPr>
          <a:xfrm>
            <a:off x="525462" y="2431732"/>
            <a:ext cx="5316538" cy="3033469"/>
          </a:xfrm>
          <a:prstGeom prst="rect">
            <a:avLst/>
          </a:prstGeom>
        </p:spPr>
      </p:pic>
      <p:sp>
        <p:nvSpPr>
          <p:cNvPr id="3" name="Hộp Văn bản 2">
            <a:extLst>
              <a:ext uri="{FF2B5EF4-FFF2-40B4-BE49-F238E27FC236}">
                <a16:creationId xmlns:a16="http://schemas.microsoft.com/office/drawing/2014/main" id="{E4BAB265-1794-4C5F-A48F-5537745ED977}"/>
              </a:ext>
            </a:extLst>
          </p:cNvPr>
          <p:cNvSpPr txBox="1"/>
          <p:nvPr/>
        </p:nvSpPr>
        <p:spPr>
          <a:xfrm>
            <a:off x="6591300" y="376090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j</a:t>
            </a:r>
          </a:p>
        </p:txBody>
      </p:sp>
      <p:sp>
        <p:nvSpPr>
          <p:cNvPr id="4" name="Hộp Văn bản 3">
            <a:extLst>
              <a:ext uri="{FF2B5EF4-FFF2-40B4-BE49-F238E27FC236}">
                <a16:creationId xmlns:a16="http://schemas.microsoft.com/office/drawing/2014/main" id="{5311B5D2-A266-4C55-AC0F-E165EA685C4B}"/>
              </a:ext>
            </a:extLst>
          </p:cNvPr>
          <p:cNvSpPr txBox="1"/>
          <p:nvPr/>
        </p:nvSpPr>
        <p:spPr>
          <a:xfrm>
            <a:off x="8394700" y="301160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5" name="Hộp Văn bản 4">
            <a:extLst>
              <a:ext uri="{FF2B5EF4-FFF2-40B4-BE49-F238E27FC236}">
                <a16:creationId xmlns:a16="http://schemas.microsoft.com/office/drawing/2014/main" id="{49E0F52F-7032-4E42-A85B-4CBA497E5E74}"/>
              </a:ext>
            </a:extLst>
          </p:cNvPr>
          <p:cNvSpPr txBox="1"/>
          <p:nvPr/>
        </p:nvSpPr>
        <p:spPr>
          <a:xfrm>
            <a:off x="8394700" y="2431732"/>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047F4713-5368-4118-8CA9-69EC340A98D8}"/>
                  </a:ext>
                </a:extLst>
              </p:cNvPr>
              <p:cNvSpPr txBox="1"/>
              <p:nvPr/>
            </p:nvSpPr>
            <p:spPr>
              <a:xfrm>
                <a:off x="8191183" y="3760906"/>
                <a:ext cx="736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a:latin typeface="Cambria" panose="02040503050406030204" pitchFamily="18" charset="0"/>
                  <a:ea typeface="Cambria" panose="02040503050406030204" pitchFamily="18" charset="0"/>
                </a:endParaRPr>
              </a:p>
            </p:txBody>
          </p:sp>
        </mc:Choice>
        <mc:Fallback xmlns="">
          <p:sp>
            <p:nvSpPr>
              <p:cNvPr id="6" name="Hộp Văn bản 5">
                <a:extLst>
                  <a:ext uri="{FF2B5EF4-FFF2-40B4-BE49-F238E27FC236}">
                    <a16:creationId xmlns:a16="http://schemas.microsoft.com/office/drawing/2014/main" id="{047F4713-5368-4118-8CA9-69EC340A98D8}"/>
                  </a:ext>
                </a:extLst>
              </p:cNvPr>
              <p:cNvSpPr txBox="1">
                <a:spLocks noRot="1" noChangeAspect="1" noMove="1" noResize="1" noEditPoints="1" noAdjustHandles="1" noChangeArrowheads="1" noChangeShapeType="1" noTextEdit="1"/>
              </p:cNvSpPr>
              <p:nvPr/>
            </p:nvSpPr>
            <p:spPr>
              <a:xfrm>
                <a:off x="8191183" y="3760906"/>
                <a:ext cx="7366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92E0E270-A93F-4906-8E0B-02C4FDF9D89A}"/>
                  </a:ext>
                </a:extLst>
              </p:cNvPr>
              <p:cNvSpPr txBox="1"/>
              <p:nvPr/>
            </p:nvSpPr>
            <p:spPr>
              <a:xfrm>
                <a:off x="8134191" y="4487346"/>
                <a:ext cx="8505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oMath>
                  </m:oMathPara>
                </a14:m>
                <a:endParaRPr lang="en-US" b="1">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92E0E270-A93F-4906-8E0B-02C4FDF9D89A}"/>
                  </a:ext>
                </a:extLst>
              </p:cNvPr>
              <p:cNvSpPr txBox="1">
                <a:spLocks noRot="1" noChangeAspect="1" noMove="1" noResize="1" noEditPoints="1" noAdjustHandles="1" noChangeArrowheads="1" noChangeShapeType="1" noTextEdit="1"/>
              </p:cNvSpPr>
              <p:nvPr/>
            </p:nvSpPr>
            <p:spPr>
              <a:xfrm>
                <a:off x="8134191" y="4487346"/>
                <a:ext cx="850583" cy="369332"/>
              </a:xfrm>
              <a:prstGeom prst="rect">
                <a:avLst/>
              </a:prstGeom>
              <a:blipFill>
                <a:blip r:embed="rId4"/>
                <a:stretch>
                  <a:fillRect/>
                </a:stretch>
              </a:blipFill>
            </p:spPr>
            <p:txBody>
              <a:bodyPr/>
              <a:lstStyle/>
              <a:p>
                <a:r>
                  <a:rPr lang="en-US">
                    <a:noFill/>
                  </a:rPr>
                  <a:t> </a:t>
                </a:r>
              </a:p>
            </p:txBody>
          </p:sp>
        </mc:Fallback>
      </mc:AlternateContent>
      <p:sp>
        <p:nvSpPr>
          <p:cNvPr id="8" name="Hộp Văn bản 7">
            <a:extLst>
              <a:ext uri="{FF2B5EF4-FFF2-40B4-BE49-F238E27FC236}">
                <a16:creationId xmlns:a16="http://schemas.microsoft.com/office/drawing/2014/main" id="{154BF856-F77D-40BB-A171-49E868C6D6C4}"/>
              </a:ext>
            </a:extLst>
          </p:cNvPr>
          <p:cNvSpPr txBox="1"/>
          <p:nvPr/>
        </p:nvSpPr>
        <p:spPr>
          <a:xfrm>
            <a:off x="10248583" y="3721218"/>
            <a:ext cx="2540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i</a:t>
            </a:r>
          </a:p>
        </p:txBody>
      </p:sp>
      <p:cxnSp>
        <p:nvCxnSpPr>
          <p:cNvPr id="9" name="Đường nối Thẳng 8">
            <a:extLst>
              <a:ext uri="{FF2B5EF4-FFF2-40B4-BE49-F238E27FC236}">
                <a16:creationId xmlns:a16="http://schemas.microsoft.com/office/drawing/2014/main" id="{D1BB4372-0744-4477-B81D-120D7CA94723}"/>
              </a:ext>
            </a:extLst>
          </p:cNvPr>
          <p:cNvCxnSpPr>
            <a:cxnSpLocks/>
            <a:stCxn id="5" idx="1"/>
          </p:cNvCxnSpPr>
          <p:nvPr/>
        </p:nvCxnSpPr>
        <p:spPr>
          <a:xfrm flipH="1">
            <a:off x="6946900" y="2616398"/>
            <a:ext cx="1447800" cy="13228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0" name="Đường nối Thẳng 9">
            <a:extLst>
              <a:ext uri="{FF2B5EF4-FFF2-40B4-BE49-F238E27FC236}">
                <a16:creationId xmlns:a16="http://schemas.microsoft.com/office/drawing/2014/main" id="{C0D0820D-35E6-4E57-91ED-7998BDCA5ED5}"/>
              </a:ext>
            </a:extLst>
          </p:cNvPr>
          <p:cNvCxnSpPr>
            <a:cxnSpLocks/>
            <a:stCxn id="4" idx="1"/>
          </p:cNvCxnSpPr>
          <p:nvPr/>
        </p:nvCxnSpPr>
        <p:spPr>
          <a:xfrm flipH="1">
            <a:off x="6946900" y="3196272"/>
            <a:ext cx="1447800" cy="74295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1" name="Đường nối Thẳng 10">
            <a:extLst>
              <a:ext uri="{FF2B5EF4-FFF2-40B4-BE49-F238E27FC236}">
                <a16:creationId xmlns:a16="http://schemas.microsoft.com/office/drawing/2014/main" id="{9C919537-E5BC-41A0-A672-70D7F6884D82}"/>
              </a:ext>
            </a:extLst>
          </p:cNvPr>
          <p:cNvCxnSpPr>
            <a:cxnSpLocks/>
            <a:stCxn id="7" idx="1"/>
          </p:cNvCxnSpPr>
          <p:nvPr/>
        </p:nvCxnSpPr>
        <p:spPr>
          <a:xfrm flipH="1" flipV="1">
            <a:off x="6946901" y="3939222"/>
            <a:ext cx="1187290" cy="73279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2" name="Đường nối Thẳng 11">
            <a:extLst>
              <a:ext uri="{FF2B5EF4-FFF2-40B4-BE49-F238E27FC236}">
                <a16:creationId xmlns:a16="http://schemas.microsoft.com/office/drawing/2014/main" id="{920EE5DB-A4F4-4A69-99C1-7E84DABD6BAE}"/>
              </a:ext>
            </a:extLst>
          </p:cNvPr>
          <p:cNvCxnSpPr>
            <a:cxnSpLocks/>
            <a:stCxn id="8" idx="1"/>
          </p:cNvCxnSpPr>
          <p:nvPr/>
        </p:nvCxnSpPr>
        <p:spPr>
          <a:xfrm flipH="1" flipV="1">
            <a:off x="8730774" y="3196272"/>
            <a:ext cx="1517809" cy="709612"/>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3" name="Đường nối Thẳng 12">
            <a:extLst>
              <a:ext uri="{FF2B5EF4-FFF2-40B4-BE49-F238E27FC236}">
                <a16:creationId xmlns:a16="http://schemas.microsoft.com/office/drawing/2014/main" id="{FEC53D0E-81B1-47B2-9A6A-D81389032532}"/>
              </a:ext>
            </a:extLst>
          </p:cNvPr>
          <p:cNvCxnSpPr>
            <a:cxnSpLocks/>
            <a:stCxn id="8" idx="1"/>
          </p:cNvCxnSpPr>
          <p:nvPr/>
        </p:nvCxnSpPr>
        <p:spPr>
          <a:xfrm flipH="1" flipV="1">
            <a:off x="8693150" y="2616398"/>
            <a:ext cx="1555433" cy="1289486"/>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6" name="Đường nối Thẳng 15">
            <a:extLst>
              <a:ext uri="{FF2B5EF4-FFF2-40B4-BE49-F238E27FC236}">
                <a16:creationId xmlns:a16="http://schemas.microsoft.com/office/drawing/2014/main" id="{B9AA7E88-B736-43AF-90B6-058B88DEDDD5}"/>
              </a:ext>
            </a:extLst>
          </p:cNvPr>
          <p:cNvCxnSpPr>
            <a:cxnSpLocks/>
            <a:stCxn id="8" idx="1"/>
            <a:endCxn id="7" idx="3"/>
          </p:cNvCxnSpPr>
          <p:nvPr/>
        </p:nvCxnSpPr>
        <p:spPr>
          <a:xfrm flipH="1">
            <a:off x="8984774" y="3905884"/>
            <a:ext cx="1263809" cy="766128"/>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Hộp Văn bản 22">
                <a:extLst>
                  <a:ext uri="{FF2B5EF4-FFF2-40B4-BE49-F238E27FC236}">
                    <a16:creationId xmlns:a16="http://schemas.microsoft.com/office/drawing/2014/main" id="{301B7FA9-5C50-40F4-87BF-F0699A6D4633}"/>
                  </a:ext>
                </a:extLst>
              </p:cNvPr>
              <p:cNvSpPr txBox="1"/>
              <p:nvPr/>
            </p:nvSpPr>
            <p:spPr>
              <a:xfrm>
                <a:off x="6803946" y="2798305"/>
                <a:ext cx="736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𝑀</m:t>
                      </m:r>
                      <m:d>
                        <m:dPr>
                          <m:begChr m:val="["/>
                          <m:endChr m:val="]"/>
                          <m:ctrlPr>
                            <a:rPr lang="en-US" b="0" i="1" smtClean="0">
                              <a:latin typeface="Cambria Math" panose="02040503050406030204" pitchFamily="18" charset="0"/>
                              <a:ea typeface="Cambria" panose="02040503050406030204" pitchFamily="18" charset="0"/>
                            </a:rPr>
                          </m:ctrlPr>
                        </m:dPr>
                        <m:e>
                          <m:r>
                            <a:rPr lang="en-US" b="0" i="1" smtClean="0">
                              <a:latin typeface="Cambria Math" panose="02040503050406030204" pitchFamily="18" charset="0"/>
                              <a:ea typeface="Cambria" panose="02040503050406030204" pitchFamily="18" charset="0"/>
                            </a:rPr>
                            <m:t>0,</m:t>
                          </m:r>
                          <m:r>
                            <a:rPr lang="en-US" b="0" i="1" smtClean="0">
                              <a:latin typeface="Cambria Math" panose="02040503050406030204" pitchFamily="18" charset="0"/>
                              <a:ea typeface="Cambria" panose="02040503050406030204" pitchFamily="18" charset="0"/>
                            </a:rPr>
                            <m:t>𝑗</m:t>
                          </m:r>
                        </m:e>
                      </m:d>
                    </m:oMath>
                  </m:oMathPara>
                </a14:m>
                <a:endParaRPr lang="en-US">
                  <a:latin typeface="Cambria" panose="02040503050406030204" pitchFamily="18" charset="0"/>
                  <a:ea typeface="Cambria" panose="02040503050406030204" pitchFamily="18" charset="0"/>
                </a:endParaRPr>
              </a:p>
            </p:txBody>
          </p:sp>
        </mc:Choice>
        <mc:Fallback xmlns="">
          <p:sp>
            <p:nvSpPr>
              <p:cNvPr id="23" name="Hộp Văn bản 22">
                <a:extLst>
                  <a:ext uri="{FF2B5EF4-FFF2-40B4-BE49-F238E27FC236}">
                    <a16:creationId xmlns:a16="http://schemas.microsoft.com/office/drawing/2014/main" id="{301B7FA9-5C50-40F4-87BF-F0699A6D4633}"/>
                  </a:ext>
                </a:extLst>
              </p:cNvPr>
              <p:cNvSpPr txBox="1">
                <a:spLocks noRot="1" noChangeAspect="1" noMove="1" noResize="1" noEditPoints="1" noAdjustHandles="1" noChangeArrowheads="1" noChangeShapeType="1" noTextEdit="1"/>
              </p:cNvSpPr>
              <p:nvPr/>
            </p:nvSpPr>
            <p:spPr>
              <a:xfrm>
                <a:off x="6803946" y="2798305"/>
                <a:ext cx="736600" cy="369332"/>
              </a:xfrm>
              <a:prstGeom prst="rect">
                <a:avLst/>
              </a:prstGeom>
              <a:blipFill>
                <a:blip r:embed="rId5"/>
                <a:stretch>
                  <a:fillRect r="-5785"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Hộp Văn bản 24">
                <a:extLst>
                  <a:ext uri="{FF2B5EF4-FFF2-40B4-BE49-F238E27FC236}">
                    <a16:creationId xmlns:a16="http://schemas.microsoft.com/office/drawing/2014/main" id="{F5A22305-631C-403A-A4C4-030725F4A48B}"/>
                  </a:ext>
                </a:extLst>
              </p:cNvPr>
              <p:cNvSpPr txBox="1"/>
              <p:nvPr/>
            </p:nvSpPr>
            <p:spPr>
              <a:xfrm>
                <a:off x="7464504" y="3700411"/>
                <a:ext cx="736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𝑀</m:t>
                      </m:r>
                      <m:d>
                        <m:dPr>
                          <m:begChr m:val="["/>
                          <m:endChr m:val="]"/>
                          <m:ctrlPr>
                            <a:rPr lang="en-US" b="0" i="1" smtClean="0">
                              <a:latin typeface="Cambria Math" panose="02040503050406030204" pitchFamily="18" charset="0"/>
                              <a:ea typeface="Cambria" panose="02040503050406030204" pitchFamily="18" charset="0"/>
                            </a:rPr>
                          </m:ctrlPr>
                        </m:dPr>
                        <m:e>
                          <m:r>
                            <a:rPr lang="en-US" b="0" i="1" smtClean="0">
                              <a:latin typeface="Cambria Math" panose="02040503050406030204" pitchFamily="18" charset="0"/>
                              <a:ea typeface="Cambria" panose="02040503050406030204" pitchFamily="18" charset="0"/>
                            </a:rPr>
                            <m:t>1,</m:t>
                          </m:r>
                          <m:r>
                            <a:rPr lang="en-US" b="0" i="1" smtClean="0">
                              <a:latin typeface="Cambria Math" panose="02040503050406030204" pitchFamily="18" charset="0"/>
                              <a:ea typeface="Cambria" panose="02040503050406030204" pitchFamily="18" charset="0"/>
                            </a:rPr>
                            <m:t>𝑗</m:t>
                          </m:r>
                        </m:e>
                      </m:d>
                    </m:oMath>
                  </m:oMathPara>
                </a14:m>
                <a:endParaRPr lang="en-US">
                  <a:latin typeface="Cambria" panose="02040503050406030204" pitchFamily="18" charset="0"/>
                  <a:ea typeface="Cambria" panose="02040503050406030204" pitchFamily="18" charset="0"/>
                </a:endParaRPr>
              </a:p>
            </p:txBody>
          </p:sp>
        </mc:Choice>
        <mc:Fallback xmlns="">
          <p:sp>
            <p:nvSpPr>
              <p:cNvPr id="25" name="Hộp Văn bản 24">
                <a:extLst>
                  <a:ext uri="{FF2B5EF4-FFF2-40B4-BE49-F238E27FC236}">
                    <a16:creationId xmlns:a16="http://schemas.microsoft.com/office/drawing/2014/main" id="{F5A22305-631C-403A-A4C4-030725F4A48B}"/>
                  </a:ext>
                </a:extLst>
              </p:cNvPr>
              <p:cNvSpPr txBox="1">
                <a:spLocks noRot="1" noChangeAspect="1" noMove="1" noResize="1" noEditPoints="1" noAdjustHandles="1" noChangeArrowheads="1" noChangeShapeType="1" noTextEdit="1"/>
              </p:cNvSpPr>
              <p:nvPr/>
            </p:nvSpPr>
            <p:spPr>
              <a:xfrm>
                <a:off x="7464504" y="3700411"/>
                <a:ext cx="736600" cy="369332"/>
              </a:xfrm>
              <a:prstGeom prst="rect">
                <a:avLst/>
              </a:prstGeom>
              <a:blipFill>
                <a:blip r:embed="rId6"/>
                <a:stretch>
                  <a:fillRect r="-5785"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Hộp Văn bản 26">
                <a:extLst>
                  <a:ext uri="{FF2B5EF4-FFF2-40B4-BE49-F238E27FC236}">
                    <a16:creationId xmlns:a16="http://schemas.microsoft.com/office/drawing/2014/main" id="{9648F4C5-5328-41DE-A7EE-5CE28E32A555}"/>
                  </a:ext>
                </a:extLst>
              </p:cNvPr>
              <p:cNvSpPr txBox="1"/>
              <p:nvPr/>
            </p:nvSpPr>
            <p:spPr>
              <a:xfrm>
                <a:off x="6551418" y="4480996"/>
                <a:ext cx="13237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𝑀</m:t>
                      </m:r>
                      <m:d>
                        <m:dPr>
                          <m:begChr m:val="["/>
                          <m:endChr m:val="]"/>
                          <m:ctrlPr>
                            <a:rPr lang="en-US" b="0" i="1" smtClean="0">
                              <a:latin typeface="Cambria Math" panose="02040503050406030204" pitchFamily="18" charset="0"/>
                              <a:ea typeface="Cambria" panose="02040503050406030204" pitchFamily="18" charset="0"/>
                            </a:rPr>
                          </m:ctrlPr>
                        </m:dPr>
                        <m:e>
                          <m:r>
                            <a:rPr lang="en-US" b="0" i="1" smtClean="0">
                              <a:latin typeface="Cambria Math" panose="02040503050406030204" pitchFamily="18" charset="0"/>
                              <a:ea typeface="Cambria" panose="02040503050406030204" pitchFamily="18" charset="0"/>
                            </a:rPr>
                            <m:t>𝑛</m:t>
                          </m:r>
                          <m:r>
                            <a:rPr lang="en-US" b="0" i="1" smtClean="0">
                              <a:latin typeface="Cambria Math" panose="02040503050406030204" pitchFamily="18" charset="0"/>
                              <a:ea typeface="Cambria" panose="02040503050406030204" pitchFamily="18" charset="0"/>
                            </a:rPr>
                            <m:t>−1,</m:t>
                          </m:r>
                          <m:r>
                            <a:rPr lang="en-US" b="0" i="1" smtClean="0">
                              <a:latin typeface="Cambria Math" panose="02040503050406030204" pitchFamily="18" charset="0"/>
                              <a:ea typeface="Cambria" panose="02040503050406030204" pitchFamily="18" charset="0"/>
                            </a:rPr>
                            <m:t>𝑗</m:t>
                          </m:r>
                        </m:e>
                      </m:d>
                    </m:oMath>
                  </m:oMathPara>
                </a14:m>
                <a:endParaRPr lang="en-US">
                  <a:latin typeface="Cambria" panose="02040503050406030204" pitchFamily="18" charset="0"/>
                  <a:ea typeface="Cambria" panose="02040503050406030204" pitchFamily="18" charset="0"/>
                </a:endParaRPr>
              </a:p>
            </p:txBody>
          </p:sp>
        </mc:Choice>
        <mc:Fallback xmlns="">
          <p:sp>
            <p:nvSpPr>
              <p:cNvPr id="27" name="Hộp Văn bản 26">
                <a:extLst>
                  <a:ext uri="{FF2B5EF4-FFF2-40B4-BE49-F238E27FC236}">
                    <a16:creationId xmlns:a16="http://schemas.microsoft.com/office/drawing/2014/main" id="{9648F4C5-5328-41DE-A7EE-5CE28E32A555}"/>
                  </a:ext>
                </a:extLst>
              </p:cNvPr>
              <p:cNvSpPr txBox="1">
                <a:spLocks noRot="1" noChangeAspect="1" noMove="1" noResize="1" noEditPoints="1" noAdjustHandles="1" noChangeArrowheads="1" noChangeShapeType="1" noTextEdit="1"/>
              </p:cNvSpPr>
              <p:nvPr/>
            </p:nvSpPr>
            <p:spPr>
              <a:xfrm>
                <a:off x="6551418" y="4480996"/>
                <a:ext cx="1323735" cy="369332"/>
              </a:xfrm>
              <a:prstGeom prst="rect">
                <a:avLst/>
              </a:prstGeom>
              <a:blipFill>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Hộp Văn bản 28">
                <a:extLst>
                  <a:ext uri="{FF2B5EF4-FFF2-40B4-BE49-F238E27FC236}">
                    <a16:creationId xmlns:a16="http://schemas.microsoft.com/office/drawing/2014/main" id="{37171B2F-79C9-4EE5-AC30-FC8285A48785}"/>
                  </a:ext>
                </a:extLst>
              </p:cNvPr>
              <p:cNvSpPr txBox="1"/>
              <p:nvPr/>
            </p:nvSpPr>
            <p:spPr>
              <a:xfrm>
                <a:off x="9470866" y="4480996"/>
                <a:ext cx="13237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𝑀</m:t>
                      </m:r>
                      <m:d>
                        <m:dPr>
                          <m:begChr m:val="["/>
                          <m:endChr m:val="]"/>
                          <m:ctrlPr>
                            <a:rPr lang="en-US" b="0" i="1" smtClean="0">
                              <a:latin typeface="Cambria Math" panose="02040503050406030204" pitchFamily="18" charset="0"/>
                              <a:ea typeface="Cambria" panose="02040503050406030204" pitchFamily="18" charset="0"/>
                            </a:rPr>
                          </m:ctrlPr>
                        </m:dPr>
                        <m:e>
                          <m:r>
                            <a:rPr lang="en-US" b="0" i="1" smtClean="0">
                              <a:latin typeface="Cambria Math" panose="02040503050406030204" pitchFamily="18" charset="0"/>
                              <a:ea typeface="Cambria" panose="02040503050406030204" pitchFamily="18" charset="0"/>
                            </a:rPr>
                            <m:t>𝑖</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𝑛</m:t>
                          </m:r>
                          <m:r>
                            <a:rPr lang="en-US" b="0" i="1" smtClean="0">
                              <a:latin typeface="Cambria Math" panose="02040503050406030204" pitchFamily="18" charset="0"/>
                              <a:ea typeface="Cambria" panose="02040503050406030204" pitchFamily="18" charset="0"/>
                            </a:rPr>
                            <m:t>−1</m:t>
                          </m:r>
                        </m:e>
                      </m:d>
                    </m:oMath>
                  </m:oMathPara>
                </a14:m>
                <a:endParaRPr lang="en-US">
                  <a:latin typeface="Cambria" panose="02040503050406030204" pitchFamily="18" charset="0"/>
                  <a:ea typeface="Cambria" panose="02040503050406030204" pitchFamily="18" charset="0"/>
                </a:endParaRPr>
              </a:p>
            </p:txBody>
          </p:sp>
        </mc:Choice>
        <mc:Fallback xmlns="">
          <p:sp>
            <p:nvSpPr>
              <p:cNvPr id="29" name="Hộp Văn bản 28">
                <a:extLst>
                  <a:ext uri="{FF2B5EF4-FFF2-40B4-BE49-F238E27FC236}">
                    <a16:creationId xmlns:a16="http://schemas.microsoft.com/office/drawing/2014/main" id="{37171B2F-79C9-4EE5-AC30-FC8285A48785}"/>
                  </a:ext>
                </a:extLst>
              </p:cNvPr>
              <p:cNvSpPr txBox="1">
                <a:spLocks noRot="1" noChangeAspect="1" noMove="1" noResize="1" noEditPoints="1" noAdjustHandles="1" noChangeArrowheads="1" noChangeShapeType="1" noTextEdit="1"/>
              </p:cNvSpPr>
              <p:nvPr/>
            </p:nvSpPr>
            <p:spPr>
              <a:xfrm>
                <a:off x="9470866" y="4480996"/>
                <a:ext cx="1323735"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Hộp Văn bản 30">
                <a:extLst>
                  <a:ext uri="{FF2B5EF4-FFF2-40B4-BE49-F238E27FC236}">
                    <a16:creationId xmlns:a16="http://schemas.microsoft.com/office/drawing/2014/main" id="{9488CA16-1AB4-4D07-B545-03BF9214D54D}"/>
                  </a:ext>
                </a:extLst>
              </p:cNvPr>
              <p:cNvSpPr txBox="1"/>
              <p:nvPr/>
            </p:nvSpPr>
            <p:spPr>
              <a:xfrm>
                <a:off x="9284019" y="2820986"/>
                <a:ext cx="13237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𝑀</m:t>
                      </m:r>
                      <m:d>
                        <m:dPr>
                          <m:begChr m:val="["/>
                          <m:endChr m:val="]"/>
                          <m:ctrlPr>
                            <a:rPr lang="en-US" b="0" i="1" smtClean="0">
                              <a:latin typeface="Cambria Math" panose="02040503050406030204" pitchFamily="18" charset="0"/>
                              <a:ea typeface="Cambria" panose="02040503050406030204" pitchFamily="18" charset="0"/>
                            </a:rPr>
                          </m:ctrlPr>
                        </m:dPr>
                        <m:e>
                          <m:r>
                            <a:rPr lang="en-US" b="0" i="1" smtClean="0">
                              <a:latin typeface="Cambria Math" panose="02040503050406030204" pitchFamily="18" charset="0"/>
                              <a:ea typeface="Cambria" panose="02040503050406030204" pitchFamily="18" charset="0"/>
                            </a:rPr>
                            <m:t>𝑖</m:t>
                          </m:r>
                          <m:r>
                            <a:rPr lang="en-US" b="0" i="1" smtClean="0">
                              <a:latin typeface="Cambria Math" panose="02040503050406030204" pitchFamily="18" charset="0"/>
                              <a:ea typeface="Cambria" panose="02040503050406030204" pitchFamily="18" charset="0"/>
                            </a:rPr>
                            <m:t>,0</m:t>
                          </m:r>
                        </m:e>
                      </m:d>
                    </m:oMath>
                  </m:oMathPara>
                </a14:m>
                <a:endParaRPr lang="en-US">
                  <a:latin typeface="Cambria" panose="02040503050406030204" pitchFamily="18" charset="0"/>
                  <a:ea typeface="Cambria" panose="02040503050406030204" pitchFamily="18" charset="0"/>
                </a:endParaRPr>
              </a:p>
            </p:txBody>
          </p:sp>
        </mc:Choice>
        <mc:Fallback xmlns="">
          <p:sp>
            <p:nvSpPr>
              <p:cNvPr id="31" name="Hộp Văn bản 30">
                <a:extLst>
                  <a:ext uri="{FF2B5EF4-FFF2-40B4-BE49-F238E27FC236}">
                    <a16:creationId xmlns:a16="http://schemas.microsoft.com/office/drawing/2014/main" id="{9488CA16-1AB4-4D07-B545-03BF9214D54D}"/>
                  </a:ext>
                </a:extLst>
              </p:cNvPr>
              <p:cNvSpPr txBox="1">
                <a:spLocks noRot="1" noChangeAspect="1" noMove="1" noResize="1" noEditPoints="1" noAdjustHandles="1" noChangeArrowheads="1" noChangeShapeType="1" noTextEdit="1"/>
              </p:cNvSpPr>
              <p:nvPr/>
            </p:nvSpPr>
            <p:spPr>
              <a:xfrm>
                <a:off x="9284019" y="2820986"/>
                <a:ext cx="1323735"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Hộp Văn bản 32">
                <a:extLst>
                  <a:ext uri="{FF2B5EF4-FFF2-40B4-BE49-F238E27FC236}">
                    <a16:creationId xmlns:a16="http://schemas.microsoft.com/office/drawing/2014/main" id="{44C91511-FA27-4B93-BC5C-2D4877A1996C}"/>
                  </a:ext>
                </a:extLst>
              </p:cNvPr>
              <p:cNvSpPr txBox="1"/>
              <p:nvPr/>
            </p:nvSpPr>
            <p:spPr>
              <a:xfrm>
                <a:off x="8622151" y="3700411"/>
                <a:ext cx="13237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panose="02040503050406030204" pitchFamily="18" charset="0"/>
                        </a:rPr>
                        <m:t>𝑀</m:t>
                      </m:r>
                      <m:d>
                        <m:dPr>
                          <m:begChr m:val="["/>
                          <m:endChr m:val="]"/>
                          <m:ctrlPr>
                            <a:rPr lang="en-US" b="0" i="1" smtClean="0">
                              <a:latin typeface="Cambria Math" panose="02040503050406030204" pitchFamily="18" charset="0"/>
                              <a:ea typeface="Cambria" panose="02040503050406030204" pitchFamily="18" charset="0"/>
                            </a:rPr>
                          </m:ctrlPr>
                        </m:dPr>
                        <m:e>
                          <m:r>
                            <a:rPr lang="en-US" b="0" i="1" smtClean="0">
                              <a:latin typeface="Cambria Math" panose="02040503050406030204" pitchFamily="18" charset="0"/>
                              <a:ea typeface="Cambria" panose="02040503050406030204" pitchFamily="18" charset="0"/>
                            </a:rPr>
                            <m:t>𝑖</m:t>
                          </m:r>
                          <m:r>
                            <a:rPr lang="en-US" b="0" i="1" smtClean="0">
                              <a:latin typeface="Cambria Math" panose="02040503050406030204" pitchFamily="18" charset="0"/>
                              <a:ea typeface="Cambria" panose="02040503050406030204" pitchFamily="18" charset="0"/>
                            </a:rPr>
                            <m:t>,1</m:t>
                          </m:r>
                        </m:e>
                      </m:d>
                    </m:oMath>
                  </m:oMathPara>
                </a14:m>
                <a:endParaRPr lang="en-US">
                  <a:latin typeface="Cambria" panose="02040503050406030204" pitchFamily="18" charset="0"/>
                  <a:ea typeface="Cambria" panose="02040503050406030204" pitchFamily="18" charset="0"/>
                </a:endParaRPr>
              </a:p>
            </p:txBody>
          </p:sp>
        </mc:Choice>
        <mc:Fallback xmlns="">
          <p:sp>
            <p:nvSpPr>
              <p:cNvPr id="33" name="Hộp Văn bản 32">
                <a:extLst>
                  <a:ext uri="{FF2B5EF4-FFF2-40B4-BE49-F238E27FC236}">
                    <a16:creationId xmlns:a16="http://schemas.microsoft.com/office/drawing/2014/main" id="{44C91511-FA27-4B93-BC5C-2D4877A1996C}"/>
                  </a:ext>
                </a:extLst>
              </p:cNvPr>
              <p:cNvSpPr txBox="1">
                <a:spLocks noRot="1" noChangeAspect="1" noMove="1" noResize="1" noEditPoints="1" noAdjustHandles="1" noChangeArrowheads="1" noChangeShapeType="1" noTextEdit="1"/>
              </p:cNvSpPr>
              <p:nvPr/>
            </p:nvSpPr>
            <p:spPr>
              <a:xfrm>
                <a:off x="8622151" y="3700411"/>
                <a:ext cx="1323735" cy="369332"/>
              </a:xfrm>
              <a:prstGeom prst="rect">
                <a:avLst/>
              </a:prstGeom>
              <a:blipFill>
                <a:blip r:embed="rId10"/>
                <a:stretch>
                  <a:fillRect/>
                </a:stretch>
              </a:blipFill>
            </p:spPr>
            <p:txBody>
              <a:bodyPr/>
              <a:lstStyle/>
              <a:p>
                <a:r>
                  <a:rPr lang="en-US">
                    <a:noFill/>
                  </a:rPr>
                  <a:t> </a:t>
                </a:r>
              </a:p>
            </p:txBody>
          </p:sp>
        </mc:Fallback>
      </mc:AlternateContent>
      <p:sp>
        <p:nvSpPr>
          <p:cNvPr id="14" name="Chỗ dành sẵn cho Số hiệu Bản chiếu 13">
            <a:extLst>
              <a:ext uri="{FF2B5EF4-FFF2-40B4-BE49-F238E27FC236}">
                <a16:creationId xmlns:a16="http://schemas.microsoft.com/office/drawing/2014/main" id="{5AA20A06-ED66-4CDB-A0F9-D619206C5B9F}"/>
              </a:ext>
            </a:extLst>
          </p:cNvPr>
          <p:cNvSpPr>
            <a:spLocks noGrp="1"/>
          </p:cNvSpPr>
          <p:nvPr>
            <p:ph type="sldNum" sz="quarter" idx="12"/>
          </p:nvPr>
        </p:nvSpPr>
        <p:spPr/>
        <p:txBody>
          <a:bodyPr/>
          <a:lstStyle/>
          <a:p>
            <a:fld id="{74ABBA0F-ED8F-4A6E-AA06-FEAFBF3D52EE}" type="slidenum">
              <a:rPr lang="en-US" smtClean="0"/>
              <a:t>63</a:t>
            </a:fld>
            <a:endParaRPr lang="en-US"/>
          </a:p>
        </p:txBody>
      </p:sp>
    </p:spTree>
    <p:extLst>
      <p:ext uri="{BB962C8B-B14F-4D97-AF65-F5344CB8AC3E}">
        <p14:creationId xmlns:p14="http://schemas.microsoft.com/office/powerpoint/2010/main" val="3976859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1263C8ED-6694-4135-90E5-39FD08C59D7C}"/>
              </a:ext>
            </a:extLst>
          </p:cNvPr>
          <p:cNvPicPr/>
          <p:nvPr/>
        </p:nvPicPr>
        <p:blipFill>
          <a:blip r:embed="rId2">
            <a:extLst>
              <a:ext uri="{28A0092B-C50C-407E-A947-70E740481C1C}">
                <a14:useLocalDpi xmlns:a14="http://schemas.microsoft.com/office/drawing/2010/main" val="0"/>
              </a:ext>
            </a:extLst>
          </a:blip>
          <a:stretch>
            <a:fillRect/>
          </a:stretch>
        </p:blipFill>
        <p:spPr>
          <a:xfrm>
            <a:off x="1308100" y="2291397"/>
            <a:ext cx="2438400" cy="2275205"/>
          </a:xfrm>
          <a:prstGeom prst="rect">
            <a:avLst/>
          </a:prstGeom>
        </p:spPr>
      </p:pic>
      <p:sp>
        <p:nvSpPr>
          <p:cNvPr id="3" name="Hộp Văn bản 2">
            <a:extLst>
              <a:ext uri="{FF2B5EF4-FFF2-40B4-BE49-F238E27FC236}">
                <a16:creationId xmlns:a16="http://schemas.microsoft.com/office/drawing/2014/main" id="{DE24B6A3-9DE0-4440-8F1B-FAF8C9D349DF}"/>
              </a:ext>
            </a:extLst>
          </p:cNvPr>
          <p:cNvSpPr txBox="1"/>
          <p:nvPr/>
        </p:nvSpPr>
        <p:spPr>
          <a:xfrm>
            <a:off x="4626292" y="286525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6676929-5C93-4C3E-976D-760786A46740}"/>
              </a:ext>
            </a:extLst>
          </p:cNvPr>
          <p:cNvCxnSpPr>
            <a:cxnSpLocks/>
          </p:cNvCxnSpPr>
          <p:nvPr/>
        </p:nvCxnSpPr>
        <p:spPr>
          <a:xfrm flipH="1">
            <a:off x="4924742" y="1854200"/>
            <a:ext cx="891858" cy="1108705"/>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5" name="Hộp Văn bản 4">
            <a:extLst>
              <a:ext uri="{FF2B5EF4-FFF2-40B4-BE49-F238E27FC236}">
                <a16:creationId xmlns:a16="http://schemas.microsoft.com/office/drawing/2014/main" id="{3982B9A8-4F23-4F01-8193-ABD57199D245}"/>
              </a:ext>
            </a:extLst>
          </p:cNvPr>
          <p:cNvSpPr txBox="1"/>
          <p:nvPr/>
        </p:nvSpPr>
        <p:spPr>
          <a:xfrm>
            <a:off x="5943602" y="156106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78A1D679-E606-40AE-A48D-D46FEC5C21C0}"/>
                  </a:ext>
                </a:extLst>
              </p:cNvPr>
              <p:cNvSpPr txBox="1"/>
              <p:nvPr/>
            </p:nvSpPr>
            <p:spPr>
              <a:xfrm>
                <a:off x="4743456" y="1939812"/>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78A1D679-E606-40AE-A48D-D46FEC5C21C0}"/>
                  </a:ext>
                </a:extLst>
              </p:cNvPr>
              <p:cNvSpPr txBox="1">
                <a:spLocks noRot="1" noChangeAspect="1" noMove="1" noResize="1" noEditPoints="1" noAdjustHandles="1" noChangeArrowheads="1" noChangeShapeType="1" noTextEdit="1"/>
              </p:cNvSpPr>
              <p:nvPr/>
            </p:nvSpPr>
            <p:spPr>
              <a:xfrm>
                <a:off x="4743456" y="1939812"/>
                <a:ext cx="736600" cy="495649"/>
              </a:xfrm>
              <a:prstGeom prst="rect">
                <a:avLst/>
              </a:prstGeom>
              <a:blipFill>
                <a:blip r:embed="rId3"/>
                <a:stretch>
                  <a:fillRect b="-1220"/>
                </a:stretch>
              </a:blipFill>
            </p:spPr>
            <p:txBody>
              <a:bodyPr/>
              <a:lstStyle/>
              <a:p>
                <a:r>
                  <a:rPr lang="en-US">
                    <a:noFill/>
                  </a:rPr>
                  <a:t> </a:t>
                </a:r>
              </a:p>
            </p:txBody>
          </p:sp>
        </mc:Fallback>
      </mc:AlternateContent>
      <p:cxnSp>
        <p:nvCxnSpPr>
          <p:cNvPr id="12" name="Đường nối Thẳng 11">
            <a:extLst>
              <a:ext uri="{FF2B5EF4-FFF2-40B4-BE49-F238E27FC236}">
                <a16:creationId xmlns:a16="http://schemas.microsoft.com/office/drawing/2014/main" id="{18DBD5A1-D0C0-410D-AE9D-AC4EE7B8502A}"/>
              </a:ext>
            </a:extLst>
          </p:cNvPr>
          <p:cNvCxnSpPr>
            <a:cxnSpLocks/>
          </p:cNvCxnSpPr>
          <p:nvPr/>
        </p:nvCxnSpPr>
        <p:spPr>
          <a:xfrm flipV="1">
            <a:off x="4994592" y="1930400"/>
            <a:ext cx="885508" cy="11195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22" name="Đường nối Thẳng 21">
            <a:extLst>
              <a:ext uri="{FF2B5EF4-FFF2-40B4-BE49-F238E27FC236}">
                <a16:creationId xmlns:a16="http://schemas.microsoft.com/office/drawing/2014/main" id="{6141A8E4-5D6D-40BB-9E57-13EBD4164134}"/>
              </a:ext>
            </a:extLst>
          </p:cNvPr>
          <p:cNvCxnSpPr>
            <a:cxnSpLocks/>
          </p:cNvCxnSpPr>
          <p:nvPr/>
        </p:nvCxnSpPr>
        <p:spPr>
          <a:xfrm>
            <a:off x="4994592" y="3175787"/>
            <a:ext cx="949008" cy="9671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24" name="Đường nối Thẳng 23">
            <a:extLst>
              <a:ext uri="{FF2B5EF4-FFF2-40B4-BE49-F238E27FC236}">
                <a16:creationId xmlns:a16="http://schemas.microsoft.com/office/drawing/2014/main" id="{456277C1-87D8-49C0-84F6-CD819ADE6F8A}"/>
              </a:ext>
            </a:extLst>
          </p:cNvPr>
          <p:cNvCxnSpPr>
            <a:cxnSpLocks/>
          </p:cNvCxnSpPr>
          <p:nvPr/>
        </p:nvCxnSpPr>
        <p:spPr>
          <a:xfrm flipH="1" flipV="1">
            <a:off x="4956492" y="3261221"/>
            <a:ext cx="987108" cy="1007553"/>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28" name="Hộp Văn bản 27">
            <a:extLst>
              <a:ext uri="{FF2B5EF4-FFF2-40B4-BE49-F238E27FC236}">
                <a16:creationId xmlns:a16="http://schemas.microsoft.com/office/drawing/2014/main" id="{095A4270-733D-4F8B-A853-9BD9BC03DB28}"/>
              </a:ext>
            </a:extLst>
          </p:cNvPr>
          <p:cNvSpPr txBox="1"/>
          <p:nvPr/>
        </p:nvSpPr>
        <p:spPr>
          <a:xfrm>
            <a:off x="5981700" y="405558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29" name="Đường nối Thẳng 28">
            <a:extLst>
              <a:ext uri="{FF2B5EF4-FFF2-40B4-BE49-F238E27FC236}">
                <a16:creationId xmlns:a16="http://schemas.microsoft.com/office/drawing/2014/main" id="{C067DF2A-4814-4500-8A53-725E5D642335}"/>
              </a:ext>
            </a:extLst>
          </p:cNvPr>
          <p:cNvCxnSpPr>
            <a:cxnSpLocks/>
          </p:cNvCxnSpPr>
          <p:nvPr/>
        </p:nvCxnSpPr>
        <p:spPr>
          <a:xfrm>
            <a:off x="6285388" y="1951899"/>
            <a:ext cx="949008" cy="9671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30" name="Đường nối Thẳng 29">
            <a:extLst>
              <a:ext uri="{FF2B5EF4-FFF2-40B4-BE49-F238E27FC236}">
                <a16:creationId xmlns:a16="http://schemas.microsoft.com/office/drawing/2014/main" id="{B56BA9AB-9FB5-4C77-9664-0CE77F13B9A1}"/>
              </a:ext>
            </a:extLst>
          </p:cNvPr>
          <p:cNvCxnSpPr>
            <a:cxnSpLocks/>
          </p:cNvCxnSpPr>
          <p:nvPr/>
        </p:nvCxnSpPr>
        <p:spPr>
          <a:xfrm flipH="1" flipV="1">
            <a:off x="6364452" y="1883885"/>
            <a:ext cx="987108" cy="1007553"/>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32" name="Hộp Văn bản 31">
            <a:extLst>
              <a:ext uri="{FF2B5EF4-FFF2-40B4-BE49-F238E27FC236}">
                <a16:creationId xmlns:a16="http://schemas.microsoft.com/office/drawing/2014/main" id="{1715E889-3CEA-43EA-AF49-DCB4597B78D7}"/>
              </a:ext>
            </a:extLst>
          </p:cNvPr>
          <p:cNvSpPr txBox="1"/>
          <p:nvPr/>
        </p:nvSpPr>
        <p:spPr>
          <a:xfrm>
            <a:off x="7202640" y="286525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3</a:t>
            </a:r>
          </a:p>
        </p:txBody>
      </p:sp>
      <p:cxnSp>
        <p:nvCxnSpPr>
          <p:cNvPr id="33" name="Đường nối Thẳng 32">
            <a:extLst>
              <a:ext uri="{FF2B5EF4-FFF2-40B4-BE49-F238E27FC236}">
                <a16:creationId xmlns:a16="http://schemas.microsoft.com/office/drawing/2014/main" id="{D9273085-65C1-4609-B4E5-B0EB1A51E64F}"/>
              </a:ext>
            </a:extLst>
          </p:cNvPr>
          <p:cNvCxnSpPr>
            <a:cxnSpLocks/>
          </p:cNvCxnSpPr>
          <p:nvPr/>
        </p:nvCxnSpPr>
        <p:spPr>
          <a:xfrm flipH="1">
            <a:off x="6396513" y="3196420"/>
            <a:ext cx="891858" cy="1108705"/>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34" name="Đường nối Thẳng 33">
            <a:extLst>
              <a:ext uri="{FF2B5EF4-FFF2-40B4-BE49-F238E27FC236}">
                <a16:creationId xmlns:a16="http://schemas.microsoft.com/office/drawing/2014/main" id="{E967223E-1BC7-4473-B2E7-17AFB1BAF013}"/>
              </a:ext>
            </a:extLst>
          </p:cNvPr>
          <p:cNvCxnSpPr>
            <a:cxnSpLocks/>
          </p:cNvCxnSpPr>
          <p:nvPr/>
        </p:nvCxnSpPr>
        <p:spPr>
          <a:xfrm flipV="1">
            <a:off x="6301260" y="3137712"/>
            <a:ext cx="885508" cy="1119524"/>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Hộp Văn bản 35">
                <a:extLst>
                  <a:ext uri="{FF2B5EF4-FFF2-40B4-BE49-F238E27FC236}">
                    <a16:creationId xmlns:a16="http://schemas.microsoft.com/office/drawing/2014/main" id="{2AD6A0A7-57DB-4A9C-A621-7972EEA04A3B}"/>
                  </a:ext>
                </a:extLst>
              </p:cNvPr>
              <p:cNvSpPr txBox="1"/>
              <p:nvPr/>
            </p:nvSpPr>
            <p:spPr>
              <a:xfrm>
                <a:off x="5251616" y="2471648"/>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6" name="Hộp Văn bản 35">
                <a:extLst>
                  <a:ext uri="{FF2B5EF4-FFF2-40B4-BE49-F238E27FC236}">
                    <a16:creationId xmlns:a16="http://schemas.microsoft.com/office/drawing/2014/main" id="{2AD6A0A7-57DB-4A9C-A621-7972EEA04A3B}"/>
                  </a:ext>
                </a:extLst>
              </p:cNvPr>
              <p:cNvSpPr txBox="1">
                <a:spLocks noRot="1" noChangeAspect="1" noMove="1" noResize="1" noEditPoints="1" noAdjustHandles="1" noChangeArrowheads="1" noChangeShapeType="1" noTextEdit="1"/>
              </p:cNvSpPr>
              <p:nvPr/>
            </p:nvSpPr>
            <p:spPr>
              <a:xfrm>
                <a:off x="5251616" y="2471648"/>
                <a:ext cx="736600" cy="495649"/>
              </a:xfrm>
              <a:prstGeom prst="rect">
                <a:avLst/>
              </a:prstGeom>
              <a:blipFill>
                <a:blip r:embed="rId4"/>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Hộp Văn bản 37">
                <a:extLst>
                  <a:ext uri="{FF2B5EF4-FFF2-40B4-BE49-F238E27FC236}">
                    <a16:creationId xmlns:a16="http://schemas.microsoft.com/office/drawing/2014/main" id="{E0CF8CFB-1638-49B2-BE93-F98994C91C2D}"/>
                  </a:ext>
                </a:extLst>
              </p:cNvPr>
              <p:cNvSpPr txBox="1"/>
              <p:nvPr/>
            </p:nvSpPr>
            <p:spPr>
              <a:xfrm>
                <a:off x="5251616" y="3093160"/>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8" name="Hộp Văn bản 37">
                <a:extLst>
                  <a:ext uri="{FF2B5EF4-FFF2-40B4-BE49-F238E27FC236}">
                    <a16:creationId xmlns:a16="http://schemas.microsoft.com/office/drawing/2014/main" id="{E0CF8CFB-1638-49B2-BE93-F98994C91C2D}"/>
                  </a:ext>
                </a:extLst>
              </p:cNvPr>
              <p:cNvSpPr txBox="1">
                <a:spLocks noRot="1" noChangeAspect="1" noMove="1" noResize="1" noEditPoints="1" noAdjustHandles="1" noChangeArrowheads="1" noChangeShapeType="1" noTextEdit="1"/>
              </p:cNvSpPr>
              <p:nvPr/>
            </p:nvSpPr>
            <p:spPr>
              <a:xfrm>
                <a:off x="5251616" y="3093160"/>
                <a:ext cx="736600" cy="495649"/>
              </a:xfrm>
              <a:prstGeom prst="rect">
                <a:avLst/>
              </a:prstGeom>
              <a:blipFill>
                <a:blip r:embed="rId4"/>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Hộp Văn bản 39">
                <a:extLst>
                  <a:ext uri="{FF2B5EF4-FFF2-40B4-BE49-F238E27FC236}">
                    <a16:creationId xmlns:a16="http://schemas.microsoft.com/office/drawing/2014/main" id="{BE03445E-564F-4E82-BCC5-139BA05EDE51}"/>
                  </a:ext>
                </a:extLst>
              </p:cNvPr>
              <p:cNvSpPr txBox="1"/>
              <p:nvPr/>
            </p:nvSpPr>
            <p:spPr>
              <a:xfrm>
                <a:off x="6164103" y="2471648"/>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0" name="Hộp Văn bản 39">
                <a:extLst>
                  <a:ext uri="{FF2B5EF4-FFF2-40B4-BE49-F238E27FC236}">
                    <a16:creationId xmlns:a16="http://schemas.microsoft.com/office/drawing/2014/main" id="{BE03445E-564F-4E82-BCC5-139BA05EDE51}"/>
                  </a:ext>
                </a:extLst>
              </p:cNvPr>
              <p:cNvSpPr txBox="1">
                <a:spLocks noRot="1" noChangeAspect="1" noMove="1" noResize="1" noEditPoints="1" noAdjustHandles="1" noChangeArrowheads="1" noChangeShapeType="1" noTextEdit="1"/>
              </p:cNvSpPr>
              <p:nvPr/>
            </p:nvSpPr>
            <p:spPr>
              <a:xfrm>
                <a:off x="6164103" y="2471648"/>
                <a:ext cx="736600" cy="495649"/>
              </a:xfrm>
              <a:prstGeom prst="rect">
                <a:avLst/>
              </a:prstGeom>
              <a:blipFill>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501571F8-519C-4FB8-BF7E-11C1BC2A3A32}"/>
                  </a:ext>
                </a:extLst>
              </p:cNvPr>
              <p:cNvSpPr txBox="1"/>
              <p:nvPr/>
            </p:nvSpPr>
            <p:spPr>
              <a:xfrm>
                <a:off x="6164103" y="3093972"/>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2" name="Hộp Văn bản 41">
                <a:extLst>
                  <a:ext uri="{FF2B5EF4-FFF2-40B4-BE49-F238E27FC236}">
                    <a16:creationId xmlns:a16="http://schemas.microsoft.com/office/drawing/2014/main" id="{501571F8-519C-4FB8-BF7E-11C1BC2A3A32}"/>
                  </a:ext>
                </a:extLst>
              </p:cNvPr>
              <p:cNvSpPr txBox="1">
                <a:spLocks noRot="1" noChangeAspect="1" noMove="1" noResize="1" noEditPoints="1" noAdjustHandles="1" noChangeArrowheads="1" noChangeShapeType="1" noTextEdit="1"/>
              </p:cNvSpPr>
              <p:nvPr/>
            </p:nvSpPr>
            <p:spPr>
              <a:xfrm>
                <a:off x="6164103" y="3093972"/>
                <a:ext cx="736600" cy="495649"/>
              </a:xfrm>
              <a:prstGeom prst="rect">
                <a:avLst/>
              </a:prstGeom>
              <a:blipFill>
                <a:blip r:embed="rId5"/>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Hộp Văn bản 43">
                <a:extLst>
                  <a:ext uri="{FF2B5EF4-FFF2-40B4-BE49-F238E27FC236}">
                    <a16:creationId xmlns:a16="http://schemas.microsoft.com/office/drawing/2014/main" id="{20516C09-E4A1-44F0-B611-380A876C6E67}"/>
                  </a:ext>
                </a:extLst>
              </p:cNvPr>
              <p:cNvSpPr txBox="1"/>
              <p:nvPr/>
            </p:nvSpPr>
            <p:spPr>
              <a:xfrm>
                <a:off x="6718300" y="3652300"/>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4" name="Hộp Văn bản 43">
                <a:extLst>
                  <a:ext uri="{FF2B5EF4-FFF2-40B4-BE49-F238E27FC236}">
                    <a16:creationId xmlns:a16="http://schemas.microsoft.com/office/drawing/2014/main" id="{20516C09-E4A1-44F0-B611-380A876C6E67}"/>
                  </a:ext>
                </a:extLst>
              </p:cNvPr>
              <p:cNvSpPr txBox="1">
                <a:spLocks noRot="1" noChangeAspect="1" noMove="1" noResize="1" noEditPoints="1" noAdjustHandles="1" noChangeArrowheads="1" noChangeShapeType="1" noTextEdit="1"/>
              </p:cNvSpPr>
              <p:nvPr/>
            </p:nvSpPr>
            <p:spPr>
              <a:xfrm>
                <a:off x="6718300" y="3652300"/>
                <a:ext cx="736600" cy="495649"/>
              </a:xfrm>
              <a:prstGeom prst="rect">
                <a:avLst/>
              </a:prstGeom>
              <a:blipFill>
                <a:blip r:embed="rId3"/>
                <a:stretch>
                  <a:fillRect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Hộp Văn bản 45">
                <a:extLst>
                  <a:ext uri="{FF2B5EF4-FFF2-40B4-BE49-F238E27FC236}">
                    <a16:creationId xmlns:a16="http://schemas.microsoft.com/office/drawing/2014/main" id="{5B39583C-C912-40C7-8422-804AD21055C9}"/>
                  </a:ext>
                </a:extLst>
              </p:cNvPr>
              <p:cNvSpPr txBox="1"/>
              <p:nvPr/>
            </p:nvSpPr>
            <p:spPr>
              <a:xfrm>
                <a:off x="6718300" y="1927725"/>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6" name="Hộp Văn bản 45">
                <a:extLst>
                  <a:ext uri="{FF2B5EF4-FFF2-40B4-BE49-F238E27FC236}">
                    <a16:creationId xmlns:a16="http://schemas.microsoft.com/office/drawing/2014/main" id="{5B39583C-C912-40C7-8422-804AD21055C9}"/>
                  </a:ext>
                </a:extLst>
              </p:cNvPr>
              <p:cNvSpPr txBox="1">
                <a:spLocks noRot="1" noChangeAspect="1" noMove="1" noResize="1" noEditPoints="1" noAdjustHandles="1" noChangeArrowheads="1" noChangeShapeType="1" noTextEdit="1"/>
              </p:cNvSpPr>
              <p:nvPr/>
            </p:nvSpPr>
            <p:spPr>
              <a:xfrm>
                <a:off x="6718300" y="1927725"/>
                <a:ext cx="736600" cy="495649"/>
              </a:xfrm>
              <a:prstGeom prst="rect">
                <a:avLst/>
              </a:prstGeom>
              <a:blipFill>
                <a:blip r:embed="rId3"/>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Hộp Văn bản 47">
                <a:extLst>
                  <a:ext uri="{FF2B5EF4-FFF2-40B4-BE49-F238E27FC236}">
                    <a16:creationId xmlns:a16="http://schemas.microsoft.com/office/drawing/2014/main" id="{843B1FBA-9D18-4CB6-A755-B0F15EB56B23}"/>
                  </a:ext>
                </a:extLst>
              </p:cNvPr>
              <p:cNvSpPr txBox="1"/>
              <p:nvPr/>
            </p:nvSpPr>
            <p:spPr>
              <a:xfrm>
                <a:off x="4814577" y="3654147"/>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8" name="Hộp Văn bản 47">
                <a:extLst>
                  <a:ext uri="{FF2B5EF4-FFF2-40B4-BE49-F238E27FC236}">
                    <a16:creationId xmlns:a16="http://schemas.microsoft.com/office/drawing/2014/main" id="{843B1FBA-9D18-4CB6-A755-B0F15EB56B23}"/>
                  </a:ext>
                </a:extLst>
              </p:cNvPr>
              <p:cNvSpPr txBox="1">
                <a:spLocks noRot="1" noChangeAspect="1" noMove="1" noResize="1" noEditPoints="1" noAdjustHandles="1" noChangeArrowheads="1" noChangeShapeType="1" noTextEdit="1"/>
              </p:cNvSpPr>
              <p:nvPr/>
            </p:nvSpPr>
            <p:spPr>
              <a:xfrm>
                <a:off x="4814577" y="3654147"/>
                <a:ext cx="736600" cy="495649"/>
              </a:xfrm>
              <a:prstGeom prst="rect">
                <a:avLst/>
              </a:prstGeom>
              <a:blipFill>
                <a:blip r:embed="rId3"/>
                <a:stretch>
                  <a:fillRect b="-1220"/>
                </a:stretch>
              </a:blipFill>
            </p:spPr>
            <p:txBody>
              <a:bodyPr/>
              <a:lstStyle/>
              <a:p>
                <a:r>
                  <a:rPr lang="en-US">
                    <a:noFill/>
                  </a:rPr>
                  <a:t> </a:t>
                </a:r>
              </a:p>
            </p:txBody>
          </p:sp>
        </mc:Fallback>
      </mc:AlternateContent>
      <p:pic>
        <p:nvPicPr>
          <p:cNvPr id="49" name="Hình ảnh 48">
            <a:extLst>
              <a:ext uri="{FF2B5EF4-FFF2-40B4-BE49-F238E27FC236}">
                <a16:creationId xmlns:a16="http://schemas.microsoft.com/office/drawing/2014/main" id="{2CE590E5-93A1-4C7B-BEB8-D0FD4E7A7C8F}"/>
              </a:ext>
            </a:extLst>
          </p:cNvPr>
          <p:cNvPicPr/>
          <p:nvPr/>
        </p:nvPicPr>
        <p:blipFill>
          <a:blip r:embed="rId6">
            <a:extLst>
              <a:ext uri="{28A0092B-C50C-407E-A947-70E740481C1C}">
                <a14:useLocalDpi xmlns:a14="http://schemas.microsoft.com/office/drawing/2010/main" val="0"/>
              </a:ext>
            </a:extLst>
          </a:blip>
          <a:stretch>
            <a:fillRect/>
          </a:stretch>
        </p:blipFill>
        <p:spPr>
          <a:xfrm>
            <a:off x="7454577" y="1486431"/>
            <a:ext cx="2251710" cy="3914775"/>
          </a:xfrm>
          <a:prstGeom prst="rect">
            <a:avLst/>
          </a:prstGeom>
        </p:spPr>
      </p:pic>
      <p:pic>
        <p:nvPicPr>
          <p:cNvPr id="51" name="Hình ảnh 50">
            <a:extLst>
              <a:ext uri="{FF2B5EF4-FFF2-40B4-BE49-F238E27FC236}">
                <a16:creationId xmlns:a16="http://schemas.microsoft.com/office/drawing/2014/main" id="{0023A621-C04B-4CBD-AB7B-9200FE846682}"/>
              </a:ext>
            </a:extLst>
          </p:cNvPr>
          <p:cNvPicPr/>
          <p:nvPr/>
        </p:nvPicPr>
        <p:blipFill>
          <a:blip r:embed="rId6">
            <a:extLst>
              <a:ext uri="{28A0092B-C50C-407E-A947-70E740481C1C}">
                <a14:useLocalDpi xmlns:a14="http://schemas.microsoft.com/office/drawing/2010/main" val="0"/>
              </a:ext>
            </a:extLst>
          </a:blip>
          <a:stretch>
            <a:fillRect/>
          </a:stretch>
        </p:blipFill>
        <p:spPr>
          <a:xfrm>
            <a:off x="8105446" y="1631421"/>
            <a:ext cx="2251710" cy="3914775"/>
          </a:xfrm>
          <a:prstGeom prst="rect">
            <a:avLst/>
          </a:prstGeom>
        </p:spPr>
      </p:pic>
      <p:pic>
        <p:nvPicPr>
          <p:cNvPr id="53" name="Hình ảnh 52">
            <a:extLst>
              <a:ext uri="{FF2B5EF4-FFF2-40B4-BE49-F238E27FC236}">
                <a16:creationId xmlns:a16="http://schemas.microsoft.com/office/drawing/2014/main" id="{74699693-F886-475D-AFF1-3A9A81897C36}"/>
              </a:ext>
            </a:extLst>
          </p:cNvPr>
          <p:cNvPicPr/>
          <p:nvPr/>
        </p:nvPicPr>
        <p:blipFill>
          <a:blip r:embed="rId6">
            <a:extLst>
              <a:ext uri="{28A0092B-C50C-407E-A947-70E740481C1C}">
                <a14:useLocalDpi xmlns:a14="http://schemas.microsoft.com/office/drawing/2010/main" val="0"/>
              </a:ext>
            </a:extLst>
          </a:blip>
          <a:stretch>
            <a:fillRect/>
          </a:stretch>
        </p:blipFill>
        <p:spPr>
          <a:xfrm>
            <a:off x="8869045" y="1951899"/>
            <a:ext cx="2251710" cy="3914775"/>
          </a:xfrm>
          <a:prstGeom prst="rect">
            <a:avLst/>
          </a:prstGeom>
        </p:spPr>
      </p:pic>
      <p:pic>
        <p:nvPicPr>
          <p:cNvPr id="55" name="Hình ảnh 54">
            <a:extLst>
              <a:ext uri="{FF2B5EF4-FFF2-40B4-BE49-F238E27FC236}">
                <a16:creationId xmlns:a16="http://schemas.microsoft.com/office/drawing/2014/main" id="{0AF99670-0218-4960-86FA-9D052EA8A087}"/>
              </a:ext>
            </a:extLst>
          </p:cNvPr>
          <p:cNvPicPr/>
          <p:nvPr/>
        </p:nvPicPr>
        <p:blipFill>
          <a:blip r:embed="rId6">
            <a:extLst>
              <a:ext uri="{28A0092B-C50C-407E-A947-70E740481C1C}">
                <a14:useLocalDpi xmlns:a14="http://schemas.microsoft.com/office/drawing/2010/main" val="0"/>
              </a:ext>
            </a:extLst>
          </a:blip>
          <a:stretch>
            <a:fillRect/>
          </a:stretch>
        </p:blipFill>
        <p:spPr>
          <a:xfrm>
            <a:off x="8777440" y="1776411"/>
            <a:ext cx="2251710" cy="3914775"/>
          </a:xfrm>
          <a:prstGeom prst="rect">
            <a:avLst/>
          </a:prstGeom>
        </p:spPr>
      </p:pic>
      <p:sp>
        <p:nvSpPr>
          <p:cNvPr id="6" name="Chỗ dành sẵn cho Số hiệu Bản chiếu 5">
            <a:extLst>
              <a:ext uri="{FF2B5EF4-FFF2-40B4-BE49-F238E27FC236}">
                <a16:creationId xmlns:a16="http://schemas.microsoft.com/office/drawing/2014/main" id="{AB2AAB96-D689-4CA3-AA3F-A5375BAB1DFF}"/>
              </a:ext>
            </a:extLst>
          </p:cNvPr>
          <p:cNvSpPr>
            <a:spLocks noGrp="1"/>
          </p:cNvSpPr>
          <p:nvPr>
            <p:ph type="sldNum" sz="quarter" idx="12"/>
          </p:nvPr>
        </p:nvSpPr>
        <p:spPr/>
        <p:txBody>
          <a:bodyPr/>
          <a:lstStyle/>
          <a:p>
            <a:fld id="{74ABBA0F-ED8F-4A6E-AA06-FEAFBF3D52EE}" type="slidenum">
              <a:rPr lang="en-US" smtClean="0"/>
              <a:t>64</a:t>
            </a:fld>
            <a:endParaRPr lang="en-US"/>
          </a:p>
        </p:txBody>
      </p:sp>
    </p:spTree>
    <p:extLst>
      <p:ext uri="{BB962C8B-B14F-4D97-AF65-F5344CB8AC3E}">
        <p14:creationId xmlns:p14="http://schemas.microsoft.com/office/powerpoint/2010/main" val="663632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DE24B6A3-9DE0-4440-8F1B-FAF8C9D349DF}"/>
              </a:ext>
            </a:extLst>
          </p:cNvPr>
          <p:cNvSpPr txBox="1"/>
          <p:nvPr/>
        </p:nvSpPr>
        <p:spPr>
          <a:xfrm>
            <a:off x="4634071" y="248478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6676929-5C93-4C3E-976D-760786A46740}"/>
              </a:ext>
            </a:extLst>
          </p:cNvPr>
          <p:cNvCxnSpPr>
            <a:cxnSpLocks/>
            <a:endCxn id="3" idx="0"/>
          </p:cNvCxnSpPr>
          <p:nvPr/>
        </p:nvCxnSpPr>
        <p:spPr>
          <a:xfrm flipH="1">
            <a:off x="5002371" y="1854200"/>
            <a:ext cx="814230" cy="630585"/>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78A1D679-E606-40AE-A48D-D46FEC5C21C0}"/>
                  </a:ext>
                </a:extLst>
              </p:cNvPr>
              <p:cNvSpPr txBox="1"/>
              <p:nvPr/>
            </p:nvSpPr>
            <p:spPr>
              <a:xfrm>
                <a:off x="4743456" y="1629605"/>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78A1D679-E606-40AE-A48D-D46FEC5C21C0}"/>
                  </a:ext>
                </a:extLst>
              </p:cNvPr>
              <p:cNvSpPr txBox="1">
                <a:spLocks noRot="1" noChangeAspect="1" noMove="1" noResize="1" noEditPoints="1" noAdjustHandles="1" noChangeArrowheads="1" noChangeShapeType="1" noTextEdit="1"/>
              </p:cNvSpPr>
              <p:nvPr/>
            </p:nvSpPr>
            <p:spPr>
              <a:xfrm>
                <a:off x="4743456" y="1629605"/>
                <a:ext cx="736600" cy="495649"/>
              </a:xfrm>
              <a:prstGeom prst="rect">
                <a:avLst/>
              </a:prstGeom>
              <a:blipFill>
                <a:blip r:embed="rId2"/>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Hộp Văn bản 47">
                <a:extLst>
                  <a:ext uri="{FF2B5EF4-FFF2-40B4-BE49-F238E27FC236}">
                    <a16:creationId xmlns:a16="http://schemas.microsoft.com/office/drawing/2014/main" id="{843B1FBA-9D18-4CB6-A755-B0F15EB56B23}"/>
                  </a:ext>
                </a:extLst>
              </p:cNvPr>
              <p:cNvSpPr txBox="1"/>
              <p:nvPr/>
            </p:nvSpPr>
            <p:spPr>
              <a:xfrm>
                <a:off x="6226960" y="2674250"/>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8" name="Hộp Văn bản 47">
                <a:extLst>
                  <a:ext uri="{FF2B5EF4-FFF2-40B4-BE49-F238E27FC236}">
                    <a16:creationId xmlns:a16="http://schemas.microsoft.com/office/drawing/2014/main" id="{843B1FBA-9D18-4CB6-A755-B0F15EB56B23}"/>
                  </a:ext>
                </a:extLst>
              </p:cNvPr>
              <p:cNvSpPr txBox="1">
                <a:spLocks noRot="1" noChangeAspect="1" noMove="1" noResize="1" noEditPoints="1" noAdjustHandles="1" noChangeArrowheads="1" noChangeShapeType="1" noTextEdit="1"/>
              </p:cNvSpPr>
              <p:nvPr/>
            </p:nvSpPr>
            <p:spPr>
              <a:xfrm>
                <a:off x="6226960" y="2674250"/>
                <a:ext cx="736600" cy="495649"/>
              </a:xfrm>
              <a:prstGeom prst="rect">
                <a:avLst/>
              </a:prstGeom>
              <a:blipFill>
                <a:blip r:embed="rId3"/>
                <a:stretch>
                  <a:fillRect b="-1235"/>
                </a:stretch>
              </a:blipFill>
            </p:spPr>
            <p:txBody>
              <a:bodyPr/>
              <a:lstStyle/>
              <a:p>
                <a:r>
                  <a:rPr lang="en-US">
                    <a:noFill/>
                  </a:rPr>
                  <a:t> </a:t>
                </a:r>
              </a:p>
            </p:txBody>
          </p:sp>
        </mc:Fallback>
      </mc:AlternateContent>
      <p:pic>
        <p:nvPicPr>
          <p:cNvPr id="49" name="Hình ảnh 48">
            <a:extLst>
              <a:ext uri="{FF2B5EF4-FFF2-40B4-BE49-F238E27FC236}">
                <a16:creationId xmlns:a16="http://schemas.microsoft.com/office/drawing/2014/main" id="{2CE590E5-93A1-4C7B-BEB8-D0FD4E7A7C8F}"/>
              </a:ext>
            </a:extLst>
          </p:cNvPr>
          <p:cNvPicPr/>
          <p:nvPr/>
        </p:nvPicPr>
        <p:blipFill>
          <a:blip r:embed="rId4">
            <a:extLst>
              <a:ext uri="{28A0092B-C50C-407E-A947-70E740481C1C}">
                <a14:useLocalDpi xmlns:a14="http://schemas.microsoft.com/office/drawing/2010/main" val="0"/>
              </a:ext>
            </a:extLst>
          </a:blip>
          <a:stretch>
            <a:fillRect/>
          </a:stretch>
        </p:blipFill>
        <p:spPr>
          <a:xfrm>
            <a:off x="92268" y="814652"/>
            <a:ext cx="3821512" cy="5228696"/>
          </a:xfrm>
          <a:prstGeom prst="rect">
            <a:avLst/>
          </a:prstGeom>
        </p:spPr>
      </p:pic>
      <p:cxnSp>
        <p:nvCxnSpPr>
          <p:cNvPr id="27" name="Đường nối Thẳng 26">
            <a:extLst>
              <a:ext uri="{FF2B5EF4-FFF2-40B4-BE49-F238E27FC236}">
                <a16:creationId xmlns:a16="http://schemas.microsoft.com/office/drawing/2014/main" id="{874A2E9B-FE77-4DD1-A0F9-11F25C92F0D7}"/>
              </a:ext>
            </a:extLst>
          </p:cNvPr>
          <p:cNvCxnSpPr>
            <a:cxnSpLocks/>
            <a:stCxn id="11" idx="1"/>
            <a:endCxn id="3" idx="2"/>
          </p:cNvCxnSpPr>
          <p:nvPr/>
        </p:nvCxnSpPr>
        <p:spPr>
          <a:xfrm flipH="1" flipV="1">
            <a:off x="5002371" y="2854117"/>
            <a:ext cx="855821" cy="663183"/>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9ADC92D2-5159-430A-990B-4E248CD09D00}"/>
                  </a:ext>
                </a:extLst>
              </p:cNvPr>
              <p:cNvSpPr txBox="1"/>
              <p:nvPr/>
            </p:nvSpPr>
            <p:spPr>
              <a:xfrm>
                <a:off x="4730352" y="3251490"/>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9ADC92D2-5159-430A-990B-4E248CD09D00}"/>
                  </a:ext>
                </a:extLst>
              </p:cNvPr>
              <p:cNvSpPr txBox="1">
                <a:spLocks noRot="1" noChangeAspect="1" noMove="1" noResize="1" noEditPoints="1" noAdjustHandles="1" noChangeArrowheads="1" noChangeShapeType="1" noTextEdit="1"/>
              </p:cNvSpPr>
              <p:nvPr/>
            </p:nvSpPr>
            <p:spPr>
              <a:xfrm>
                <a:off x="4730352" y="3251490"/>
                <a:ext cx="736600" cy="495649"/>
              </a:xfrm>
              <a:prstGeom prst="rect">
                <a:avLst/>
              </a:prstGeom>
              <a:blipFill>
                <a:blip r:embed="rId2"/>
                <a:stretch>
                  <a:fillRect b="-1220"/>
                </a:stretch>
              </a:blipFill>
            </p:spPr>
            <p:txBody>
              <a:bodyPr/>
              <a:lstStyle/>
              <a:p>
                <a:r>
                  <a:rPr lang="en-US">
                    <a:noFill/>
                  </a:rPr>
                  <a:t> </a:t>
                </a:r>
              </a:p>
            </p:txBody>
          </p:sp>
        </mc:Fallback>
      </mc:AlternateContent>
      <p:sp>
        <p:nvSpPr>
          <p:cNvPr id="10" name="Hộp Văn bản 9">
            <a:extLst>
              <a:ext uri="{FF2B5EF4-FFF2-40B4-BE49-F238E27FC236}">
                <a16:creationId xmlns:a16="http://schemas.microsoft.com/office/drawing/2014/main" id="{42E3F257-B8B7-48F0-A762-07B5E0CAD006}"/>
              </a:ext>
            </a:extLst>
          </p:cNvPr>
          <p:cNvSpPr txBox="1"/>
          <p:nvPr/>
        </p:nvSpPr>
        <p:spPr>
          <a:xfrm>
            <a:off x="5858192" y="16695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11" name="Hộp Văn bản 10">
            <a:extLst>
              <a:ext uri="{FF2B5EF4-FFF2-40B4-BE49-F238E27FC236}">
                <a16:creationId xmlns:a16="http://schemas.microsoft.com/office/drawing/2014/main" id="{EBC9BBF1-7AAB-4476-B69E-C76AC9A64432}"/>
              </a:ext>
            </a:extLst>
          </p:cNvPr>
          <p:cNvSpPr txBox="1"/>
          <p:nvPr/>
        </p:nvSpPr>
        <p:spPr>
          <a:xfrm>
            <a:off x="5858192" y="33326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39" name="Đường nối Thẳng 38">
            <a:extLst>
              <a:ext uri="{FF2B5EF4-FFF2-40B4-BE49-F238E27FC236}">
                <a16:creationId xmlns:a16="http://schemas.microsoft.com/office/drawing/2014/main" id="{FD7EF195-5B2C-43AA-8C2C-3AF623252D92}"/>
              </a:ext>
            </a:extLst>
          </p:cNvPr>
          <p:cNvCxnSpPr>
            <a:cxnSpLocks/>
          </p:cNvCxnSpPr>
          <p:nvPr/>
        </p:nvCxnSpPr>
        <p:spPr>
          <a:xfrm flipH="1">
            <a:off x="6226492" y="1130300"/>
            <a:ext cx="1190308" cy="72390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14" name="Hộp Văn bản 13">
            <a:extLst>
              <a:ext uri="{FF2B5EF4-FFF2-40B4-BE49-F238E27FC236}">
                <a16:creationId xmlns:a16="http://schemas.microsoft.com/office/drawing/2014/main" id="{A88D0BCE-AC48-48EB-9437-5FBB69CC3254}"/>
              </a:ext>
            </a:extLst>
          </p:cNvPr>
          <p:cNvSpPr txBox="1"/>
          <p:nvPr/>
        </p:nvSpPr>
        <p:spPr>
          <a:xfrm>
            <a:off x="7405418" y="9456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3</a:t>
            </a:r>
          </a:p>
        </p:txBody>
      </p:sp>
      <p:sp>
        <p:nvSpPr>
          <p:cNvPr id="16" name="Hộp Văn bản 15">
            <a:extLst>
              <a:ext uri="{FF2B5EF4-FFF2-40B4-BE49-F238E27FC236}">
                <a16:creationId xmlns:a16="http://schemas.microsoft.com/office/drawing/2014/main" id="{6B7D6505-5C61-4858-8AB2-B3FAE1F16060}"/>
              </a:ext>
            </a:extLst>
          </p:cNvPr>
          <p:cNvSpPr txBox="1"/>
          <p:nvPr/>
        </p:nvSpPr>
        <p:spPr>
          <a:xfrm>
            <a:off x="7405418" y="166624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4</a:t>
            </a:r>
          </a:p>
        </p:txBody>
      </p:sp>
      <p:sp>
        <p:nvSpPr>
          <p:cNvPr id="17" name="Hộp Văn bản 16">
            <a:extLst>
              <a:ext uri="{FF2B5EF4-FFF2-40B4-BE49-F238E27FC236}">
                <a16:creationId xmlns:a16="http://schemas.microsoft.com/office/drawing/2014/main" id="{700F3610-3130-48A1-9BD4-4B38C8137B8A}"/>
              </a:ext>
            </a:extLst>
          </p:cNvPr>
          <p:cNvSpPr txBox="1"/>
          <p:nvPr/>
        </p:nvSpPr>
        <p:spPr>
          <a:xfrm>
            <a:off x="7416800" y="249924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5</a:t>
            </a:r>
          </a:p>
        </p:txBody>
      </p:sp>
      <p:cxnSp>
        <p:nvCxnSpPr>
          <p:cNvPr id="47" name="Đường nối Thẳng 46">
            <a:extLst>
              <a:ext uri="{FF2B5EF4-FFF2-40B4-BE49-F238E27FC236}">
                <a16:creationId xmlns:a16="http://schemas.microsoft.com/office/drawing/2014/main" id="{32558A0F-B26C-466F-A8F3-0A947643DA83}"/>
              </a:ext>
            </a:extLst>
          </p:cNvPr>
          <p:cNvCxnSpPr>
            <a:cxnSpLocks/>
            <a:stCxn id="16" idx="1"/>
          </p:cNvCxnSpPr>
          <p:nvPr/>
        </p:nvCxnSpPr>
        <p:spPr>
          <a:xfrm flipH="1">
            <a:off x="6226492" y="1850912"/>
            <a:ext cx="1178926"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50" name="Đường nối Thẳng 49">
            <a:extLst>
              <a:ext uri="{FF2B5EF4-FFF2-40B4-BE49-F238E27FC236}">
                <a16:creationId xmlns:a16="http://schemas.microsoft.com/office/drawing/2014/main" id="{23BA923E-6899-4163-BB6D-3D00EA0D3E35}"/>
              </a:ext>
            </a:extLst>
          </p:cNvPr>
          <p:cNvCxnSpPr>
            <a:cxnSpLocks/>
            <a:stCxn id="17" idx="1"/>
          </p:cNvCxnSpPr>
          <p:nvPr/>
        </p:nvCxnSpPr>
        <p:spPr>
          <a:xfrm flipH="1" flipV="1">
            <a:off x="6226492" y="1854200"/>
            <a:ext cx="1190308" cy="829714"/>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26" name="Hộp Văn bản 25">
            <a:extLst>
              <a:ext uri="{FF2B5EF4-FFF2-40B4-BE49-F238E27FC236}">
                <a16:creationId xmlns:a16="http://schemas.microsoft.com/office/drawing/2014/main" id="{29B62D9D-138F-474F-B99F-5D0C46B77B06}"/>
              </a:ext>
            </a:extLst>
          </p:cNvPr>
          <p:cNvSpPr txBox="1"/>
          <p:nvPr/>
        </p:nvSpPr>
        <p:spPr>
          <a:xfrm>
            <a:off x="7392712" y="413307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7</a:t>
            </a:r>
          </a:p>
        </p:txBody>
      </p:sp>
      <p:sp>
        <p:nvSpPr>
          <p:cNvPr id="61" name="Hộp Văn bản 60">
            <a:extLst>
              <a:ext uri="{FF2B5EF4-FFF2-40B4-BE49-F238E27FC236}">
                <a16:creationId xmlns:a16="http://schemas.microsoft.com/office/drawing/2014/main" id="{2E77F570-C8A2-40BC-8270-1BA33E91FDCA}"/>
              </a:ext>
            </a:extLst>
          </p:cNvPr>
          <p:cNvSpPr txBox="1"/>
          <p:nvPr/>
        </p:nvSpPr>
        <p:spPr>
          <a:xfrm>
            <a:off x="7405418" y="333872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6</a:t>
            </a:r>
          </a:p>
        </p:txBody>
      </p:sp>
      <p:cxnSp>
        <p:nvCxnSpPr>
          <p:cNvPr id="65" name="Đường nối Thẳng 64">
            <a:extLst>
              <a:ext uri="{FF2B5EF4-FFF2-40B4-BE49-F238E27FC236}">
                <a16:creationId xmlns:a16="http://schemas.microsoft.com/office/drawing/2014/main" id="{15CC9930-A8CC-4025-952C-92E2C106D67A}"/>
              </a:ext>
            </a:extLst>
          </p:cNvPr>
          <p:cNvCxnSpPr>
            <a:cxnSpLocks/>
          </p:cNvCxnSpPr>
          <p:nvPr/>
        </p:nvCxnSpPr>
        <p:spPr>
          <a:xfrm flipH="1" flipV="1">
            <a:off x="6192574" y="3541026"/>
            <a:ext cx="1190308" cy="82971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66" name="Đường nối Thẳng 65">
            <a:extLst>
              <a:ext uri="{FF2B5EF4-FFF2-40B4-BE49-F238E27FC236}">
                <a16:creationId xmlns:a16="http://schemas.microsoft.com/office/drawing/2014/main" id="{E210CDF1-7825-484F-9ACF-B00D231992F8}"/>
              </a:ext>
            </a:extLst>
          </p:cNvPr>
          <p:cNvCxnSpPr>
            <a:cxnSpLocks/>
          </p:cNvCxnSpPr>
          <p:nvPr/>
        </p:nvCxnSpPr>
        <p:spPr>
          <a:xfrm flipH="1">
            <a:off x="6192574" y="3541026"/>
            <a:ext cx="1178926"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67" name="Đường nối Thẳng 66">
            <a:extLst>
              <a:ext uri="{FF2B5EF4-FFF2-40B4-BE49-F238E27FC236}">
                <a16:creationId xmlns:a16="http://schemas.microsoft.com/office/drawing/2014/main" id="{8B9C81FB-E989-47FC-8DF0-269D2EFE991F}"/>
              </a:ext>
            </a:extLst>
          </p:cNvPr>
          <p:cNvCxnSpPr>
            <a:cxnSpLocks/>
          </p:cNvCxnSpPr>
          <p:nvPr/>
        </p:nvCxnSpPr>
        <p:spPr>
          <a:xfrm flipH="1">
            <a:off x="6212483" y="2807949"/>
            <a:ext cx="1190308" cy="72390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Hộp Văn bản 68">
                <a:extLst>
                  <a:ext uri="{FF2B5EF4-FFF2-40B4-BE49-F238E27FC236}">
                    <a16:creationId xmlns:a16="http://schemas.microsoft.com/office/drawing/2014/main" id="{5EFCA669-56D0-406B-AB4A-4A5339B8253D}"/>
                  </a:ext>
                </a:extLst>
              </p:cNvPr>
              <p:cNvSpPr txBox="1"/>
              <p:nvPr/>
            </p:nvSpPr>
            <p:spPr>
              <a:xfrm>
                <a:off x="6252290" y="2151361"/>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69" name="Hộp Văn bản 68">
                <a:extLst>
                  <a:ext uri="{FF2B5EF4-FFF2-40B4-BE49-F238E27FC236}">
                    <a16:creationId xmlns:a16="http://schemas.microsoft.com/office/drawing/2014/main" id="{5EFCA669-56D0-406B-AB4A-4A5339B8253D}"/>
                  </a:ext>
                </a:extLst>
              </p:cNvPr>
              <p:cNvSpPr txBox="1">
                <a:spLocks noRot="1" noChangeAspect="1" noMove="1" noResize="1" noEditPoints="1" noAdjustHandles="1" noChangeArrowheads="1" noChangeShapeType="1" noTextEdit="1"/>
              </p:cNvSpPr>
              <p:nvPr/>
            </p:nvSpPr>
            <p:spPr>
              <a:xfrm>
                <a:off x="6252290" y="2151361"/>
                <a:ext cx="736600" cy="495649"/>
              </a:xfrm>
              <a:prstGeom prst="rect">
                <a:avLst/>
              </a:prstGeom>
              <a:blipFill>
                <a:blip r:embed="rId5"/>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Hộp Văn bản 70">
                <a:extLst>
                  <a:ext uri="{FF2B5EF4-FFF2-40B4-BE49-F238E27FC236}">
                    <a16:creationId xmlns:a16="http://schemas.microsoft.com/office/drawing/2014/main" id="{A678164A-254B-4685-B812-E52A77372455}"/>
                  </a:ext>
                </a:extLst>
              </p:cNvPr>
              <p:cNvSpPr txBox="1"/>
              <p:nvPr/>
            </p:nvSpPr>
            <p:spPr>
              <a:xfrm>
                <a:off x="7759281" y="805019"/>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71" name="Hộp Văn bản 70">
                <a:extLst>
                  <a:ext uri="{FF2B5EF4-FFF2-40B4-BE49-F238E27FC236}">
                    <a16:creationId xmlns:a16="http://schemas.microsoft.com/office/drawing/2014/main" id="{A678164A-254B-4685-B812-E52A77372455}"/>
                  </a:ext>
                </a:extLst>
              </p:cNvPr>
              <p:cNvSpPr txBox="1">
                <a:spLocks noRot="1" noChangeAspect="1" noMove="1" noResize="1" noEditPoints="1" noAdjustHandles="1" noChangeArrowheads="1" noChangeShapeType="1" noTextEdit="1"/>
              </p:cNvSpPr>
              <p:nvPr/>
            </p:nvSpPr>
            <p:spPr>
              <a:xfrm>
                <a:off x="7759281" y="805019"/>
                <a:ext cx="7366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Hộp Văn bản 71">
                <a:extLst>
                  <a:ext uri="{FF2B5EF4-FFF2-40B4-BE49-F238E27FC236}">
                    <a16:creationId xmlns:a16="http://schemas.microsoft.com/office/drawing/2014/main" id="{EA0762BC-6934-4E0D-B18C-A6C65C272A10}"/>
                  </a:ext>
                </a:extLst>
              </p:cNvPr>
              <p:cNvSpPr txBox="1"/>
              <p:nvPr/>
            </p:nvSpPr>
            <p:spPr>
              <a:xfrm>
                <a:off x="6712396" y="3027813"/>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2" name="Hộp Văn bản 71">
                <a:extLst>
                  <a:ext uri="{FF2B5EF4-FFF2-40B4-BE49-F238E27FC236}">
                    <a16:creationId xmlns:a16="http://schemas.microsoft.com/office/drawing/2014/main" id="{EA0762BC-6934-4E0D-B18C-A6C65C272A10}"/>
                  </a:ext>
                </a:extLst>
              </p:cNvPr>
              <p:cNvSpPr txBox="1">
                <a:spLocks noRot="1" noChangeAspect="1" noMove="1" noResize="1" noEditPoints="1" noAdjustHandles="1" noChangeArrowheads="1" noChangeShapeType="1" noTextEdit="1"/>
              </p:cNvSpPr>
              <p:nvPr/>
            </p:nvSpPr>
            <p:spPr>
              <a:xfrm>
                <a:off x="6712396" y="3027813"/>
                <a:ext cx="736600" cy="495649"/>
              </a:xfrm>
              <a:prstGeom prst="rect">
                <a:avLst/>
              </a:prstGeom>
              <a:blipFill>
                <a:blip r:embed="rId7"/>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Hộp Văn bản 73">
                <a:extLst>
                  <a:ext uri="{FF2B5EF4-FFF2-40B4-BE49-F238E27FC236}">
                    <a16:creationId xmlns:a16="http://schemas.microsoft.com/office/drawing/2014/main" id="{FEE40C69-A0A3-4EF6-BAF8-AD00D195EE6B}"/>
                  </a:ext>
                </a:extLst>
              </p:cNvPr>
              <p:cNvSpPr txBox="1"/>
              <p:nvPr/>
            </p:nvSpPr>
            <p:spPr>
              <a:xfrm>
                <a:off x="6817267" y="3645814"/>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4" name="Hộp Văn bản 73">
                <a:extLst>
                  <a:ext uri="{FF2B5EF4-FFF2-40B4-BE49-F238E27FC236}">
                    <a16:creationId xmlns:a16="http://schemas.microsoft.com/office/drawing/2014/main" id="{FEE40C69-A0A3-4EF6-BAF8-AD00D195EE6B}"/>
                  </a:ext>
                </a:extLst>
              </p:cNvPr>
              <p:cNvSpPr txBox="1">
                <a:spLocks noRot="1" noChangeAspect="1" noMove="1" noResize="1" noEditPoints="1" noAdjustHandles="1" noChangeArrowheads="1" noChangeShapeType="1" noTextEdit="1"/>
              </p:cNvSpPr>
              <p:nvPr/>
            </p:nvSpPr>
            <p:spPr>
              <a:xfrm>
                <a:off x="6817267" y="3645814"/>
                <a:ext cx="736600" cy="495649"/>
              </a:xfrm>
              <a:prstGeom prst="rect">
                <a:avLst/>
              </a:prstGeom>
              <a:blipFill>
                <a:blip r:embed="rId8"/>
                <a:stretch>
                  <a:fillRect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Hộp Văn bản 75">
                <a:extLst>
                  <a:ext uri="{FF2B5EF4-FFF2-40B4-BE49-F238E27FC236}">
                    <a16:creationId xmlns:a16="http://schemas.microsoft.com/office/drawing/2014/main" id="{772EC2F2-3A0F-4973-8BA6-3B1B891B30FF}"/>
                  </a:ext>
                </a:extLst>
              </p:cNvPr>
              <p:cNvSpPr txBox="1"/>
              <p:nvPr/>
            </p:nvSpPr>
            <p:spPr>
              <a:xfrm>
                <a:off x="6712396" y="1881247"/>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6" name="Hộp Văn bản 75">
                <a:extLst>
                  <a:ext uri="{FF2B5EF4-FFF2-40B4-BE49-F238E27FC236}">
                    <a16:creationId xmlns:a16="http://schemas.microsoft.com/office/drawing/2014/main" id="{772EC2F2-3A0F-4973-8BA6-3B1B891B30FF}"/>
                  </a:ext>
                </a:extLst>
              </p:cNvPr>
              <p:cNvSpPr txBox="1">
                <a:spLocks noRot="1" noChangeAspect="1" noMove="1" noResize="1" noEditPoints="1" noAdjustHandles="1" noChangeArrowheads="1" noChangeShapeType="1" noTextEdit="1"/>
              </p:cNvSpPr>
              <p:nvPr/>
            </p:nvSpPr>
            <p:spPr>
              <a:xfrm>
                <a:off x="6712396" y="1881247"/>
                <a:ext cx="736600" cy="495649"/>
              </a:xfrm>
              <a:prstGeom prst="rect">
                <a:avLst/>
              </a:prstGeom>
              <a:blipFill>
                <a:blip r:embed="rId7"/>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Hộp Văn bản 77">
                <a:extLst>
                  <a:ext uri="{FF2B5EF4-FFF2-40B4-BE49-F238E27FC236}">
                    <a16:creationId xmlns:a16="http://schemas.microsoft.com/office/drawing/2014/main" id="{1ACC6EF7-0B77-45C8-95CD-A9D39DDBA366}"/>
                  </a:ext>
                </a:extLst>
              </p:cNvPr>
              <p:cNvSpPr txBox="1"/>
              <p:nvPr/>
            </p:nvSpPr>
            <p:spPr>
              <a:xfrm>
                <a:off x="6712396" y="1335115"/>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8" name="Hộp Văn bản 77">
                <a:extLst>
                  <a:ext uri="{FF2B5EF4-FFF2-40B4-BE49-F238E27FC236}">
                    <a16:creationId xmlns:a16="http://schemas.microsoft.com/office/drawing/2014/main" id="{1ACC6EF7-0B77-45C8-95CD-A9D39DDBA366}"/>
                  </a:ext>
                </a:extLst>
              </p:cNvPr>
              <p:cNvSpPr txBox="1">
                <a:spLocks noRot="1" noChangeAspect="1" noMove="1" noResize="1" noEditPoints="1" noAdjustHandles="1" noChangeArrowheads="1" noChangeShapeType="1" noTextEdit="1"/>
              </p:cNvSpPr>
              <p:nvPr/>
            </p:nvSpPr>
            <p:spPr>
              <a:xfrm>
                <a:off x="6712396" y="1335115"/>
                <a:ext cx="736600" cy="495649"/>
              </a:xfrm>
              <a:prstGeom prst="rect">
                <a:avLst/>
              </a:prstGeom>
              <a:blipFill>
                <a:blip r:embed="rId9"/>
                <a:stretch>
                  <a:fillRect b="-2469"/>
                </a:stretch>
              </a:blipFill>
            </p:spPr>
            <p:txBody>
              <a:bodyPr/>
              <a:lstStyle/>
              <a:p>
                <a:r>
                  <a:rPr lang="en-US">
                    <a:noFill/>
                  </a:rPr>
                  <a:t> </a:t>
                </a:r>
              </a:p>
            </p:txBody>
          </p:sp>
        </mc:Fallback>
      </mc:AlternateContent>
      <p:sp>
        <p:nvSpPr>
          <p:cNvPr id="80" name="Cung 79">
            <a:extLst>
              <a:ext uri="{FF2B5EF4-FFF2-40B4-BE49-F238E27FC236}">
                <a16:creationId xmlns:a16="http://schemas.microsoft.com/office/drawing/2014/main" id="{C761DF22-20A7-4090-9479-2BF6A1CB4CC9}"/>
              </a:ext>
            </a:extLst>
          </p:cNvPr>
          <p:cNvSpPr/>
          <p:nvPr/>
        </p:nvSpPr>
        <p:spPr>
          <a:xfrm rot="1646626">
            <a:off x="7504972" y="866870"/>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2" name="Cung 81">
            <a:extLst>
              <a:ext uri="{FF2B5EF4-FFF2-40B4-BE49-F238E27FC236}">
                <a16:creationId xmlns:a16="http://schemas.microsoft.com/office/drawing/2014/main" id="{18C7B376-ED56-4AF1-A052-9601119E54FD}"/>
              </a:ext>
            </a:extLst>
          </p:cNvPr>
          <p:cNvSpPr/>
          <p:nvPr/>
        </p:nvSpPr>
        <p:spPr>
          <a:xfrm rot="1646626">
            <a:off x="7578998" y="1578758"/>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4" name="Cung 83">
            <a:extLst>
              <a:ext uri="{FF2B5EF4-FFF2-40B4-BE49-F238E27FC236}">
                <a16:creationId xmlns:a16="http://schemas.microsoft.com/office/drawing/2014/main" id="{86B6CD23-1020-48D0-BCF3-0502F8E5AA1D}"/>
              </a:ext>
            </a:extLst>
          </p:cNvPr>
          <p:cNvSpPr/>
          <p:nvPr/>
        </p:nvSpPr>
        <p:spPr>
          <a:xfrm rot="1646626">
            <a:off x="7573745" y="2383034"/>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6" name="Cung 85">
            <a:extLst>
              <a:ext uri="{FF2B5EF4-FFF2-40B4-BE49-F238E27FC236}">
                <a16:creationId xmlns:a16="http://schemas.microsoft.com/office/drawing/2014/main" id="{B2D9D01E-4EE0-4053-8E7B-7B8F19EF2DB3}"/>
              </a:ext>
            </a:extLst>
          </p:cNvPr>
          <p:cNvSpPr/>
          <p:nvPr/>
        </p:nvSpPr>
        <p:spPr>
          <a:xfrm rot="1646626">
            <a:off x="7600543" y="3244358"/>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8" name="Cung 87">
            <a:extLst>
              <a:ext uri="{FF2B5EF4-FFF2-40B4-BE49-F238E27FC236}">
                <a16:creationId xmlns:a16="http://schemas.microsoft.com/office/drawing/2014/main" id="{D9E4B0B0-06D5-4C01-BE1A-1EAA54C9F1DE}"/>
              </a:ext>
            </a:extLst>
          </p:cNvPr>
          <p:cNvSpPr/>
          <p:nvPr/>
        </p:nvSpPr>
        <p:spPr>
          <a:xfrm rot="1646626">
            <a:off x="7628559" y="4084602"/>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Hộp Văn bản 89">
                <a:extLst>
                  <a:ext uri="{FF2B5EF4-FFF2-40B4-BE49-F238E27FC236}">
                    <a16:creationId xmlns:a16="http://schemas.microsoft.com/office/drawing/2014/main" id="{68DE55E1-80E9-48FA-8ED9-A9BE367E5301}"/>
                  </a:ext>
                </a:extLst>
              </p:cNvPr>
              <p:cNvSpPr txBox="1"/>
              <p:nvPr/>
            </p:nvSpPr>
            <p:spPr>
              <a:xfrm>
                <a:off x="7773299" y="1440151"/>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0" name="Hộp Văn bản 89">
                <a:extLst>
                  <a:ext uri="{FF2B5EF4-FFF2-40B4-BE49-F238E27FC236}">
                    <a16:creationId xmlns:a16="http://schemas.microsoft.com/office/drawing/2014/main" id="{68DE55E1-80E9-48FA-8ED9-A9BE367E5301}"/>
                  </a:ext>
                </a:extLst>
              </p:cNvPr>
              <p:cNvSpPr txBox="1">
                <a:spLocks noRot="1" noChangeAspect="1" noMove="1" noResize="1" noEditPoints="1" noAdjustHandles="1" noChangeArrowheads="1" noChangeShapeType="1" noTextEdit="1"/>
              </p:cNvSpPr>
              <p:nvPr/>
            </p:nvSpPr>
            <p:spPr>
              <a:xfrm>
                <a:off x="7773299" y="1440151"/>
                <a:ext cx="7366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Hộp Văn bản 91">
                <a:extLst>
                  <a:ext uri="{FF2B5EF4-FFF2-40B4-BE49-F238E27FC236}">
                    <a16:creationId xmlns:a16="http://schemas.microsoft.com/office/drawing/2014/main" id="{B5FE0176-73FD-4D3E-9780-FDD3E810EFF0}"/>
                  </a:ext>
                </a:extLst>
              </p:cNvPr>
              <p:cNvSpPr txBox="1"/>
              <p:nvPr/>
            </p:nvSpPr>
            <p:spPr>
              <a:xfrm>
                <a:off x="7747480" y="2191471"/>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2" name="Hộp Văn bản 91">
                <a:extLst>
                  <a:ext uri="{FF2B5EF4-FFF2-40B4-BE49-F238E27FC236}">
                    <a16:creationId xmlns:a16="http://schemas.microsoft.com/office/drawing/2014/main" id="{B5FE0176-73FD-4D3E-9780-FDD3E810EFF0}"/>
                  </a:ext>
                </a:extLst>
              </p:cNvPr>
              <p:cNvSpPr txBox="1">
                <a:spLocks noRot="1" noChangeAspect="1" noMove="1" noResize="1" noEditPoints="1" noAdjustHandles="1" noChangeArrowheads="1" noChangeShapeType="1" noTextEdit="1"/>
              </p:cNvSpPr>
              <p:nvPr/>
            </p:nvSpPr>
            <p:spPr>
              <a:xfrm>
                <a:off x="7747480" y="2191471"/>
                <a:ext cx="7366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Hộp Văn bản 93">
                <a:extLst>
                  <a:ext uri="{FF2B5EF4-FFF2-40B4-BE49-F238E27FC236}">
                    <a16:creationId xmlns:a16="http://schemas.microsoft.com/office/drawing/2014/main" id="{D30450F0-10FD-441A-8121-74A9668CA818}"/>
                  </a:ext>
                </a:extLst>
              </p:cNvPr>
              <p:cNvSpPr txBox="1"/>
              <p:nvPr/>
            </p:nvSpPr>
            <p:spPr>
              <a:xfrm>
                <a:off x="7773299" y="3041720"/>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4" name="Hộp Văn bản 93">
                <a:extLst>
                  <a:ext uri="{FF2B5EF4-FFF2-40B4-BE49-F238E27FC236}">
                    <a16:creationId xmlns:a16="http://schemas.microsoft.com/office/drawing/2014/main" id="{D30450F0-10FD-441A-8121-74A9668CA818}"/>
                  </a:ext>
                </a:extLst>
              </p:cNvPr>
              <p:cNvSpPr txBox="1">
                <a:spLocks noRot="1" noChangeAspect="1" noMove="1" noResize="1" noEditPoints="1" noAdjustHandles="1" noChangeArrowheads="1" noChangeShapeType="1" noTextEdit="1"/>
              </p:cNvSpPr>
              <p:nvPr/>
            </p:nvSpPr>
            <p:spPr>
              <a:xfrm>
                <a:off x="7773299" y="3041720"/>
                <a:ext cx="736600"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Hộp Văn bản 95">
                <a:extLst>
                  <a:ext uri="{FF2B5EF4-FFF2-40B4-BE49-F238E27FC236}">
                    <a16:creationId xmlns:a16="http://schemas.microsoft.com/office/drawing/2014/main" id="{AD124457-7BF8-486C-AA48-0A6D2A0F23AF}"/>
                  </a:ext>
                </a:extLst>
              </p:cNvPr>
              <p:cNvSpPr txBox="1"/>
              <p:nvPr/>
            </p:nvSpPr>
            <p:spPr>
              <a:xfrm>
                <a:off x="7773299" y="3803223"/>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6" name="Hộp Văn bản 95">
                <a:extLst>
                  <a:ext uri="{FF2B5EF4-FFF2-40B4-BE49-F238E27FC236}">
                    <a16:creationId xmlns:a16="http://schemas.microsoft.com/office/drawing/2014/main" id="{AD124457-7BF8-486C-AA48-0A6D2A0F23AF}"/>
                  </a:ext>
                </a:extLst>
              </p:cNvPr>
              <p:cNvSpPr txBox="1">
                <a:spLocks noRot="1" noChangeAspect="1" noMove="1" noResize="1" noEditPoints="1" noAdjustHandles="1" noChangeArrowheads="1" noChangeShapeType="1" noTextEdit="1"/>
              </p:cNvSpPr>
              <p:nvPr/>
            </p:nvSpPr>
            <p:spPr>
              <a:xfrm>
                <a:off x="7773299" y="3803223"/>
                <a:ext cx="736600" cy="307777"/>
              </a:xfrm>
              <a:prstGeom prst="rect">
                <a:avLst/>
              </a:prstGeom>
              <a:blipFill>
                <a:blip r:embed="rId11"/>
                <a:stretch>
                  <a:fillRect/>
                </a:stretch>
              </a:blipFill>
            </p:spPr>
            <p:txBody>
              <a:bodyPr/>
              <a:lstStyle/>
              <a:p>
                <a:r>
                  <a:rPr lang="en-US">
                    <a:noFill/>
                  </a:rPr>
                  <a:t> </a:t>
                </a:r>
              </a:p>
            </p:txBody>
          </p:sp>
        </mc:Fallback>
      </mc:AlternateContent>
      <p:sp>
        <p:nvSpPr>
          <p:cNvPr id="2" name="Chỗ dành sẵn cho Số hiệu Bản chiếu 1">
            <a:extLst>
              <a:ext uri="{FF2B5EF4-FFF2-40B4-BE49-F238E27FC236}">
                <a16:creationId xmlns:a16="http://schemas.microsoft.com/office/drawing/2014/main" id="{F4DA5468-6285-44DC-9C07-65253002A58F}"/>
              </a:ext>
            </a:extLst>
          </p:cNvPr>
          <p:cNvSpPr>
            <a:spLocks noGrp="1"/>
          </p:cNvSpPr>
          <p:nvPr>
            <p:ph type="sldNum" sz="quarter" idx="12"/>
          </p:nvPr>
        </p:nvSpPr>
        <p:spPr/>
        <p:txBody>
          <a:bodyPr/>
          <a:lstStyle/>
          <a:p>
            <a:fld id="{74ABBA0F-ED8F-4A6E-AA06-FEAFBF3D52EE}" type="slidenum">
              <a:rPr lang="en-US" smtClean="0"/>
              <a:t>65</a:t>
            </a:fld>
            <a:endParaRPr lang="en-US"/>
          </a:p>
        </p:txBody>
      </p:sp>
    </p:spTree>
    <p:extLst>
      <p:ext uri="{BB962C8B-B14F-4D97-AF65-F5344CB8AC3E}">
        <p14:creationId xmlns:p14="http://schemas.microsoft.com/office/powerpoint/2010/main" val="3661902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DE24B6A3-9DE0-4440-8F1B-FAF8C9D349DF}"/>
              </a:ext>
            </a:extLst>
          </p:cNvPr>
          <p:cNvSpPr txBox="1"/>
          <p:nvPr/>
        </p:nvSpPr>
        <p:spPr>
          <a:xfrm>
            <a:off x="4634071" y="248478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6676929-5C93-4C3E-976D-760786A46740}"/>
              </a:ext>
            </a:extLst>
          </p:cNvPr>
          <p:cNvCxnSpPr>
            <a:cxnSpLocks/>
            <a:stCxn id="10" idx="1"/>
          </p:cNvCxnSpPr>
          <p:nvPr/>
        </p:nvCxnSpPr>
        <p:spPr>
          <a:xfrm flipH="1">
            <a:off x="5008855" y="2647629"/>
            <a:ext cx="1612024" cy="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78A1D679-E606-40AE-A48D-D46FEC5C21C0}"/>
                  </a:ext>
                </a:extLst>
              </p:cNvPr>
              <p:cNvSpPr txBox="1"/>
              <p:nvPr/>
            </p:nvSpPr>
            <p:spPr>
              <a:xfrm>
                <a:off x="5449809" y="2078283"/>
                <a:ext cx="736600" cy="51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78A1D679-E606-40AE-A48D-D46FEC5C21C0}"/>
                  </a:ext>
                </a:extLst>
              </p:cNvPr>
              <p:cNvSpPr txBox="1">
                <a:spLocks noRot="1" noChangeAspect="1" noMove="1" noResize="1" noEditPoints="1" noAdjustHandles="1" noChangeArrowheads="1" noChangeShapeType="1" noTextEdit="1"/>
              </p:cNvSpPr>
              <p:nvPr/>
            </p:nvSpPr>
            <p:spPr>
              <a:xfrm>
                <a:off x="5449809" y="2078283"/>
                <a:ext cx="736600" cy="514243"/>
              </a:xfrm>
              <a:prstGeom prst="rect">
                <a:avLst/>
              </a:prstGeom>
              <a:blipFill>
                <a:blip r:embed="rId2"/>
                <a:stretch>
                  <a:fillRect/>
                </a:stretch>
              </a:blipFill>
            </p:spPr>
            <p:txBody>
              <a:bodyPr/>
              <a:lstStyle/>
              <a:p>
                <a:r>
                  <a:rPr lang="en-US">
                    <a:noFill/>
                  </a:rPr>
                  <a:t> </a:t>
                </a:r>
              </a:p>
            </p:txBody>
          </p:sp>
        </mc:Fallback>
      </mc:AlternateContent>
      <p:cxnSp>
        <p:nvCxnSpPr>
          <p:cNvPr id="27" name="Đường nối Thẳng 26">
            <a:extLst>
              <a:ext uri="{FF2B5EF4-FFF2-40B4-BE49-F238E27FC236}">
                <a16:creationId xmlns:a16="http://schemas.microsoft.com/office/drawing/2014/main" id="{874A2E9B-FE77-4DD1-A0F9-11F25C92F0D7}"/>
              </a:ext>
            </a:extLst>
          </p:cNvPr>
          <p:cNvCxnSpPr>
            <a:cxnSpLocks/>
          </p:cNvCxnSpPr>
          <p:nvPr/>
        </p:nvCxnSpPr>
        <p:spPr>
          <a:xfrm>
            <a:off x="5002371" y="2762414"/>
            <a:ext cx="1592421" cy="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9ADC92D2-5159-430A-990B-4E248CD09D00}"/>
                  </a:ext>
                </a:extLst>
              </p:cNvPr>
              <p:cNvSpPr txBox="1"/>
              <p:nvPr/>
            </p:nvSpPr>
            <p:spPr>
              <a:xfrm>
                <a:off x="5449809" y="2854497"/>
                <a:ext cx="736600" cy="4927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𝑖</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9ADC92D2-5159-430A-990B-4E248CD09D00}"/>
                  </a:ext>
                </a:extLst>
              </p:cNvPr>
              <p:cNvSpPr txBox="1">
                <a:spLocks noRot="1" noChangeAspect="1" noMove="1" noResize="1" noEditPoints="1" noAdjustHandles="1" noChangeArrowheads="1" noChangeShapeType="1" noTextEdit="1"/>
              </p:cNvSpPr>
              <p:nvPr/>
            </p:nvSpPr>
            <p:spPr>
              <a:xfrm>
                <a:off x="5449809" y="2854497"/>
                <a:ext cx="736600" cy="492764"/>
              </a:xfrm>
              <a:prstGeom prst="rect">
                <a:avLst/>
              </a:prstGeom>
              <a:blipFill>
                <a:blip r:embed="rId3"/>
                <a:stretch>
                  <a:fillRect b="-2469"/>
                </a:stretch>
              </a:blipFill>
            </p:spPr>
            <p:txBody>
              <a:bodyPr/>
              <a:lstStyle/>
              <a:p>
                <a:r>
                  <a:rPr lang="en-US">
                    <a:noFill/>
                  </a:rPr>
                  <a:t> </a:t>
                </a:r>
              </a:p>
            </p:txBody>
          </p:sp>
        </mc:Fallback>
      </mc:AlternateContent>
      <p:sp>
        <p:nvSpPr>
          <p:cNvPr id="10" name="Hộp Văn bản 9">
            <a:extLst>
              <a:ext uri="{FF2B5EF4-FFF2-40B4-BE49-F238E27FC236}">
                <a16:creationId xmlns:a16="http://schemas.microsoft.com/office/drawing/2014/main" id="{42E3F257-B8B7-48F0-A762-07B5E0CAD006}"/>
              </a:ext>
            </a:extLst>
          </p:cNvPr>
          <p:cNvSpPr txBox="1"/>
          <p:nvPr/>
        </p:nvSpPr>
        <p:spPr>
          <a:xfrm>
            <a:off x="6620879" y="2462963"/>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11" name="Hộp Văn bản 10">
            <a:extLst>
              <a:ext uri="{FF2B5EF4-FFF2-40B4-BE49-F238E27FC236}">
                <a16:creationId xmlns:a16="http://schemas.microsoft.com/office/drawing/2014/main" id="{EBC9BBF1-7AAB-4476-B69E-C76AC9A64432}"/>
              </a:ext>
            </a:extLst>
          </p:cNvPr>
          <p:cNvSpPr txBox="1"/>
          <p:nvPr/>
        </p:nvSpPr>
        <p:spPr>
          <a:xfrm>
            <a:off x="5577574" y="3957111"/>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pic>
        <p:nvPicPr>
          <p:cNvPr id="37" name="Hình ảnh 36">
            <a:extLst>
              <a:ext uri="{FF2B5EF4-FFF2-40B4-BE49-F238E27FC236}">
                <a16:creationId xmlns:a16="http://schemas.microsoft.com/office/drawing/2014/main" id="{96893267-6331-49D0-AC49-3ACAA990D0D4}"/>
              </a:ext>
            </a:extLst>
          </p:cNvPr>
          <p:cNvPicPr/>
          <p:nvPr/>
        </p:nvPicPr>
        <p:blipFill>
          <a:blip r:embed="rId4">
            <a:extLst>
              <a:ext uri="{28A0092B-C50C-407E-A947-70E740481C1C}">
                <a14:useLocalDpi xmlns:a14="http://schemas.microsoft.com/office/drawing/2010/main" val="0"/>
              </a:ext>
            </a:extLst>
          </a:blip>
          <a:stretch>
            <a:fillRect/>
          </a:stretch>
        </p:blipFill>
        <p:spPr>
          <a:xfrm>
            <a:off x="8605844" y="2832295"/>
            <a:ext cx="4078522" cy="3525997"/>
          </a:xfrm>
          <a:prstGeom prst="rect">
            <a:avLst/>
          </a:prstGeom>
        </p:spPr>
      </p:pic>
      <p:sp>
        <p:nvSpPr>
          <p:cNvPr id="13" name="Cung 12">
            <a:extLst>
              <a:ext uri="{FF2B5EF4-FFF2-40B4-BE49-F238E27FC236}">
                <a16:creationId xmlns:a16="http://schemas.microsoft.com/office/drawing/2014/main" id="{6F020B66-F944-4104-806B-2DA5A3CBF12E}"/>
              </a:ext>
            </a:extLst>
          </p:cNvPr>
          <p:cNvSpPr/>
          <p:nvPr/>
        </p:nvSpPr>
        <p:spPr>
          <a:xfrm rot="1646626">
            <a:off x="5832540" y="3960141"/>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19247EE1-3E26-444B-97CD-0DFD5CEEB203}"/>
                  </a:ext>
                </a:extLst>
              </p:cNvPr>
              <p:cNvSpPr txBox="1"/>
              <p:nvPr/>
            </p:nvSpPr>
            <p:spPr>
              <a:xfrm>
                <a:off x="5918669" y="3744372"/>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𝑖</m:t>
                      </m:r>
                    </m:oMath>
                  </m:oMathPara>
                </a14:m>
                <a:endParaRPr lang="en-US" sz="1400">
                  <a:latin typeface="Cambria" panose="02040503050406030204" pitchFamily="18" charset="0"/>
                  <a:ea typeface="Cambria" panose="02040503050406030204" pitchFamily="18" charset="0"/>
                </a:endParaRPr>
              </a:p>
            </p:txBody>
          </p:sp>
        </mc:Choice>
        <mc:Fallback xmlns="">
          <p:sp>
            <p:nvSpPr>
              <p:cNvPr id="15" name="Hộp Văn bản 14">
                <a:extLst>
                  <a:ext uri="{FF2B5EF4-FFF2-40B4-BE49-F238E27FC236}">
                    <a16:creationId xmlns:a16="http://schemas.microsoft.com/office/drawing/2014/main" id="{19247EE1-3E26-444B-97CD-0DFD5CEEB203}"/>
                  </a:ext>
                </a:extLst>
              </p:cNvPr>
              <p:cNvSpPr txBox="1">
                <a:spLocks noRot="1" noChangeAspect="1" noMove="1" noResize="1" noEditPoints="1" noAdjustHandles="1" noChangeArrowheads="1" noChangeShapeType="1" noTextEdit="1"/>
              </p:cNvSpPr>
              <p:nvPr/>
            </p:nvSpPr>
            <p:spPr>
              <a:xfrm>
                <a:off x="5918669" y="3744372"/>
                <a:ext cx="7366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C5494467-B75E-419C-84A8-B13FEFC2ACEA}"/>
                  </a:ext>
                </a:extLst>
              </p:cNvPr>
              <p:cNvSpPr txBox="1"/>
              <p:nvPr/>
            </p:nvSpPr>
            <p:spPr>
              <a:xfrm>
                <a:off x="6772647" y="1924394"/>
                <a:ext cx="736600" cy="5344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m:t>
                          </m:r>
                          <m:r>
                            <a:rPr lang="en-US" sz="1400" i="1">
                              <a:latin typeface="Cambria Math" panose="02040503050406030204" pitchFamily="18" charset="0"/>
                              <a:ea typeface="Cambria" panose="02040503050406030204" pitchFamily="18" charset="0"/>
                            </a:rPr>
                            <m:t>𝑖</m:t>
                          </m:r>
                        </m:num>
                        <m:den>
                          <m:rad>
                            <m:radPr>
                              <m:degHide m:val="on"/>
                              <m:ctrlPr>
                                <a:rPr lang="en-US" sz="1400" i="1" smtClean="0">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18" name="Hộp Văn bản 17">
                <a:extLst>
                  <a:ext uri="{FF2B5EF4-FFF2-40B4-BE49-F238E27FC236}">
                    <a16:creationId xmlns:a16="http://schemas.microsoft.com/office/drawing/2014/main" id="{C5494467-B75E-419C-84A8-B13FEFC2ACEA}"/>
                  </a:ext>
                </a:extLst>
              </p:cNvPr>
              <p:cNvSpPr txBox="1">
                <a:spLocks noRot="1" noChangeAspect="1" noMove="1" noResize="1" noEditPoints="1" noAdjustHandles="1" noChangeArrowheads="1" noChangeShapeType="1" noTextEdit="1"/>
              </p:cNvSpPr>
              <p:nvPr/>
            </p:nvSpPr>
            <p:spPr>
              <a:xfrm>
                <a:off x="6772647" y="1924394"/>
                <a:ext cx="736600" cy="534442"/>
              </a:xfrm>
              <a:prstGeom prst="rect">
                <a:avLst/>
              </a:prstGeom>
              <a:blipFill>
                <a:blip r:embed="rId6"/>
                <a:stretch>
                  <a:fillRect b="-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8364CC4E-4337-4D7D-AAAC-88BE761FFBA6}"/>
                  </a:ext>
                </a:extLst>
              </p:cNvPr>
              <p:cNvSpPr txBox="1"/>
              <p:nvPr/>
            </p:nvSpPr>
            <p:spPr>
              <a:xfrm>
                <a:off x="4006954" y="1956372"/>
                <a:ext cx="736600" cy="5559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ad>
                            <m:radPr>
                              <m:degHide m:val="on"/>
                              <m:ctrlPr>
                                <a:rPr lang="en-US" sz="1400" i="1" smtClean="0">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19" name="Hộp Văn bản 18">
                <a:extLst>
                  <a:ext uri="{FF2B5EF4-FFF2-40B4-BE49-F238E27FC236}">
                    <a16:creationId xmlns:a16="http://schemas.microsoft.com/office/drawing/2014/main" id="{8364CC4E-4337-4D7D-AAAC-88BE761FFBA6}"/>
                  </a:ext>
                </a:extLst>
              </p:cNvPr>
              <p:cNvSpPr txBox="1">
                <a:spLocks noRot="1" noChangeAspect="1" noMove="1" noResize="1" noEditPoints="1" noAdjustHandles="1" noChangeArrowheads="1" noChangeShapeType="1" noTextEdit="1"/>
              </p:cNvSpPr>
              <p:nvPr/>
            </p:nvSpPr>
            <p:spPr>
              <a:xfrm>
                <a:off x="4006954" y="1956372"/>
                <a:ext cx="736600" cy="555921"/>
              </a:xfrm>
              <a:prstGeom prst="rect">
                <a:avLst/>
              </a:prstGeom>
              <a:blipFill>
                <a:blip r:embed="rId7"/>
                <a:stretch>
                  <a:fillRect/>
                </a:stretch>
              </a:blipFill>
            </p:spPr>
            <p:txBody>
              <a:bodyPr/>
              <a:lstStyle/>
              <a:p>
                <a:r>
                  <a:rPr lang="en-US">
                    <a:noFill/>
                  </a:rPr>
                  <a:t> </a:t>
                </a:r>
              </a:p>
            </p:txBody>
          </p:sp>
        </mc:Fallback>
      </mc:AlternateContent>
      <p:sp>
        <p:nvSpPr>
          <p:cNvPr id="21" name="Cung 20">
            <a:extLst>
              <a:ext uri="{FF2B5EF4-FFF2-40B4-BE49-F238E27FC236}">
                <a16:creationId xmlns:a16="http://schemas.microsoft.com/office/drawing/2014/main" id="{AC35734A-5B29-4025-948B-29DA28794B76}"/>
              </a:ext>
            </a:extLst>
          </p:cNvPr>
          <p:cNvSpPr/>
          <p:nvPr/>
        </p:nvSpPr>
        <p:spPr>
          <a:xfrm rot="1646626">
            <a:off x="6825373" y="2515762"/>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Cung 21">
            <a:extLst>
              <a:ext uri="{FF2B5EF4-FFF2-40B4-BE49-F238E27FC236}">
                <a16:creationId xmlns:a16="http://schemas.microsoft.com/office/drawing/2014/main" id="{B3D65D0C-9306-4726-8AD8-C83BDF8B7290}"/>
              </a:ext>
            </a:extLst>
          </p:cNvPr>
          <p:cNvSpPr/>
          <p:nvPr/>
        </p:nvSpPr>
        <p:spPr>
          <a:xfrm rot="16462020">
            <a:off x="4463946" y="2514684"/>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7" name="Hộp Văn bản 56">
            <a:extLst>
              <a:ext uri="{FF2B5EF4-FFF2-40B4-BE49-F238E27FC236}">
                <a16:creationId xmlns:a16="http://schemas.microsoft.com/office/drawing/2014/main" id="{A8C9BC6C-40DC-45A6-A81B-1F455761326D}"/>
              </a:ext>
            </a:extLst>
          </p:cNvPr>
          <p:cNvSpPr txBox="1"/>
          <p:nvPr/>
        </p:nvSpPr>
        <p:spPr>
          <a:xfrm>
            <a:off x="1518229" y="4304763"/>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sp>
        <p:nvSpPr>
          <p:cNvPr id="63" name="Hộp Văn bản 62">
            <a:extLst>
              <a:ext uri="{FF2B5EF4-FFF2-40B4-BE49-F238E27FC236}">
                <a16:creationId xmlns:a16="http://schemas.microsoft.com/office/drawing/2014/main" id="{896A6D5D-FE42-4790-AB87-CB242A3C4C10}"/>
              </a:ext>
            </a:extLst>
          </p:cNvPr>
          <p:cNvSpPr txBox="1"/>
          <p:nvPr/>
        </p:nvSpPr>
        <p:spPr>
          <a:xfrm>
            <a:off x="3505037" y="4282941"/>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64" name="Hộp Văn bản 63">
            <a:extLst>
              <a:ext uri="{FF2B5EF4-FFF2-40B4-BE49-F238E27FC236}">
                <a16:creationId xmlns:a16="http://schemas.microsoft.com/office/drawing/2014/main" id="{3C43E04E-A596-43E6-AC88-F1BDA219E522}"/>
              </a:ext>
            </a:extLst>
          </p:cNvPr>
          <p:cNvSpPr txBox="1"/>
          <p:nvPr/>
        </p:nvSpPr>
        <p:spPr>
          <a:xfrm>
            <a:off x="2461732" y="5777089"/>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sp>
        <p:nvSpPr>
          <p:cNvPr id="68" name="Cung 67">
            <a:extLst>
              <a:ext uri="{FF2B5EF4-FFF2-40B4-BE49-F238E27FC236}">
                <a16:creationId xmlns:a16="http://schemas.microsoft.com/office/drawing/2014/main" id="{FFC798AC-7D0B-4386-BE58-C528D71DDF68}"/>
              </a:ext>
            </a:extLst>
          </p:cNvPr>
          <p:cNvSpPr/>
          <p:nvPr/>
        </p:nvSpPr>
        <p:spPr>
          <a:xfrm rot="1646626">
            <a:off x="2716698" y="5780119"/>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Hộp Văn bản 69">
                <a:extLst>
                  <a:ext uri="{FF2B5EF4-FFF2-40B4-BE49-F238E27FC236}">
                    <a16:creationId xmlns:a16="http://schemas.microsoft.com/office/drawing/2014/main" id="{647F6A3D-40BA-49C7-8364-731028EE5A25}"/>
                  </a:ext>
                </a:extLst>
              </p:cNvPr>
              <p:cNvSpPr txBox="1"/>
              <p:nvPr/>
            </p:nvSpPr>
            <p:spPr>
              <a:xfrm>
                <a:off x="2802827" y="5564350"/>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70" name="Hộp Văn bản 69">
                <a:extLst>
                  <a:ext uri="{FF2B5EF4-FFF2-40B4-BE49-F238E27FC236}">
                    <a16:creationId xmlns:a16="http://schemas.microsoft.com/office/drawing/2014/main" id="{647F6A3D-40BA-49C7-8364-731028EE5A25}"/>
                  </a:ext>
                </a:extLst>
              </p:cNvPr>
              <p:cNvSpPr txBox="1">
                <a:spLocks noRot="1" noChangeAspect="1" noMove="1" noResize="1" noEditPoints="1" noAdjustHandles="1" noChangeArrowheads="1" noChangeShapeType="1" noTextEdit="1"/>
              </p:cNvSpPr>
              <p:nvPr/>
            </p:nvSpPr>
            <p:spPr>
              <a:xfrm>
                <a:off x="2802827" y="5564350"/>
                <a:ext cx="73660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Hộp Văn bản 72">
                <a:extLst>
                  <a:ext uri="{FF2B5EF4-FFF2-40B4-BE49-F238E27FC236}">
                    <a16:creationId xmlns:a16="http://schemas.microsoft.com/office/drawing/2014/main" id="{8C1FFB69-5A43-4650-8BAE-272A4361A556}"/>
                  </a:ext>
                </a:extLst>
              </p:cNvPr>
              <p:cNvSpPr txBox="1"/>
              <p:nvPr/>
            </p:nvSpPr>
            <p:spPr>
              <a:xfrm>
                <a:off x="3656805" y="3744372"/>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73" name="Hộp Văn bản 72">
                <a:extLst>
                  <a:ext uri="{FF2B5EF4-FFF2-40B4-BE49-F238E27FC236}">
                    <a16:creationId xmlns:a16="http://schemas.microsoft.com/office/drawing/2014/main" id="{8C1FFB69-5A43-4650-8BAE-272A4361A556}"/>
                  </a:ext>
                </a:extLst>
              </p:cNvPr>
              <p:cNvSpPr txBox="1">
                <a:spLocks noRot="1" noChangeAspect="1" noMove="1" noResize="1" noEditPoints="1" noAdjustHandles="1" noChangeArrowheads="1" noChangeShapeType="1" noTextEdit="1"/>
              </p:cNvSpPr>
              <p:nvPr/>
            </p:nvSpPr>
            <p:spPr>
              <a:xfrm>
                <a:off x="3656805" y="3744372"/>
                <a:ext cx="736600"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Hộp Văn bản 74">
                <a:extLst>
                  <a:ext uri="{FF2B5EF4-FFF2-40B4-BE49-F238E27FC236}">
                    <a16:creationId xmlns:a16="http://schemas.microsoft.com/office/drawing/2014/main" id="{F7FD3F92-0B2C-4D83-B823-15DDB7A0FA30}"/>
                  </a:ext>
                </a:extLst>
              </p:cNvPr>
              <p:cNvSpPr txBox="1"/>
              <p:nvPr/>
            </p:nvSpPr>
            <p:spPr>
              <a:xfrm>
                <a:off x="891112" y="3776350"/>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75" name="Hộp Văn bản 74">
                <a:extLst>
                  <a:ext uri="{FF2B5EF4-FFF2-40B4-BE49-F238E27FC236}">
                    <a16:creationId xmlns:a16="http://schemas.microsoft.com/office/drawing/2014/main" id="{F7FD3F92-0B2C-4D83-B823-15DDB7A0FA30}"/>
                  </a:ext>
                </a:extLst>
              </p:cNvPr>
              <p:cNvSpPr txBox="1">
                <a:spLocks noRot="1" noChangeAspect="1" noMove="1" noResize="1" noEditPoints="1" noAdjustHandles="1" noChangeArrowheads="1" noChangeShapeType="1" noTextEdit="1"/>
              </p:cNvSpPr>
              <p:nvPr/>
            </p:nvSpPr>
            <p:spPr>
              <a:xfrm>
                <a:off x="891112" y="3776350"/>
                <a:ext cx="736600" cy="307777"/>
              </a:xfrm>
              <a:prstGeom prst="rect">
                <a:avLst/>
              </a:prstGeom>
              <a:blipFill>
                <a:blip r:embed="rId9"/>
                <a:stretch>
                  <a:fillRect/>
                </a:stretch>
              </a:blipFill>
            </p:spPr>
            <p:txBody>
              <a:bodyPr/>
              <a:lstStyle/>
              <a:p>
                <a:r>
                  <a:rPr lang="en-US">
                    <a:noFill/>
                  </a:rPr>
                  <a:t> </a:t>
                </a:r>
              </a:p>
            </p:txBody>
          </p:sp>
        </mc:Fallback>
      </mc:AlternateContent>
      <p:sp>
        <p:nvSpPr>
          <p:cNvPr id="77" name="Cung 76">
            <a:extLst>
              <a:ext uri="{FF2B5EF4-FFF2-40B4-BE49-F238E27FC236}">
                <a16:creationId xmlns:a16="http://schemas.microsoft.com/office/drawing/2014/main" id="{ED5A8DB7-5668-4F47-9D8C-9703A04B03EB}"/>
              </a:ext>
            </a:extLst>
          </p:cNvPr>
          <p:cNvSpPr/>
          <p:nvPr/>
        </p:nvSpPr>
        <p:spPr>
          <a:xfrm rot="1646626">
            <a:off x="3709531" y="4335740"/>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Cung 78">
            <a:extLst>
              <a:ext uri="{FF2B5EF4-FFF2-40B4-BE49-F238E27FC236}">
                <a16:creationId xmlns:a16="http://schemas.microsoft.com/office/drawing/2014/main" id="{774CB572-E278-44FB-905C-3432777C3BC7}"/>
              </a:ext>
            </a:extLst>
          </p:cNvPr>
          <p:cNvSpPr/>
          <p:nvPr/>
        </p:nvSpPr>
        <p:spPr>
          <a:xfrm rot="16462020">
            <a:off x="1348104" y="4334662"/>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Chỗ dành sẵn cho Số hiệu Bản chiếu 1">
            <a:extLst>
              <a:ext uri="{FF2B5EF4-FFF2-40B4-BE49-F238E27FC236}">
                <a16:creationId xmlns:a16="http://schemas.microsoft.com/office/drawing/2014/main" id="{78CCBB07-4F07-4C64-9391-04924DBD9DCB}"/>
              </a:ext>
            </a:extLst>
          </p:cNvPr>
          <p:cNvSpPr>
            <a:spLocks noGrp="1"/>
          </p:cNvSpPr>
          <p:nvPr>
            <p:ph type="sldNum" sz="quarter" idx="12"/>
          </p:nvPr>
        </p:nvSpPr>
        <p:spPr/>
        <p:txBody>
          <a:bodyPr/>
          <a:lstStyle/>
          <a:p>
            <a:fld id="{74ABBA0F-ED8F-4A6E-AA06-FEAFBF3D52EE}" type="slidenum">
              <a:rPr lang="en-US" smtClean="0"/>
              <a:t>66</a:t>
            </a:fld>
            <a:endParaRPr lang="en-US"/>
          </a:p>
        </p:txBody>
      </p:sp>
    </p:spTree>
    <p:extLst>
      <p:ext uri="{BB962C8B-B14F-4D97-AF65-F5344CB8AC3E}">
        <p14:creationId xmlns:p14="http://schemas.microsoft.com/office/powerpoint/2010/main" val="946644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DE24B6A3-9DE0-4440-8F1B-FAF8C9D349DF}"/>
              </a:ext>
            </a:extLst>
          </p:cNvPr>
          <p:cNvSpPr txBox="1"/>
          <p:nvPr/>
        </p:nvSpPr>
        <p:spPr>
          <a:xfrm>
            <a:off x="4626292" y="286525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6676929-5C93-4C3E-976D-760786A46740}"/>
              </a:ext>
            </a:extLst>
          </p:cNvPr>
          <p:cNvCxnSpPr>
            <a:cxnSpLocks/>
          </p:cNvCxnSpPr>
          <p:nvPr/>
        </p:nvCxnSpPr>
        <p:spPr>
          <a:xfrm flipH="1">
            <a:off x="4924742" y="1854200"/>
            <a:ext cx="891858" cy="1108705"/>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5" name="Hộp Văn bản 4">
            <a:extLst>
              <a:ext uri="{FF2B5EF4-FFF2-40B4-BE49-F238E27FC236}">
                <a16:creationId xmlns:a16="http://schemas.microsoft.com/office/drawing/2014/main" id="{3982B9A8-4F23-4F01-8193-ABD57199D245}"/>
              </a:ext>
            </a:extLst>
          </p:cNvPr>
          <p:cNvSpPr txBox="1"/>
          <p:nvPr/>
        </p:nvSpPr>
        <p:spPr>
          <a:xfrm>
            <a:off x="5943602" y="156106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78A1D679-E606-40AE-A48D-D46FEC5C21C0}"/>
                  </a:ext>
                </a:extLst>
              </p:cNvPr>
              <p:cNvSpPr txBox="1"/>
              <p:nvPr/>
            </p:nvSpPr>
            <p:spPr>
              <a:xfrm>
                <a:off x="4743456" y="1939812"/>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78A1D679-E606-40AE-A48D-D46FEC5C21C0}"/>
                  </a:ext>
                </a:extLst>
              </p:cNvPr>
              <p:cNvSpPr txBox="1">
                <a:spLocks noRot="1" noChangeAspect="1" noMove="1" noResize="1" noEditPoints="1" noAdjustHandles="1" noChangeArrowheads="1" noChangeShapeType="1" noTextEdit="1"/>
              </p:cNvSpPr>
              <p:nvPr/>
            </p:nvSpPr>
            <p:spPr>
              <a:xfrm>
                <a:off x="4743456" y="1939812"/>
                <a:ext cx="736600" cy="537327"/>
              </a:xfrm>
              <a:prstGeom prst="rect">
                <a:avLst/>
              </a:prstGeom>
              <a:blipFill>
                <a:blip r:embed="rId2"/>
                <a:stretch>
                  <a:fillRect b="-1136"/>
                </a:stretch>
              </a:blipFill>
            </p:spPr>
            <p:txBody>
              <a:bodyPr/>
              <a:lstStyle/>
              <a:p>
                <a:r>
                  <a:rPr lang="en-US">
                    <a:noFill/>
                  </a:rPr>
                  <a:t> </a:t>
                </a:r>
              </a:p>
            </p:txBody>
          </p:sp>
        </mc:Fallback>
      </mc:AlternateContent>
      <p:cxnSp>
        <p:nvCxnSpPr>
          <p:cNvPr id="12" name="Đường nối Thẳng 11">
            <a:extLst>
              <a:ext uri="{FF2B5EF4-FFF2-40B4-BE49-F238E27FC236}">
                <a16:creationId xmlns:a16="http://schemas.microsoft.com/office/drawing/2014/main" id="{18DBD5A1-D0C0-410D-AE9D-AC4EE7B8502A}"/>
              </a:ext>
            </a:extLst>
          </p:cNvPr>
          <p:cNvCxnSpPr>
            <a:cxnSpLocks/>
          </p:cNvCxnSpPr>
          <p:nvPr/>
        </p:nvCxnSpPr>
        <p:spPr>
          <a:xfrm flipV="1">
            <a:off x="4994592" y="1930400"/>
            <a:ext cx="885508" cy="11195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22" name="Đường nối Thẳng 21">
            <a:extLst>
              <a:ext uri="{FF2B5EF4-FFF2-40B4-BE49-F238E27FC236}">
                <a16:creationId xmlns:a16="http://schemas.microsoft.com/office/drawing/2014/main" id="{6141A8E4-5D6D-40BB-9E57-13EBD4164134}"/>
              </a:ext>
            </a:extLst>
          </p:cNvPr>
          <p:cNvCxnSpPr>
            <a:cxnSpLocks/>
          </p:cNvCxnSpPr>
          <p:nvPr/>
        </p:nvCxnSpPr>
        <p:spPr>
          <a:xfrm>
            <a:off x="4994592" y="3175787"/>
            <a:ext cx="949008" cy="9671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24" name="Đường nối Thẳng 23">
            <a:extLst>
              <a:ext uri="{FF2B5EF4-FFF2-40B4-BE49-F238E27FC236}">
                <a16:creationId xmlns:a16="http://schemas.microsoft.com/office/drawing/2014/main" id="{456277C1-87D8-49C0-84F6-CD819ADE6F8A}"/>
              </a:ext>
            </a:extLst>
          </p:cNvPr>
          <p:cNvCxnSpPr>
            <a:cxnSpLocks/>
          </p:cNvCxnSpPr>
          <p:nvPr/>
        </p:nvCxnSpPr>
        <p:spPr>
          <a:xfrm flipH="1" flipV="1">
            <a:off x="4956492" y="3261221"/>
            <a:ext cx="987108" cy="1007553"/>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28" name="Hộp Văn bản 27">
            <a:extLst>
              <a:ext uri="{FF2B5EF4-FFF2-40B4-BE49-F238E27FC236}">
                <a16:creationId xmlns:a16="http://schemas.microsoft.com/office/drawing/2014/main" id="{095A4270-733D-4F8B-A853-9BD9BC03DB28}"/>
              </a:ext>
            </a:extLst>
          </p:cNvPr>
          <p:cNvSpPr txBox="1"/>
          <p:nvPr/>
        </p:nvSpPr>
        <p:spPr>
          <a:xfrm>
            <a:off x="5981700" y="405558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29" name="Đường nối Thẳng 28">
            <a:extLst>
              <a:ext uri="{FF2B5EF4-FFF2-40B4-BE49-F238E27FC236}">
                <a16:creationId xmlns:a16="http://schemas.microsoft.com/office/drawing/2014/main" id="{C067DF2A-4814-4500-8A53-725E5D642335}"/>
              </a:ext>
            </a:extLst>
          </p:cNvPr>
          <p:cNvCxnSpPr>
            <a:cxnSpLocks/>
          </p:cNvCxnSpPr>
          <p:nvPr/>
        </p:nvCxnSpPr>
        <p:spPr>
          <a:xfrm>
            <a:off x="6285388" y="1951899"/>
            <a:ext cx="949008" cy="96712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30" name="Đường nối Thẳng 29">
            <a:extLst>
              <a:ext uri="{FF2B5EF4-FFF2-40B4-BE49-F238E27FC236}">
                <a16:creationId xmlns:a16="http://schemas.microsoft.com/office/drawing/2014/main" id="{B56BA9AB-9FB5-4C77-9664-0CE77F13B9A1}"/>
              </a:ext>
            </a:extLst>
          </p:cNvPr>
          <p:cNvCxnSpPr>
            <a:cxnSpLocks/>
          </p:cNvCxnSpPr>
          <p:nvPr/>
        </p:nvCxnSpPr>
        <p:spPr>
          <a:xfrm flipH="1" flipV="1">
            <a:off x="6364452" y="1883885"/>
            <a:ext cx="987108" cy="1007553"/>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32" name="Hộp Văn bản 31">
            <a:extLst>
              <a:ext uri="{FF2B5EF4-FFF2-40B4-BE49-F238E27FC236}">
                <a16:creationId xmlns:a16="http://schemas.microsoft.com/office/drawing/2014/main" id="{1715E889-3CEA-43EA-AF49-DCB4597B78D7}"/>
              </a:ext>
            </a:extLst>
          </p:cNvPr>
          <p:cNvSpPr txBox="1"/>
          <p:nvPr/>
        </p:nvSpPr>
        <p:spPr>
          <a:xfrm>
            <a:off x="7202640" y="286525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3</a:t>
            </a:r>
          </a:p>
        </p:txBody>
      </p:sp>
      <p:cxnSp>
        <p:nvCxnSpPr>
          <p:cNvPr id="33" name="Đường nối Thẳng 32">
            <a:extLst>
              <a:ext uri="{FF2B5EF4-FFF2-40B4-BE49-F238E27FC236}">
                <a16:creationId xmlns:a16="http://schemas.microsoft.com/office/drawing/2014/main" id="{D9273085-65C1-4609-B4E5-B0EB1A51E64F}"/>
              </a:ext>
            </a:extLst>
          </p:cNvPr>
          <p:cNvCxnSpPr>
            <a:cxnSpLocks/>
          </p:cNvCxnSpPr>
          <p:nvPr/>
        </p:nvCxnSpPr>
        <p:spPr>
          <a:xfrm flipH="1">
            <a:off x="6396513" y="3196420"/>
            <a:ext cx="891858" cy="1108705"/>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34" name="Đường nối Thẳng 33">
            <a:extLst>
              <a:ext uri="{FF2B5EF4-FFF2-40B4-BE49-F238E27FC236}">
                <a16:creationId xmlns:a16="http://schemas.microsoft.com/office/drawing/2014/main" id="{E967223E-1BC7-4473-B2E7-17AFB1BAF013}"/>
              </a:ext>
            </a:extLst>
          </p:cNvPr>
          <p:cNvCxnSpPr>
            <a:cxnSpLocks/>
          </p:cNvCxnSpPr>
          <p:nvPr/>
        </p:nvCxnSpPr>
        <p:spPr>
          <a:xfrm flipV="1">
            <a:off x="6301260" y="3137712"/>
            <a:ext cx="885508" cy="1119524"/>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Hộp Văn bản 35">
                <a:extLst>
                  <a:ext uri="{FF2B5EF4-FFF2-40B4-BE49-F238E27FC236}">
                    <a16:creationId xmlns:a16="http://schemas.microsoft.com/office/drawing/2014/main" id="{2AD6A0A7-57DB-4A9C-A621-7972EEA04A3B}"/>
                  </a:ext>
                </a:extLst>
              </p:cNvPr>
              <p:cNvSpPr txBox="1"/>
              <p:nvPr/>
            </p:nvSpPr>
            <p:spPr>
              <a:xfrm>
                <a:off x="5251616" y="2471648"/>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36" name="Hộp Văn bản 35">
                <a:extLst>
                  <a:ext uri="{FF2B5EF4-FFF2-40B4-BE49-F238E27FC236}">
                    <a16:creationId xmlns:a16="http://schemas.microsoft.com/office/drawing/2014/main" id="{2AD6A0A7-57DB-4A9C-A621-7972EEA04A3B}"/>
                  </a:ext>
                </a:extLst>
              </p:cNvPr>
              <p:cNvSpPr txBox="1">
                <a:spLocks noRot="1" noChangeAspect="1" noMove="1" noResize="1" noEditPoints="1" noAdjustHandles="1" noChangeArrowheads="1" noChangeShapeType="1" noTextEdit="1"/>
              </p:cNvSpPr>
              <p:nvPr/>
            </p:nvSpPr>
            <p:spPr>
              <a:xfrm>
                <a:off x="5251616" y="2471648"/>
                <a:ext cx="736600" cy="5373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Hộp Văn bản 37">
                <a:extLst>
                  <a:ext uri="{FF2B5EF4-FFF2-40B4-BE49-F238E27FC236}">
                    <a16:creationId xmlns:a16="http://schemas.microsoft.com/office/drawing/2014/main" id="{E0CF8CFB-1638-49B2-BE93-F98994C91C2D}"/>
                  </a:ext>
                </a:extLst>
              </p:cNvPr>
              <p:cNvSpPr txBox="1"/>
              <p:nvPr/>
            </p:nvSpPr>
            <p:spPr>
              <a:xfrm>
                <a:off x="5251616" y="3093160"/>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38" name="Hộp Văn bản 37">
                <a:extLst>
                  <a:ext uri="{FF2B5EF4-FFF2-40B4-BE49-F238E27FC236}">
                    <a16:creationId xmlns:a16="http://schemas.microsoft.com/office/drawing/2014/main" id="{E0CF8CFB-1638-49B2-BE93-F98994C91C2D}"/>
                  </a:ext>
                </a:extLst>
              </p:cNvPr>
              <p:cNvSpPr txBox="1">
                <a:spLocks noRot="1" noChangeAspect="1" noMove="1" noResize="1" noEditPoints="1" noAdjustHandles="1" noChangeArrowheads="1" noChangeShapeType="1" noTextEdit="1"/>
              </p:cNvSpPr>
              <p:nvPr/>
            </p:nvSpPr>
            <p:spPr>
              <a:xfrm>
                <a:off x="5251616" y="3093160"/>
                <a:ext cx="736600" cy="5373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Hộp Văn bản 39">
                <a:extLst>
                  <a:ext uri="{FF2B5EF4-FFF2-40B4-BE49-F238E27FC236}">
                    <a16:creationId xmlns:a16="http://schemas.microsoft.com/office/drawing/2014/main" id="{BE03445E-564F-4E82-BCC5-139BA05EDE51}"/>
                  </a:ext>
                </a:extLst>
              </p:cNvPr>
              <p:cNvSpPr txBox="1"/>
              <p:nvPr/>
            </p:nvSpPr>
            <p:spPr>
              <a:xfrm>
                <a:off x="6164103" y="2471648"/>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40" name="Hộp Văn bản 39">
                <a:extLst>
                  <a:ext uri="{FF2B5EF4-FFF2-40B4-BE49-F238E27FC236}">
                    <a16:creationId xmlns:a16="http://schemas.microsoft.com/office/drawing/2014/main" id="{BE03445E-564F-4E82-BCC5-139BA05EDE51}"/>
                  </a:ext>
                </a:extLst>
              </p:cNvPr>
              <p:cNvSpPr txBox="1">
                <a:spLocks noRot="1" noChangeAspect="1" noMove="1" noResize="1" noEditPoints="1" noAdjustHandles="1" noChangeArrowheads="1" noChangeShapeType="1" noTextEdit="1"/>
              </p:cNvSpPr>
              <p:nvPr/>
            </p:nvSpPr>
            <p:spPr>
              <a:xfrm>
                <a:off x="6164103" y="2471648"/>
                <a:ext cx="736600" cy="5373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501571F8-519C-4FB8-BF7E-11C1BC2A3A32}"/>
                  </a:ext>
                </a:extLst>
              </p:cNvPr>
              <p:cNvSpPr txBox="1"/>
              <p:nvPr/>
            </p:nvSpPr>
            <p:spPr>
              <a:xfrm>
                <a:off x="6164103" y="3093972"/>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42" name="Hộp Văn bản 41">
                <a:extLst>
                  <a:ext uri="{FF2B5EF4-FFF2-40B4-BE49-F238E27FC236}">
                    <a16:creationId xmlns:a16="http://schemas.microsoft.com/office/drawing/2014/main" id="{501571F8-519C-4FB8-BF7E-11C1BC2A3A32}"/>
                  </a:ext>
                </a:extLst>
              </p:cNvPr>
              <p:cNvSpPr txBox="1">
                <a:spLocks noRot="1" noChangeAspect="1" noMove="1" noResize="1" noEditPoints="1" noAdjustHandles="1" noChangeArrowheads="1" noChangeShapeType="1" noTextEdit="1"/>
              </p:cNvSpPr>
              <p:nvPr/>
            </p:nvSpPr>
            <p:spPr>
              <a:xfrm>
                <a:off x="6164103" y="3093972"/>
                <a:ext cx="736600" cy="53732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Hộp Văn bản 43">
                <a:extLst>
                  <a:ext uri="{FF2B5EF4-FFF2-40B4-BE49-F238E27FC236}">
                    <a16:creationId xmlns:a16="http://schemas.microsoft.com/office/drawing/2014/main" id="{20516C09-E4A1-44F0-B611-380A876C6E67}"/>
                  </a:ext>
                </a:extLst>
              </p:cNvPr>
              <p:cNvSpPr txBox="1"/>
              <p:nvPr/>
            </p:nvSpPr>
            <p:spPr>
              <a:xfrm>
                <a:off x="6718300" y="3652300"/>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44" name="Hộp Văn bản 43">
                <a:extLst>
                  <a:ext uri="{FF2B5EF4-FFF2-40B4-BE49-F238E27FC236}">
                    <a16:creationId xmlns:a16="http://schemas.microsoft.com/office/drawing/2014/main" id="{20516C09-E4A1-44F0-B611-380A876C6E67}"/>
                  </a:ext>
                </a:extLst>
              </p:cNvPr>
              <p:cNvSpPr txBox="1">
                <a:spLocks noRot="1" noChangeAspect="1" noMove="1" noResize="1" noEditPoints="1" noAdjustHandles="1" noChangeArrowheads="1" noChangeShapeType="1" noTextEdit="1"/>
              </p:cNvSpPr>
              <p:nvPr/>
            </p:nvSpPr>
            <p:spPr>
              <a:xfrm>
                <a:off x="6718300" y="3652300"/>
                <a:ext cx="736600" cy="537327"/>
              </a:xfrm>
              <a:prstGeom prst="rect">
                <a:avLst/>
              </a:prstGeom>
              <a:blipFill>
                <a:blip r:embed="rId7"/>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Hộp Văn bản 45">
                <a:extLst>
                  <a:ext uri="{FF2B5EF4-FFF2-40B4-BE49-F238E27FC236}">
                    <a16:creationId xmlns:a16="http://schemas.microsoft.com/office/drawing/2014/main" id="{5B39583C-C912-40C7-8422-804AD21055C9}"/>
                  </a:ext>
                </a:extLst>
              </p:cNvPr>
              <p:cNvSpPr txBox="1"/>
              <p:nvPr/>
            </p:nvSpPr>
            <p:spPr>
              <a:xfrm>
                <a:off x="6718300" y="1927725"/>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46" name="Hộp Văn bản 45">
                <a:extLst>
                  <a:ext uri="{FF2B5EF4-FFF2-40B4-BE49-F238E27FC236}">
                    <a16:creationId xmlns:a16="http://schemas.microsoft.com/office/drawing/2014/main" id="{5B39583C-C912-40C7-8422-804AD21055C9}"/>
                  </a:ext>
                </a:extLst>
              </p:cNvPr>
              <p:cNvSpPr txBox="1">
                <a:spLocks noRot="1" noChangeAspect="1" noMove="1" noResize="1" noEditPoints="1" noAdjustHandles="1" noChangeArrowheads="1" noChangeShapeType="1" noTextEdit="1"/>
              </p:cNvSpPr>
              <p:nvPr/>
            </p:nvSpPr>
            <p:spPr>
              <a:xfrm>
                <a:off x="6718300" y="1927725"/>
                <a:ext cx="736600" cy="537327"/>
              </a:xfrm>
              <a:prstGeom prst="rect">
                <a:avLst/>
              </a:prstGeom>
              <a:blipFill>
                <a:blip r:embed="rId8"/>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Hộp Văn bản 47">
                <a:extLst>
                  <a:ext uri="{FF2B5EF4-FFF2-40B4-BE49-F238E27FC236}">
                    <a16:creationId xmlns:a16="http://schemas.microsoft.com/office/drawing/2014/main" id="{843B1FBA-9D18-4CB6-A755-B0F15EB56B23}"/>
                  </a:ext>
                </a:extLst>
              </p:cNvPr>
              <p:cNvSpPr txBox="1"/>
              <p:nvPr/>
            </p:nvSpPr>
            <p:spPr>
              <a:xfrm>
                <a:off x="4814577" y="3654147"/>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48" name="Hộp Văn bản 47">
                <a:extLst>
                  <a:ext uri="{FF2B5EF4-FFF2-40B4-BE49-F238E27FC236}">
                    <a16:creationId xmlns:a16="http://schemas.microsoft.com/office/drawing/2014/main" id="{843B1FBA-9D18-4CB6-A755-B0F15EB56B23}"/>
                  </a:ext>
                </a:extLst>
              </p:cNvPr>
              <p:cNvSpPr txBox="1">
                <a:spLocks noRot="1" noChangeAspect="1" noMove="1" noResize="1" noEditPoints="1" noAdjustHandles="1" noChangeArrowheads="1" noChangeShapeType="1" noTextEdit="1"/>
              </p:cNvSpPr>
              <p:nvPr/>
            </p:nvSpPr>
            <p:spPr>
              <a:xfrm>
                <a:off x="4814577" y="3654147"/>
                <a:ext cx="736600" cy="537327"/>
              </a:xfrm>
              <a:prstGeom prst="rect">
                <a:avLst/>
              </a:prstGeom>
              <a:blipFill>
                <a:blip r:embed="rId9"/>
                <a:stretch>
                  <a:fillRect/>
                </a:stretch>
              </a:blipFill>
            </p:spPr>
            <p:txBody>
              <a:bodyPr/>
              <a:lstStyle/>
              <a:p>
                <a:r>
                  <a:rPr lang="en-US">
                    <a:noFill/>
                  </a:rPr>
                  <a:t> </a:t>
                </a:r>
              </a:p>
            </p:txBody>
          </p:sp>
        </mc:Fallback>
      </mc:AlternateContent>
      <p:pic>
        <p:nvPicPr>
          <p:cNvPr id="27" name="Hình ảnh 26">
            <a:extLst>
              <a:ext uri="{FF2B5EF4-FFF2-40B4-BE49-F238E27FC236}">
                <a16:creationId xmlns:a16="http://schemas.microsoft.com/office/drawing/2014/main" id="{A37A6801-606A-4735-8D92-A9185C3ABA0D}"/>
              </a:ext>
            </a:extLst>
          </p:cNvPr>
          <p:cNvPicPr/>
          <p:nvPr/>
        </p:nvPicPr>
        <p:blipFill>
          <a:blip r:embed="rId10">
            <a:extLst>
              <a:ext uri="{28A0092B-C50C-407E-A947-70E740481C1C}">
                <a14:useLocalDpi xmlns:a14="http://schemas.microsoft.com/office/drawing/2010/main" val="0"/>
              </a:ext>
            </a:extLst>
          </a:blip>
          <a:stretch>
            <a:fillRect/>
          </a:stretch>
        </p:blipFill>
        <p:spPr>
          <a:xfrm>
            <a:off x="-250760" y="3175787"/>
            <a:ext cx="4869116" cy="3746093"/>
          </a:xfrm>
          <a:prstGeom prst="rect">
            <a:avLst/>
          </a:prstGeom>
        </p:spPr>
      </p:pic>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7A12B5A1-C50E-438A-9D5B-41B49298DF69}"/>
                  </a:ext>
                </a:extLst>
              </p:cNvPr>
              <p:cNvSpPr txBox="1"/>
              <p:nvPr/>
            </p:nvSpPr>
            <p:spPr>
              <a:xfrm>
                <a:off x="6489706" y="2031999"/>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m:t>
                      </m:r>
                    </m:oMath>
                  </m:oMathPara>
                </a14:m>
                <a:endParaRPr lang="en-US" sz="1400">
                  <a:latin typeface="Cambria" panose="02040503050406030204" pitchFamily="18" charset="0"/>
                  <a:ea typeface="Cambria" panose="02040503050406030204" pitchFamily="18" charset="0"/>
                </a:endParaRPr>
              </a:p>
            </p:txBody>
          </p:sp>
        </mc:Choice>
        <mc:Fallback xmlns="">
          <p:sp>
            <p:nvSpPr>
              <p:cNvPr id="6" name="Hộp Văn bản 5">
                <a:extLst>
                  <a:ext uri="{FF2B5EF4-FFF2-40B4-BE49-F238E27FC236}">
                    <a16:creationId xmlns:a16="http://schemas.microsoft.com/office/drawing/2014/main" id="{7A12B5A1-C50E-438A-9D5B-41B49298DF69}"/>
                  </a:ext>
                </a:extLst>
              </p:cNvPr>
              <p:cNvSpPr txBox="1">
                <a:spLocks noRot="1" noChangeAspect="1" noMove="1" noResize="1" noEditPoints="1" noAdjustHandles="1" noChangeArrowheads="1" noChangeShapeType="1" noTextEdit="1"/>
              </p:cNvSpPr>
              <p:nvPr/>
            </p:nvSpPr>
            <p:spPr>
              <a:xfrm>
                <a:off x="6489706" y="2031999"/>
                <a:ext cx="736600"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EE0A5206-2A59-4FFC-97E4-696C97E8FF37}"/>
                  </a:ext>
                </a:extLst>
              </p:cNvPr>
              <p:cNvSpPr txBox="1"/>
              <p:nvPr/>
            </p:nvSpPr>
            <p:spPr>
              <a:xfrm>
                <a:off x="5943602" y="2577455"/>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m:t>
                      </m:r>
                    </m:oMath>
                  </m:oMathPara>
                </a14:m>
                <a:endParaRPr lang="en-US" sz="1400">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EE0A5206-2A59-4FFC-97E4-696C97E8FF37}"/>
                  </a:ext>
                </a:extLst>
              </p:cNvPr>
              <p:cNvSpPr txBox="1">
                <a:spLocks noRot="1" noChangeAspect="1" noMove="1" noResize="1" noEditPoints="1" noAdjustHandles="1" noChangeArrowheads="1" noChangeShapeType="1" noTextEdit="1"/>
              </p:cNvSpPr>
              <p:nvPr/>
            </p:nvSpPr>
            <p:spPr>
              <a:xfrm>
                <a:off x="5943602" y="2577455"/>
                <a:ext cx="736600" cy="307777"/>
              </a:xfrm>
              <a:prstGeom prst="rect">
                <a:avLst/>
              </a:prstGeom>
              <a:blipFill>
                <a:blip r:embed="rId12"/>
                <a:stretch>
                  <a:fillRect/>
                </a:stretch>
              </a:blipFill>
            </p:spPr>
            <p:txBody>
              <a:bodyPr/>
              <a:lstStyle/>
              <a:p>
                <a:r>
                  <a:rPr lang="en-US">
                    <a:noFill/>
                  </a:rPr>
                  <a:t> </a:t>
                </a:r>
              </a:p>
            </p:txBody>
          </p:sp>
        </mc:Fallback>
      </mc:AlternateContent>
      <p:sp>
        <p:nvSpPr>
          <p:cNvPr id="2" name="Chỗ dành sẵn cho Số hiệu Bản chiếu 1">
            <a:extLst>
              <a:ext uri="{FF2B5EF4-FFF2-40B4-BE49-F238E27FC236}">
                <a16:creationId xmlns:a16="http://schemas.microsoft.com/office/drawing/2014/main" id="{7222053C-17DA-4232-BED1-5BA51180065B}"/>
              </a:ext>
            </a:extLst>
          </p:cNvPr>
          <p:cNvSpPr>
            <a:spLocks noGrp="1"/>
          </p:cNvSpPr>
          <p:nvPr>
            <p:ph type="sldNum" sz="quarter" idx="12"/>
          </p:nvPr>
        </p:nvSpPr>
        <p:spPr/>
        <p:txBody>
          <a:bodyPr/>
          <a:lstStyle/>
          <a:p>
            <a:fld id="{74ABBA0F-ED8F-4A6E-AA06-FEAFBF3D52EE}" type="slidenum">
              <a:rPr lang="en-US" smtClean="0"/>
              <a:t>67</a:t>
            </a:fld>
            <a:endParaRPr lang="en-US"/>
          </a:p>
        </p:txBody>
      </p:sp>
    </p:spTree>
    <p:extLst>
      <p:ext uri="{BB962C8B-B14F-4D97-AF65-F5344CB8AC3E}">
        <p14:creationId xmlns:p14="http://schemas.microsoft.com/office/powerpoint/2010/main" val="1391186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DE24B6A3-9DE0-4440-8F1B-FAF8C9D349DF}"/>
              </a:ext>
            </a:extLst>
          </p:cNvPr>
          <p:cNvSpPr txBox="1"/>
          <p:nvPr/>
        </p:nvSpPr>
        <p:spPr>
          <a:xfrm>
            <a:off x="4634071" y="248478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6676929-5C93-4C3E-976D-760786A46740}"/>
              </a:ext>
            </a:extLst>
          </p:cNvPr>
          <p:cNvCxnSpPr>
            <a:cxnSpLocks/>
            <a:endCxn id="3" idx="0"/>
          </p:cNvCxnSpPr>
          <p:nvPr/>
        </p:nvCxnSpPr>
        <p:spPr>
          <a:xfrm flipH="1">
            <a:off x="5002371" y="1854200"/>
            <a:ext cx="814230" cy="630585"/>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78A1D679-E606-40AE-A48D-D46FEC5C21C0}"/>
                  </a:ext>
                </a:extLst>
              </p:cNvPr>
              <p:cNvSpPr txBox="1"/>
              <p:nvPr/>
            </p:nvSpPr>
            <p:spPr>
              <a:xfrm>
                <a:off x="4743456" y="1629605"/>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78A1D679-E606-40AE-A48D-D46FEC5C21C0}"/>
                  </a:ext>
                </a:extLst>
              </p:cNvPr>
              <p:cNvSpPr txBox="1">
                <a:spLocks noRot="1" noChangeAspect="1" noMove="1" noResize="1" noEditPoints="1" noAdjustHandles="1" noChangeArrowheads="1" noChangeShapeType="1" noTextEdit="1"/>
              </p:cNvSpPr>
              <p:nvPr/>
            </p:nvSpPr>
            <p:spPr>
              <a:xfrm>
                <a:off x="4743456" y="1629605"/>
                <a:ext cx="736600" cy="537327"/>
              </a:xfrm>
              <a:prstGeom prst="rect">
                <a:avLst/>
              </a:prstGeom>
              <a:blipFill>
                <a:blip r:embed="rId2"/>
                <a:stretch>
                  <a:fillRect b="-1136"/>
                </a:stretch>
              </a:blipFill>
            </p:spPr>
            <p:txBody>
              <a:bodyPr/>
              <a:lstStyle/>
              <a:p>
                <a:r>
                  <a:rPr lang="en-US">
                    <a:noFill/>
                  </a:rPr>
                  <a:t> </a:t>
                </a:r>
              </a:p>
            </p:txBody>
          </p:sp>
        </mc:Fallback>
      </mc:AlternateContent>
      <p:cxnSp>
        <p:nvCxnSpPr>
          <p:cNvPr id="27" name="Đường nối Thẳng 26">
            <a:extLst>
              <a:ext uri="{FF2B5EF4-FFF2-40B4-BE49-F238E27FC236}">
                <a16:creationId xmlns:a16="http://schemas.microsoft.com/office/drawing/2014/main" id="{874A2E9B-FE77-4DD1-A0F9-11F25C92F0D7}"/>
              </a:ext>
            </a:extLst>
          </p:cNvPr>
          <p:cNvCxnSpPr>
            <a:cxnSpLocks/>
            <a:stCxn id="11" idx="1"/>
            <a:endCxn id="3" idx="2"/>
          </p:cNvCxnSpPr>
          <p:nvPr/>
        </p:nvCxnSpPr>
        <p:spPr>
          <a:xfrm flipH="1" flipV="1">
            <a:off x="5002371" y="2854117"/>
            <a:ext cx="855821" cy="663183"/>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9ADC92D2-5159-430A-990B-4E248CD09D00}"/>
                  </a:ext>
                </a:extLst>
              </p:cNvPr>
              <p:cNvSpPr txBox="1"/>
              <p:nvPr/>
            </p:nvSpPr>
            <p:spPr>
              <a:xfrm>
                <a:off x="4730352" y="3251490"/>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num>
                        <m:den>
                          <m:rad>
                            <m:radPr>
                              <m:degHide m:val="on"/>
                              <m:ctrlPr>
                                <a:rPr lang="en-US" sz="1400" i="1">
                                  <a:latin typeface="Cambria Math" panose="02040503050406030204" pitchFamily="18" charset="0"/>
                                  <a:ea typeface="Cambria" panose="02040503050406030204" pitchFamily="18" charset="0"/>
                                </a:rPr>
                              </m:ctrlPr>
                            </m:radPr>
                            <m:deg/>
                            <m:e>
                              <m:r>
                                <a:rPr lang="en-US" sz="1400" i="1">
                                  <a:latin typeface="Cambria Math" panose="02040503050406030204" pitchFamily="18" charset="0"/>
                                  <a:ea typeface="Cambria" panose="02040503050406030204" pitchFamily="18" charset="0"/>
                                </a:rPr>
                                <m:t>2</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9" name="Hộp Văn bản 8">
                <a:extLst>
                  <a:ext uri="{FF2B5EF4-FFF2-40B4-BE49-F238E27FC236}">
                    <a16:creationId xmlns:a16="http://schemas.microsoft.com/office/drawing/2014/main" id="{9ADC92D2-5159-430A-990B-4E248CD09D00}"/>
                  </a:ext>
                </a:extLst>
              </p:cNvPr>
              <p:cNvSpPr txBox="1">
                <a:spLocks noRot="1" noChangeAspect="1" noMove="1" noResize="1" noEditPoints="1" noAdjustHandles="1" noChangeArrowheads="1" noChangeShapeType="1" noTextEdit="1"/>
              </p:cNvSpPr>
              <p:nvPr/>
            </p:nvSpPr>
            <p:spPr>
              <a:xfrm>
                <a:off x="4730352" y="3251490"/>
                <a:ext cx="736600" cy="537327"/>
              </a:xfrm>
              <a:prstGeom prst="rect">
                <a:avLst/>
              </a:prstGeom>
              <a:blipFill>
                <a:blip r:embed="rId3"/>
                <a:stretch>
                  <a:fillRect/>
                </a:stretch>
              </a:blipFill>
            </p:spPr>
            <p:txBody>
              <a:bodyPr/>
              <a:lstStyle/>
              <a:p>
                <a:r>
                  <a:rPr lang="en-US">
                    <a:noFill/>
                  </a:rPr>
                  <a:t> </a:t>
                </a:r>
              </a:p>
            </p:txBody>
          </p:sp>
        </mc:Fallback>
      </mc:AlternateContent>
      <p:sp>
        <p:nvSpPr>
          <p:cNvPr id="10" name="Hộp Văn bản 9">
            <a:extLst>
              <a:ext uri="{FF2B5EF4-FFF2-40B4-BE49-F238E27FC236}">
                <a16:creationId xmlns:a16="http://schemas.microsoft.com/office/drawing/2014/main" id="{42E3F257-B8B7-48F0-A762-07B5E0CAD006}"/>
              </a:ext>
            </a:extLst>
          </p:cNvPr>
          <p:cNvSpPr txBox="1"/>
          <p:nvPr/>
        </p:nvSpPr>
        <p:spPr>
          <a:xfrm>
            <a:off x="5858192" y="16695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11" name="Hộp Văn bản 10">
            <a:extLst>
              <a:ext uri="{FF2B5EF4-FFF2-40B4-BE49-F238E27FC236}">
                <a16:creationId xmlns:a16="http://schemas.microsoft.com/office/drawing/2014/main" id="{EBC9BBF1-7AAB-4476-B69E-C76AC9A64432}"/>
              </a:ext>
            </a:extLst>
          </p:cNvPr>
          <p:cNvSpPr txBox="1"/>
          <p:nvPr/>
        </p:nvSpPr>
        <p:spPr>
          <a:xfrm>
            <a:off x="5858192" y="33326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39" name="Đường nối Thẳng 38">
            <a:extLst>
              <a:ext uri="{FF2B5EF4-FFF2-40B4-BE49-F238E27FC236}">
                <a16:creationId xmlns:a16="http://schemas.microsoft.com/office/drawing/2014/main" id="{FD7EF195-5B2C-43AA-8C2C-3AF623252D92}"/>
              </a:ext>
            </a:extLst>
          </p:cNvPr>
          <p:cNvCxnSpPr>
            <a:cxnSpLocks/>
          </p:cNvCxnSpPr>
          <p:nvPr/>
        </p:nvCxnSpPr>
        <p:spPr>
          <a:xfrm flipH="1">
            <a:off x="6226492" y="1130300"/>
            <a:ext cx="1190308" cy="72390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14" name="Hộp Văn bản 13">
            <a:extLst>
              <a:ext uri="{FF2B5EF4-FFF2-40B4-BE49-F238E27FC236}">
                <a16:creationId xmlns:a16="http://schemas.microsoft.com/office/drawing/2014/main" id="{A88D0BCE-AC48-48EB-9437-5FBB69CC3254}"/>
              </a:ext>
            </a:extLst>
          </p:cNvPr>
          <p:cNvSpPr txBox="1"/>
          <p:nvPr/>
        </p:nvSpPr>
        <p:spPr>
          <a:xfrm>
            <a:off x="7405418" y="9456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3</a:t>
            </a:r>
          </a:p>
        </p:txBody>
      </p:sp>
      <p:sp>
        <p:nvSpPr>
          <p:cNvPr id="16" name="Hộp Văn bản 15">
            <a:extLst>
              <a:ext uri="{FF2B5EF4-FFF2-40B4-BE49-F238E27FC236}">
                <a16:creationId xmlns:a16="http://schemas.microsoft.com/office/drawing/2014/main" id="{6B7D6505-5C61-4858-8AB2-B3FAE1F16060}"/>
              </a:ext>
            </a:extLst>
          </p:cNvPr>
          <p:cNvSpPr txBox="1"/>
          <p:nvPr/>
        </p:nvSpPr>
        <p:spPr>
          <a:xfrm>
            <a:off x="7405418" y="166624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4</a:t>
            </a:r>
          </a:p>
        </p:txBody>
      </p:sp>
      <p:sp>
        <p:nvSpPr>
          <p:cNvPr id="17" name="Hộp Văn bản 16">
            <a:extLst>
              <a:ext uri="{FF2B5EF4-FFF2-40B4-BE49-F238E27FC236}">
                <a16:creationId xmlns:a16="http://schemas.microsoft.com/office/drawing/2014/main" id="{700F3610-3130-48A1-9BD4-4B38C8137B8A}"/>
              </a:ext>
            </a:extLst>
          </p:cNvPr>
          <p:cNvSpPr txBox="1"/>
          <p:nvPr/>
        </p:nvSpPr>
        <p:spPr>
          <a:xfrm>
            <a:off x="7416800" y="249924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5</a:t>
            </a:r>
          </a:p>
        </p:txBody>
      </p:sp>
      <p:cxnSp>
        <p:nvCxnSpPr>
          <p:cNvPr id="47" name="Đường nối Thẳng 46">
            <a:extLst>
              <a:ext uri="{FF2B5EF4-FFF2-40B4-BE49-F238E27FC236}">
                <a16:creationId xmlns:a16="http://schemas.microsoft.com/office/drawing/2014/main" id="{32558A0F-B26C-466F-A8F3-0A947643DA83}"/>
              </a:ext>
            </a:extLst>
          </p:cNvPr>
          <p:cNvCxnSpPr>
            <a:cxnSpLocks/>
            <a:stCxn id="16" idx="1"/>
          </p:cNvCxnSpPr>
          <p:nvPr/>
        </p:nvCxnSpPr>
        <p:spPr>
          <a:xfrm flipH="1">
            <a:off x="6226492" y="1850912"/>
            <a:ext cx="1178926"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50" name="Đường nối Thẳng 49">
            <a:extLst>
              <a:ext uri="{FF2B5EF4-FFF2-40B4-BE49-F238E27FC236}">
                <a16:creationId xmlns:a16="http://schemas.microsoft.com/office/drawing/2014/main" id="{23BA923E-6899-4163-BB6D-3D00EA0D3E35}"/>
              </a:ext>
            </a:extLst>
          </p:cNvPr>
          <p:cNvCxnSpPr>
            <a:cxnSpLocks/>
            <a:stCxn id="17" idx="1"/>
          </p:cNvCxnSpPr>
          <p:nvPr/>
        </p:nvCxnSpPr>
        <p:spPr>
          <a:xfrm flipH="1" flipV="1">
            <a:off x="6226492" y="1854200"/>
            <a:ext cx="1190308" cy="829714"/>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26" name="Hộp Văn bản 25">
            <a:extLst>
              <a:ext uri="{FF2B5EF4-FFF2-40B4-BE49-F238E27FC236}">
                <a16:creationId xmlns:a16="http://schemas.microsoft.com/office/drawing/2014/main" id="{29B62D9D-138F-474F-B99F-5D0C46B77B06}"/>
              </a:ext>
            </a:extLst>
          </p:cNvPr>
          <p:cNvSpPr txBox="1"/>
          <p:nvPr/>
        </p:nvSpPr>
        <p:spPr>
          <a:xfrm>
            <a:off x="7392712" y="413307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7</a:t>
            </a:r>
          </a:p>
        </p:txBody>
      </p:sp>
      <p:sp>
        <p:nvSpPr>
          <p:cNvPr id="61" name="Hộp Văn bản 60">
            <a:extLst>
              <a:ext uri="{FF2B5EF4-FFF2-40B4-BE49-F238E27FC236}">
                <a16:creationId xmlns:a16="http://schemas.microsoft.com/office/drawing/2014/main" id="{2E77F570-C8A2-40BC-8270-1BA33E91FDCA}"/>
              </a:ext>
            </a:extLst>
          </p:cNvPr>
          <p:cNvSpPr txBox="1"/>
          <p:nvPr/>
        </p:nvSpPr>
        <p:spPr>
          <a:xfrm>
            <a:off x="7405418" y="3338726"/>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6</a:t>
            </a:r>
          </a:p>
        </p:txBody>
      </p:sp>
      <p:cxnSp>
        <p:nvCxnSpPr>
          <p:cNvPr id="65" name="Đường nối Thẳng 64">
            <a:extLst>
              <a:ext uri="{FF2B5EF4-FFF2-40B4-BE49-F238E27FC236}">
                <a16:creationId xmlns:a16="http://schemas.microsoft.com/office/drawing/2014/main" id="{15CC9930-A8CC-4025-952C-92E2C106D67A}"/>
              </a:ext>
            </a:extLst>
          </p:cNvPr>
          <p:cNvCxnSpPr>
            <a:cxnSpLocks/>
          </p:cNvCxnSpPr>
          <p:nvPr/>
        </p:nvCxnSpPr>
        <p:spPr>
          <a:xfrm flipH="1" flipV="1">
            <a:off x="6192574" y="3541026"/>
            <a:ext cx="1190308" cy="829714"/>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66" name="Đường nối Thẳng 65">
            <a:extLst>
              <a:ext uri="{FF2B5EF4-FFF2-40B4-BE49-F238E27FC236}">
                <a16:creationId xmlns:a16="http://schemas.microsoft.com/office/drawing/2014/main" id="{E210CDF1-7825-484F-9ACF-B00D231992F8}"/>
              </a:ext>
            </a:extLst>
          </p:cNvPr>
          <p:cNvCxnSpPr>
            <a:cxnSpLocks/>
          </p:cNvCxnSpPr>
          <p:nvPr/>
        </p:nvCxnSpPr>
        <p:spPr>
          <a:xfrm flipH="1">
            <a:off x="6192574" y="3541026"/>
            <a:ext cx="1178926"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67" name="Đường nối Thẳng 66">
            <a:extLst>
              <a:ext uri="{FF2B5EF4-FFF2-40B4-BE49-F238E27FC236}">
                <a16:creationId xmlns:a16="http://schemas.microsoft.com/office/drawing/2014/main" id="{8B9C81FB-E989-47FC-8DF0-269D2EFE991F}"/>
              </a:ext>
            </a:extLst>
          </p:cNvPr>
          <p:cNvCxnSpPr>
            <a:cxnSpLocks/>
          </p:cNvCxnSpPr>
          <p:nvPr/>
        </p:nvCxnSpPr>
        <p:spPr>
          <a:xfrm flipH="1">
            <a:off x="6212483" y="2807949"/>
            <a:ext cx="1190308" cy="72390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1" name="Hộp Văn bản 70">
                <a:extLst>
                  <a:ext uri="{FF2B5EF4-FFF2-40B4-BE49-F238E27FC236}">
                    <a16:creationId xmlns:a16="http://schemas.microsoft.com/office/drawing/2014/main" id="{A678164A-254B-4685-B812-E52A77372455}"/>
                  </a:ext>
                </a:extLst>
              </p:cNvPr>
              <p:cNvSpPr txBox="1"/>
              <p:nvPr/>
            </p:nvSpPr>
            <p:spPr>
              <a:xfrm>
                <a:off x="7759281" y="805019"/>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71" name="Hộp Văn bản 70">
                <a:extLst>
                  <a:ext uri="{FF2B5EF4-FFF2-40B4-BE49-F238E27FC236}">
                    <a16:creationId xmlns:a16="http://schemas.microsoft.com/office/drawing/2014/main" id="{A678164A-254B-4685-B812-E52A77372455}"/>
                  </a:ext>
                </a:extLst>
              </p:cNvPr>
              <p:cNvSpPr txBox="1">
                <a:spLocks noRot="1" noChangeAspect="1" noMove="1" noResize="1" noEditPoints="1" noAdjustHandles="1" noChangeArrowheads="1" noChangeShapeType="1" noTextEdit="1"/>
              </p:cNvSpPr>
              <p:nvPr/>
            </p:nvSpPr>
            <p:spPr>
              <a:xfrm>
                <a:off x="7759281" y="805019"/>
                <a:ext cx="7366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Hộp Văn bản 77">
                <a:extLst>
                  <a:ext uri="{FF2B5EF4-FFF2-40B4-BE49-F238E27FC236}">
                    <a16:creationId xmlns:a16="http://schemas.microsoft.com/office/drawing/2014/main" id="{1ACC6EF7-0B77-45C8-95CD-A9D39DDBA366}"/>
                  </a:ext>
                </a:extLst>
              </p:cNvPr>
              <p:cNvSpPr txBox="1"/>
              <p:nvPr/>
            </p:nvSpPr>
            <p:spPr>
              <a:xfrm>
                <a:off x="6712396" y="1335115"/>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m:t>
                          </m:r>
                          <m:r>
                            <a:rPr lang="en-US" sz="1400" i="1">
                              <a:latin typeface="Cambria Math" panose="02040503050406030204" pitchFamily="18" charset="0"/>
                              <a:ea typeface="Cambria" panose="02040503050406030204" pitchFamily="18" charset="0"/>
                            </a:rPr>
                            <m:t>1</m:t>
                          </m:r>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𝐼</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6</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78" name="Hộp Văn bản 77">
                <a:extLst>
                  <a:ext uri="{FF2B5EF4-FFF2-40B4-BE49-F238E27FC236}">
                    <a16:creationId xmlns:a16="http://schemas.microsoft.com/office/drawing/2014/main" id="{1ACC6EF7-0B77-45C8-95CD-A9D39DDBA366}"/>
                  </a:ext>
                </a:extLst>
              </p:cNvPr>
              <p:cNvSpPr txBox="1">
                <a:spLocks noRot="1" noChangeAspect="1" noMove="1" noResize="1" noEditPoints="1" noAdjustHandles="1" noChangeArrowheads="1" noChangeShapeType="1" noTextEdit="1"/>
              </p:cNvSpPr>
              <p:nvPr/>
            </p:nvSpPr>
            <p:spPr>
              <a:xfrm>
                <a:off x="6712396" y="1335115"/>
                <a:ext cx="736600" cy="537327"/>
              </a:xfrm>
              <a:prstGeom prst="rect">
                <a:avLst/>
              </a:prstGeom>
              <a:blipFill>
                <a:blip r:embed="rId5"/>
                <a:stretch>
                  <a:fillRect b="-1136"/>
                </a:stretch>
              </a:blipFill>
            </p:spPr>
            <p:txBody>
              <a:bodyPr/>
              <a:lstStyle/>
              <a:p>
                <a:r>
                  <a:rPr lang="en-US">
                    <a:noFill/>
                  </a:rPr>
                  <a:t> </a:t>
                </a:r>
              </a:p>
            </p:txBody>
          </p:sp>
        </mc:Fallback>
      </mc:AlternateContent>
      <p:sp>
        <p:nvSpPr>
          <p:cNvPr id="80" name="Cung 79">
            <a:extLst>
              <a:ext uri="{FF2B5EF4-FFF2-40B4-BE49-F238E27FC236}">
                <a16:creationId xmlns:a16="http://schemas.microsoft.com/office/drawing/2014/main" id="{C761DF22-20A7-4090-9479-2BF6A1CB4CC9}"/>
              </a:ext>
            </a:extLst>
          </p:cNvPr>
          <p:cNvSpPr/>
          <p:nvPr/>
        </p:nvSpPr>
        <p:spPr>
          <a:xfrm rot="1646626">
            <a:off x="7504972" y="866870"/>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2" name="Cung 81">
            <a:extLst>
              <a:ext uri="{FF2B5EF4-FFF2-40B4-BE49-F238E27FC236}">
                <a16:creationId xmlns:a16="http://schemas.microsoft.com/office/drawing/2014/main" id="{18C7B376-ED56-4AF1-A052-9601119E54FD}"/>
              </a:ext>
            </a:extLst>
          </p:cNvPr>
          <p:cNvSpPr/>
          <p:nvPr/>
        </p:nvSpPr>
        <p:spPr>
          <a:xfrm rot="1646626">
            <a:off x="7578998" y="1578758"/>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4" name="Cung 83">
            <a:extLst>
              <a:ext uri="{FF2B5EF4-FFF2-40B4-BE49-F238E27FC236}">
                <a16:creationId xmlns:a16="http://schemas.microsoft.com/office/drawing/2014/main" id="{86B6CD23-1020-48D0-BCF3-0502F8E5AA1D}"/>
              </a:ext>
            </a:extLst>
          </p:cNvPr>
          <p:cNvSpPr/>
          <p:nvPr/>
        </p:nvSpPr>
        <p:spPr>
          <a:xfrm rot="1646626">
            <a:off x="7573745" y="2383034"/>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6" name="Cung 85">
            <a:extLst>
              <a:ext uri="{FF2B5EF4-FFF2-40B4-BE49-F238E27FC236}">
                <a16:creationId xmlns:a16="http://schemas.microsoft.com/office/drawing/2014/main" id="{B2D9D01E-4EE0-4053-8E7B-7B8F19EF2DB3}"/>
              </a:ext>
            </a:extLst>
          </p:cNvPr>
          <p:cNvSpPr/>
          <p:nvPr/>
        </p:nvSpPr>
        <p:spPr>
          <a:xfrm rot="1646626">
            <a:off x="7600543" y="3244358"/>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8" name="Cung 87">
            <a:extLst>
              <a:ext uri="{FF2B5EF4-FFF2-40B4-BE49-F238E27FC236}">
                <a16:creationId xmlns:a16="http://schemas.microsoft.com/office/drawing/2014/main" id="{D9E4B0B0-06D5-4C01-BE1A-1EAA54C9F1DE}"/>
              </a:ext>
            </a:extLst>
          </p:cNvPr>
          <p:cNvSpPr/>
          <p:nvPr/>
        </p:nvSpPr>
        <p:spPr>
          <a:xfrm rot="1646626">
            <a:off x="7628559" y="4084602"/>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Hộp Văn bản 89">
                <a:extLst>
                  <a:ext uri="{FF2B5EF4-FFF2-40B4-BE49-F238E27FC236}">
                    <a16:creationId xmlns:a16="http://schemas.microsoft.com/office/drawing/2014/main" id="{68DE55E1-80E9-48FA-8ED9-A9BE367E5301}"/>
                  </a:ext>
                </a:extLst>
              </p:cNvPr>
              <p:cNvSpPr txBox="1"/>
              <p:nvPr/>
            </p:nvSpPr>
            <p:spPr>
              <a:xfrm>
                <a:off x="7773299" y="1440151"/>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0" name="Hộp Văn bản 89">
                <a:extLst>
                  <a:ext uri="{FF2B5EF4-FFF2-40B4-BE49-F238E27FC236}">
                    <a16:creationId xmlns:a16="http://schemas.microsoft.com/office/drawing/2014/main" id="{68DE55E1-80E9-48FA-8ED9-A9BE367E5301}"/>
                  </a:ext>
                </a:extLst>
              </p:cNvPr>
              <p:cNvSpPr txBox="1">
                <a:spLocks noRot="1" noChangeAspect="1" noMove="1" noResize="1" noEditPoints="1" noAdjustHandles="1" noChangeArrowheads="1" noChangeShapeType="1" noTextEdit="1"/>
              </p:cNvSpPr>
              <p:nvPr/>
            </p:nvSpPr>
            <p:spPr>
              <a:xfrm>
                <a:off x="7773299" y="1440151"/>
                <a:ext cx="7366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Hộp Văn bản 91">
                <a:extLst>
                  <a:ext uri="{FF2B5EF4-FFF2-40B4-BE49-F238E27FC236}">
                    <a16:creationId xmlns:a16="http://schemas.microsoft.com/office/drawing/2014/main" id="{B5FE0176-73FD-4D3E-9780-FDD3E810EFF0}"/>
                  </a:ext>
                </a:extLst>
              </p:cNvPr>
              <p:cNvSpPr txBox="1"/>
              <p:nvPr/>
            </p:nvSpPr>
            <p:spPr>
              <a:xfrm>
                <a:off x="7747480" y="2191471"/>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2" name="Hộp Văn bản 91">
                <a:extLst>
                  <a:ext uri="{FF2B5EF4-FFF2-40B4-BE49-F238E27FC236}">
                    <a16:creationId xmlns:a16="http://schemas.microsoft.com/office/drawing/2014/main" id="{B5FE0176-73FD-4D3E-9780-FDD3E810EFF0}"/>
                  </a:ext>
                </a:extLst>
              </p:cNvPr>
              <p:cNvSpPr txBox="1">
                <a:spLocks noRot="1" noChangeAspect="1" noMove="1" noResize="1" noEditPoints="1" noAdjustHandles="1" noChangeArrowheads="1" noChangeShapeType="1" noTextEdit="1"/>
              </p:cNvSpPr>
              <p:nvPr/>
            </p:nvSpPr>
            <p:spPr>
              <a:xfrm>
                <a:off x="7747480" y="2191471"/>
                <a:ext cx="7366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Hộp Văn bản 93">
                <a:extLst>
                  <a:ext uri="{FF2B5EF4-FFF2-40B4-BE49-F238E27FC236}">
                    <a16:creationId xmlns:a16="http://schemas.microsoft.com/office/drawing/2014/main" id="{D30450F0-10FD-441A-8121-74A9668CA818}"/>
                  </a:ext>
                </a:extLst>
              </p:cNvPr>
              <p:cNvSpPr txBox="1"/>
              <p:nvPr/>
            </p:nvSpPr>
            <p:spPr>
              <a:xfrm>
                <a:off x="7773299" y="3041720"/>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4" name="Hộp Văn bản 93">
                <a:extLst>
                  <a:ext uri="{FF2B5EF4-FFF2-40B4-BE49-F238E27FC236}">
                    <a16:creationId xmlns:a16="http://schemas.microsoft.com/office/drawing/2014/main" id="{D30450F0-10FD-441A-8121-74A9668CA818}"/>
                  </a:ext>
                </a:extLst>
              </p:cNvPr>
              <p:cNvSpPr txBox="1">
                <a:spLocks noRot="1" noChangeAspect="1" noMove="1" noResize="1" noEditPoints="1" noAdjustHandles="1" noChangeArrowheads="1" noChangeShapeType="1" noTextEdit="1"/>
              </p:cNvSpPr>
              <p:nvPr/>
            </p:nvSpPr>
            <p:spPr>
              <a:xfrm>
                <a:off x="7773299" y="3041720"/>
                <a:ext cx="7366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Hộp Văn bản 95">
                <a:extLst>
                  <a:ext uri="{FF2B5EF4-FFF2-40B4-BE49-F238E27FC236}">
                    <a16:creationId xmlns:a16="http://schemas.microsoft.com/office/drawing/2014/main" id="{AD124457-7BF8-486C-AA48-0A6D2A0F23AF}"/>
                  </a:ext>
                </a:extLst>
              </p:cNvPr>
              <p:cNvSpPr txBox="1"/>
              <p:nvPr/>
            </p:nvSpPr>
            <p:spPr>
              <a:xfrm>
                <a:off x="7773299" y="3803223"/>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panose="02040503050406030204" pitchFamily="18" charset="0"/>
                        </a:rPr>
                        <m:t>1</m:t>
                      </m:r>
                    </m:oMath>
                  </m:oMathPara>
                </a14:m>
                <a:endParaRPr lang="en-US" sz="1400">
                  <a:latin typeface="Cambria" panose="02040503050406030204" pitchFamily="18" charset="0"/>
                  <a:ea typeface="Cambria" panose="02040503050406030204" pitchFamily="18" charset="0"/>
                </a:endParaRPr>
              </a:p>
            </p:txBody>
          </p:sp>
        </mc:Choice>
        <mc:Fallback xmlns="">
          <p:sp>
            <p:nvSpPr>
              <p:cNvPr id="96" name="Hộp Văn bản 95">
                <a:extLst>
                  <a:ext uri="{FF2B5EF4-FFF2-40B4-BE49-F238E27FC236}">
                    <a16:creationId xmlns:a16="http://schemas.microsoft.com/office/drawing/2014/main" id="{AD124457-7BF8-486C-AA48-0A6D2A0F23AF}"/>
                  </a:ext>
                </a:extLst>
              </p:cNvPr>
              <p:cNvSpPr txBox="1">
                <a:spLocks noRot="1" noChangeAspect="1" noMove="1" noResize="1" noEditPoints="1" noAdjustHandles="1" noChangeArrowheads="1" noChangeShapeType="1" noTextEdit="1"/>
              </p:cNvSpPr>
              <p:nvPr/>
            </p:nvSpPr>
            <p:spPr>
              <a:xfrm>
                <a:off x="7773299" y="3803223"/>
                <a:ext cx="736600" cy="307777"/>
              </a:xfrm>
              <a:prstGeom prst="rect">
                <a:avLst/>
              </a:prstGeom>
              <a:blipFill>
                <a:blip r:embed="rId7"/>
                <a:stretch>
                  <a:fillRect/>
                </a:stretch>
              </a:blipFill>
            </p:spPr>
            <p:txBody>
              <a:bodyPr/>
              <a:lstStyle/>
              <a:p>
                <a:r>
                  <a:rPr lang="en-US">
                    <a:noFill/>
                  </a:rPr>
                  <a:t> </a:t>
                </a:r>
              </a:p>
            </p:txBody>
          </p:sp>
        </mc:Fallback>
      </mc:AlternateContent>
      <p:pic>
        <p:nvPicPr>
          <p:cNvPr id="37" name="Hình ảnh 36">
            <a:extLst>
              <a:ext uri="{FF2B5EF4-FFF2-40B4-BE49-F238E27FC236}">
                <a16:creationId xmlns:a16="http://schemas.microsoft.com/office/drawing/2014/main" id="{C3FBDAEE-5FD2-4734-BD78-5DC957B53A41}"/>
              </a:ext>
            </a:extLst>
          </p:cNvPr>
          <p:cNvPicPr/>
          <p:nvPr/>
        </p:nvPicPr>
        <p:blipFill>
          <a:blip r:embed="rId8">
            <a:extLst>
              <a:ext uri="{28A0092B-C50C-407E-A947-70E740481C1C}">
                <a14:useLocalDpi xmlns:a14="http://schemas.microsoft.com/office/drawing/2010/main" val="0"/>
              </a:ext>
            </a:extLst>
          </a:blip>
          <a:stretch>
            <a:fillRect/>
          </a:stretch>
        </p:blipFill>
        <p:spPr>
          <a:xfrm>
            <a:off x="311150" y="841036"/>
            <a:ext cx="3955040" cy="5445464"/>
          </a:xfrm>
          <a:prstGeom prst="rect">
            <a:avLst/>
          </a:prstGeom>
        </p:spPr>
      </p:pic>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FA831EC8-79EA-4D29-8E32-140F867F12E2}"/>
                  </a:ext>
                </a:extLst>
              </p:cNvPr>
              <p:cNvSpPr txBox="1"/>
              <p:nvPr/>
            </p:nvSpPr>
            <p:spPr>
              <a:xfrm>
                <a:off x="6864141" y="1970008"/>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m:t>
                          </m:r>
                          <m:r>
                            <a:rPr lang="en-US" sz="1400" i="1">
                              <a:latin typeface="Cambria Math" panose="02040503050406030204" pitchFamily="18" charset="0"/>
                              <a:ea typeface="Cambria" panose="02040503050406030204" pitchFamily="18" charset="0"/>
                            </a:rPr>
                            <m:t>1</m:t>
                          </m:r>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𝐼</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6</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2" name="Hộp Văn bản 1">
                <a:extLst>
                  <a:ext uri="{FF2B5EF4-FFF2-40B4-BE49-F238E27FC236}">
                    <a16:creationId xmlns:a16="http://schemas.microsoft.com/office/drawing/2014/main" id="{FA831EC8-79EA-4D29-8E32-140F867F12E2}"/>
                  </a:ext>
                </a:extLst>
              </p:cNvPr>
              <p:cNvSpPr txBox="1">
                <a:spLocks noRot="1" noChangeAspect="1" noMove="1" noResize="1" noEditPoints="1" noAdjustHandles="1" noChangeArrowheads="1" noChangeShapeType="1" noTextEdit="1"/>
              </p:cNvSpPr>
              <p:nvPr/>
            </p:nvSpPr>
            <p:spPr>
              <a:xfrm>
                <a:off x="6864141" y="1970008"/>
                <a:ext cx="736600" cy="537327"/>
              </a:xfrm>
              <a:prstGeom prst="rect">
                <a:avLst/>
              </a:prstGeom>
              <a:blipFill>
                <a:blip r:embed="rId9"/>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16309829-64B2-4423-A256-941BC3520AE5}"/>
                  </a:ext>
                </a:extLst>
              </p:cNvPr>
              <p:cNvSpPr txBox="1"/>
              <p:nvPr/>
            </p:nvSpPr>
            <p:spPr>
              <a:xfrm>
                <a:off x="6000960" y="2138069"/>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𝐼</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6</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5" name="Hộp Văn bản 4">
                <a:extLst>
                  <a:ext uri="{FF2B5EF4-FFF2-40B4-BE49-F238E27FC236}">
                    <a16:creationId xmlns:a16="http://schemas.microsoft.com/office/drawing/2014/main" id="{16309829-64B2-4423-A256-941BC3520AE5}"/>
                  </a:ext>
                </a:extLst>
              </p:cNvPr>
              <p:cNvSpPr txBox="1">
                <a:spLocks noRot="1" noChangeAspect="1" noMove="1" noResize="1" noEditPoints="1" noAdjustHandles="1" noChangeArrowheads="1" noChangeShapeType="1" noTextEdit="1"/>
              </p:cNvSpPr>
              <p:nvPr/>
            </p:nvSpPr>
            <p:spPr>
              <a:xfrm>
                <a:off x="6000960" y="2138069"/>
                <a:ext cx="736600" cy="53732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42216DD6-AB6E-4A1F-9C61-8EBD5AD70664}"/>
                  </a:ext>
                </a:extLst>
              </p:cNvPr>
              <p:cNvSpPr txBox="1"/>
              <p:nvPr/>
            </p:nvSpPr>
            <p:spPr>
              <a:xfrm>
                <a:off x="6023009" y="2756932"/>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m:t>
                          </m:r>
                          <m:r>
                            <a:rPr lang="en-US" sz="1400" i="1">
                              <a:latin typeface="Cambria Math" panose="02040503050406030204" pitchFamily="18" charset="0"/>
                              <a:ea typeface="Cambria" panose="02040503050406030204" pitchFamily="18" charset="0"/>
                            </a:rPr>
                            <m:t>1</m:t>
                          </m:r>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𝐼</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6</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6" name="Hộp Văn bản 5">
                <a:extLst>
                  <a:ext uri="{FF2B5EF4-FFF2-40B4-BE49-F238E27FC236}">
                    <a16:creationId xmlns:a16="http://schemas.microsoft.com/office/drawing/2014/main" id="{42216DD6-AB6E-4A1F-9C61-8EBD5AD70664}"/>
                  </a:ext>
                </a:extLst>
              </p:cNvPr>
              <p:cNvSpPr txBox="1">
                <a:spLocks noRot="1" noChangeAspect="1" noMove="1" noResize="1" noEditPoints="1" noAdjustHandles="1" noChangeArrowheads="1" noChangeShapeType="1" noTextEdit="1"/>
              </p:cNvSpPr>
              <p:nvPr/>
            </p:nvSpPr>
            <p:spPr>
              <a:xfrm>
                <a:off x="6023009" y="2756932"/>
                <a:ext cx="736600" cy="537327"/>
              </a:xfrm>
              <a:prstGeom prst="rect">
                <a:avLst/>
              </a:prstGeom>
              <a:blipFill>
                <a:blip r:embed="rId11"/>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D2D4AE62-D654-461D-88DE-C677F75829A9}"/>
                  </a:ext>
                </a:extLst>
              </p:cNvPr>
              <p:cNvSpPr txBox="1"/>
              <p:nvPr/>
            </p:nvSpPr>
            <p:spPr>
              <a:xfrm>
                <a:off x="6774049" y="3038112"/>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m:t>
                          </m:r>
                          <m:r>
                            <a:rPr lang="en-US" sz="1400" i="1">
                              <a:latin typeface="Cambria Math" panose="02040503050406030204" pitchFamily="18" charset="0"/>
                              <a:ea typeface="Cambria" panose="02040503050406030204" pitchFamily="18" charset="0"/>
                            </a:rPr>
                            <m:t>1</m:t>
                          </m:r>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𝐼</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6</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8" name="Hộp Văn bản 7">
                <a:extLst>
                  <a:ext uri="{FF2B5EF4-FFF2-40B4-BE49-F238E27FC236}">
                    <a16:creationId xmlns:a16="http://schemas.microsoft.com/office/drawing/2014/main" id="{D2D4AE62-D654-461D-88DE-C677F75829A9}"/>
                  </a:ext>
                </a:extLst>
              </p:cNvPr>
              <p:cNvSpPr txBox="1">
                <a:spLocks noRot="1" noChangeAspect="1" noMove="1" noResize="1" noEditPoints="1" noAdjustHandles="1" noChangeArrowheads="1" noChangeShapeType="1" noTextEdit="1"/>
              </p:cNvSpPr>
              <p:nvPr/>
            </p:nvSpPr>
            <p:spPr>
              <a:xfrm>
                <a:off x="6774049" y="3038112"/>
                <a:ext cx="736600" cy="5373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CA0C074D-236B-4676-94B4-2CD845E41AAB}"/>
                  </a:ext>
                </a:extLst>
              </p:cNvPr>
              <p:cNvSpPr txBox="1"/>
              <p:nvPr/>
            </p:nvSpPr>
            <p:spPr>
              <a:xfrm>
                <a:off x="6814113" y="3633797"/>
                <a:ext cx="736600" cy="5373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i="1">
                              <a:latin typeface="Cambria Math" panose="02040503050406030204" pitchFamily="18" charset="0"/>
                              <a:ea typeface="Cambria" panose="02040503050406030204" pitchFamily="18" charset="0"/>
                            </a:rPr>
                            <m:t>1</m:t>
                          </m:r>
                          <m:r>
                            <a:rPr lang="en-US" sz="1400" b="0" i="1" smtClean="0">
                              <a:latin typeface="Cambria Math" panose="02040503050406030204" pitchFamily="18" charset="0"/>
                              <a:ea typeface="Cambria" panose="02040503050406030204" pitchFamily="18" charset="0"/>
                            </a:rPr>
                            <m:t>−</m:t>
                          </m:r>
                          <m:r>
                            <a:rPr lang="en-US" sz="1400" b="0" i="1" smtClean="0">
                              <a:latin typeface="Cambria Math" panose="02040503050406030204" pitchFamily="18" charset="0"/>
                              <a:ea typeface="Cambria" panose="02040503050406030204" pitchFamily="18" charset="0"/>
                            </a:rPr>
                            <m:t>𝐼</m:t>
                          </m:r>
                        </m:num>
                        <m:den>
                          <m:rad>
                            <m:radPr>
                              <m:degHide m:val="on"/>
                              <m:ctrlPr>
                                <a:rPr lang="en-US" sz="1400" i="1">
                                  <a:latin typeface="Cambria Math" panose="02040503050406030204" pitchFamily="18" charset="0"/>
                                  <a:ea typeface="Cambria" panose="02040503050406030204" pitchFamily="18" charset="0"/>
                                </a:rPr>
                              </m:ctrlPr>
                            </m:radPr>
                            <m:deg/>
                            <m:e>
                              <m:r>
                                <a:rPr lang="en-US" sz="1400" b="0" i="1" smtClean="0">
                                  <a:latin typeface="Cambria Math" panose="02040503050406030204" pitchFamily="18" charset="0"/>
                                  <a:ea typeface="Cambria" panose="02040503050406030204" pitchFamily="18" charset="0"/>
                                </a:rPr>
                                <m:t>6</m:t>
                              </m:r>
                            </m:e>
                          </m:rad>
                        </m:den>
                      </m:f>
                    </m:oMath>
                  </m:oMathPara>
                </a14:m>
                <a:endParaRPr lang="en-US" sz="1400">
                  <a:latin typeface="Cambria" panose="02040503050406030204" pitchFamily="18" charset="0"/>
                  <a:ea typeface="Cambria" panose="02040503050406030204" pitchFamily="18" charset="0"/>
                </a:endParaRPr>
              </a:p>
            </p:txBody>
          </p:sp>
        </mc:Choice>
        <mc:Fallback xmlns="">
          <p:sp>
            <p:nvSpPr>
              <p:cNvPr id="12" name="Hộp Văn bản 11">
                <a:extLst>
                  <a:ext uri="{FF2B5EF4-FFF2-40B4-BE49-F238E27FC236}">
                    <a16:creationId xmlns:a16="http://schemas.microsoft.com/office/drawing/2014/main" id="{CA0C074D-236B-4676-94B4-2CD845E41AAB}"/>
                  </a:ext>
                </a:extLst>
              </p:cNvPr>
              <p:cNvSpPr txBox="1">
                <a:spLocks noRot="1" noChangeAspect="1" noMove="1" noResize="1" noEditPoints="1" noAdjustHandles="1" noChangeArrowheads="1" noChangeShapeType="1" noTextEdit="1"/>
              </p:cNvSpPr>
              <p:nvPr/>
            </p:nvSpPr>
            <p:spPr>
              <a:xfrm>
                <a:off x="6814113" y="3633797"/>
                <a:ext cx="736600" cy="537327"/>
              </a:xfrm>
              <a:prstGeom prst="rect">
                <a:avLst/>
              </a:prstGeom>
              <a:blipFill>
                <a:blip r:embed="rId13"/>
                <a:stretch>
                  <a:fillRect b="-1136"/>
                </a:stretch>
              </a:blipFill>
            </p:spPr>
            <p:txBody>
              <a:bodyPr/>
              <a:lstStyle/>
              <a:p>
                <a:r>
                  <a:rPr lang="en-US">
                    <a:noFill/>
                  </a:rPr>
                  <a:t> </a:t>
                </a:r>
              </a:p>
            </p:txBody>
          </p:sp>
        </mc:Fallback>
      </mc:AlternateContent>
      <p:sp>
        <p:nvSpPr>
          <p:cNvPr id="13" name="Chỗ dành sẵn cho Số hiệu Bản chiếu 12">
            <a:extLst>
              <a:ext uri="{FF2B5EF4-FFF2-40B4-BE49-F238E27FC236}">
                <a16:creationId xmlns:a16="http://schemas.microsoft.com/office/drawing/2014/main" id="{2A64EEBD-0B3F-4598-9D65-5A22CB1E3C28}"/>
              </a:ext>
            </a:extLst>
          </p:cNvPr>
          <p:cNvSpPr>
            <a:spLocks noGrp="1"/>
          </p:cNvSpPr>
          <p:nvPr>
            <p:ph type="sldNum" sz="quarter" idx="12"/>
          </p:nvPr>
        </p:nvSpPr>
        <p:spPr/>
        <p:txBody>
          <a:bodyPr/>
          <a:lstStyle/>
          <a:p>
            <a:fld id="{74ABBA0F-ED8F-4A6E-AA06-FEAFBF3D52EE}" type="slidenum">
              <a:rPr lang="en-US" smtClean="0"/>
              <a:t>68</a:t>
            </a:fld>
            <a:endParaRPr lang="en-US"/>
          </a:p>
        </p:txBody>
      </p:sp>
    </p:spTree>
    <p:extLst>
      <p:ext uri="{BB962C8B-B14F-4D97-AF65-F5344CB8AC3E}">
        <p14:creationId xmlns:p14="http://schemas.microsoft.com/office/powerpoint/2010/main" val="1603005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318937ED-5C01-439E-BA4C-D80EBD2646C9}"/>
              </a:ext>
            </a:extLst>
          </p:cNvPr>
          <p:cNvSpPr txBox="1"/>
          <p:nvPr/>
        </p:nvSpPr>
        <p:spPr>
          <a:xfrm>
            <a:off x="6158463" y="129916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t>
            </a:r>
          </a:p>
        </p:txBody>
      </p:sp>
      <p:cxnSp>
        <p:nvCxnSpPr>
          <p:cNvPr id="4" name="Đường nối Thẳng 3">
            <a:extLst>
              <a:ext uri="{FF2B5EF4-FFF2-40B4-BE49-F238E27FC236}">
                <a16:creationId xmlns:a16="http://schemas.microsoft.com/office/drawing/2014/main" id="{F262A243-4B4A-49B3-A009-68BE2C26199A}"/>
              </a:ext>
            </a:extLst>
          </p:cNvPr>
          <p:cNvCxnSpPr>
            <a:cxnSpLocks/>
          </p:cNvCxnSpPr>
          <p:nvPr/>
        </p:nvCxnSpPr>
        <p:spPr>
          <a:xfrm flipH="1">
            <a:off x="6612805" y="1468589"/>
            <a:ext cx="178435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5" name="Hộp Văn bản 4">
            <a:extLst>
              <a:ext uri="{FF2B5EF4-FFF2-40B4-BE49-F238E27FC236}">
                <a16:creationId xmlns:a16="http://schemas.microsoft.com/office/drawing/2014/main" id="{30DE44E2-F017-4E9F-A242-6CDB286E9BEE}"/>
              </a:ext>
            </a:extLst>
          </p:cNvPr>
          <p:cNvSpPr txBox="1"/>
          <p:nvPr/>
        </p:nvSpPr>
        <p:spPr>
          <a:xfrm>
            <a:off x="8444463" y="129916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t>
            </a:r>
          </a:p>
        </p:txBody>
      </p:sp>
      <p:sp>
        <p:nvSpPr>
          <p:cNvPr id="6" name="Cung 5">
            <a:extLst>
              <a:ext uri="{FF2B5EF4-FFF2-40B4-BE49-F238E27FC236}">
                <a16:creationId xmlns:a16="http://schemas.microsoft.com/office/drawing/2014/main" id="{DC11FCD1-7D81-4B82-9664-B73D2DCA74AE}"/>
              </a:ext>
            </a:extLst>
          </p:cNvPr>
          <p:cNvSpPr/>
          <p:nvPr/>
        </p:nvSpPr>
        <p:spPr>
          <a:xfrm rot="1646626">
            <a:off x="8640138" y="1201628"/>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3780624-FC81-4F43-A80E-36E7047011E0}"/>
                  </a:ext>
                </a:extLst>
              </p:cNvPr>
              <p:cNvSpPr txBox="1"/>
              <p:nvPr/>
            </p:nvSpPr>
            <p:spPr>
              <a:xfrm>
                <a:off x="8749263" y="776486"/>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2</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7" name="Hộp Văn bản 6">
                <a:extLst>
                  <a:ext uri="{FF2B5EF4-FFF2-40B4-BE49-F238E27FC236}">
                    <a16:creationId xmlns:a16="http://schemas.microsoft.com/office/drawing/2014/main" id="{03780624-FC81-4F43-A80E-36E7047011E0}"/>
                  </a:ext>
                </a:extLst>
              </p:cNvPr>
              <p:cNvSpPr txBox="1">
                <a:spLocks noRot="1" noChangeAspect="1" noMove="1" noResize="1" noEditPoints="1" noAdjustHandles="1" noChangeArrowheads="1" noChangeShapeType="1" noTextEdit="1"/>
              </p:cNvSpPr>
              <p:nvPr/>
            </p:nvSpPr>
            <p:spPr>
              <a:xfrm>
                <a:off x="8749263" y="776486"/>
                <a:ext cx="736600" cy="495649"/>
              </a:xfrm>
              <a:prstGeom prst="rect">
                <a:avLst/>
              </a:prstGeom>
              <a:blipFill>
                <a:blip r:embed="rId2"/>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3841B14-E78E-47D9-B55A-600828F44AA0}"/>
                  </a:ext>
                </a:extLst>
              </p:cNvPr>
              <p:cNvSpPr txBox="1"/>
              <p:nvPr/>
            </p:nvSpPr>
            <p:spPr>
              <a:xfrm>
                <a:off x="7136680" y="882630"/>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8" name="Hộp Văn bản 7">
                <a:extLst>
                  <a:ext uri="{FF2B5EF4-FFF2-40B4-BE49-F238E27FC236}">
                    <a16:creationId xmlns:a16="http://schemas.microsoft.com/office/drawing/2014/main" id="{33841B14-E78E-47D9-B55A-600828F44AA0}"/>
                  </a:ext>
                </a:extLst>
              </p:cNvPr>
              <p:cNvSpPr txBox="1">
                <a:spLocks noRot="1" noChangeAspect="1" noMove="1" noResize="1" noEditPoints="1" noAdjustHandles="1" noChangeArrowheads="1" noChangeShapeType="1" noTextEdit="1"/>
              </p:cNvSpPr>
              <p:nvPr/>
            </p:nvSpPr>
            <p:spPr>
              <a:xfrm>
                <a:off x="7136680" y="882630"/>
                <a:ext cx="736600" cy="497059"/>
              </a:xfrm>
              <a:prstGeom prst="rect">
                <a:avLst/>
              </a:prstGeom>
              <a:blipFill>
                <a:blip r:embed="rId3"/>
                <a:stretch>
                  <a:fillRect b="-1235"/>
                </a:stretch>
              </a:blipFill>
            </p:spPr>
            <p:txBody>
              <a:bodyPr/>
              <a:lstStyle/>
              <a:p>
                <a:r>
                  <a:rPr lang="en-US">
                    <a:noFill/>
                  </a:rPr>
                  <a:t> </a:t>
                </a:r>
              </a:p>
            </p:txBody>
          </p:sp>
        </mc:Fallback>
      </mc:AlternateContent>
      <p:sp>
        <p:nvSpPr>
          <p:cNvPr id="9" name="Hộp Văn bản 8">
            <a:extLst>
              <a:ext uri="{FF2B5EF4-FFF2-40B4-BE49-F238E27FC236}">
                <a16:creationId xmlns:a16="http://schemas.microsoft.com/office/drawing/2014/main" id="{71BD7A92-330C-45DB-8E8B-5AA430907145}"/>
              </a:ext>
            </a:extLst>
          </p:cNvPr>
          <p:cNvSpPr txBox="1"/>
          <p:nvPr/>
        </p:nvSpPr>
        <p:spPr>
          <a:xfrm>
            <a:off x="7352263" y="324433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t>
            </a:r>
          </a:p>
        </p:txBody>
      </p:sp>
      <p:cxnSp>
        <p:nvCxnSpPr>
          <p:cNvPr id="10" name="Đường nối Thẳng 9">
            <a:extLst>
              <a:ext uri="{FF2B5EF4-FFF2-40B4-BE49-F238E27FC236}">
                <a16:creationId xmlns:a16="http://schemas.microsoft.com/office/drawing/2014/main" id="{1D2DCCF4-3486-4A44-9219-F9ADEEEB94F0}"/>
              </a:ext>
            </a:extLst>
          </p:cNvPr>
          <p:cNvCxnSpPr>
            <a:cxnSpLocks/>
          </p:cNvCxnSpPr>
          <p:nvPr/>
        </p:nvCxnSpPr>
        <p:spPr>
          <a:xfrm flipH="1" flipV="1">
            <a:off x="6501363" y="1744700"/>
            <a:ext cx="1003300" cy="1494133"/>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1" name="Đường nối Thẳng 10">
            <a:extLst>
              <a:ext uri="{FF2B5EF4-FFF2-40B4-BE49-F238E27FC236}">
                <a16:creationId xmlns:a16="http://schemas.microsoft.com/office/drawing/2014/main" id="{7F0F0E82-7D00-4AAE-9662-1F650D666270}"/>
              </a:ext>
            </a:extLst>
          </p:cNvPr>
          <p:cNvCxnSpPr>
            <a:cxnSpLocks/>
          </p:cNvCxnSpPr>
          <p:nvPr/>
        </p:nvCxnSpPr>
        <p:spPr>
          <a:xfrm>
            <a:off x="6418048" y="1818872"/>
            <a:ext cx="963646" cy="1419961"/>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2" name="Đường nối Thẳng 11">
            <a:extLst>
              <a:ext uri="{FF2B5EF4-FFF2-40B4-BE49-F238E27FC236}">
                <a16:creationId xmlns:a16="http://schemas.microsoft.com/office/drawing/2014/main" id="{C15492A7-3074-4DC0-A54B-63C2C811BDE8}"/>
              </a:ext>
            </a:extLst>
          </p:cNvPr>
          <p:cNvCxnSpPr>
            <a:cxnSpLocks/>
          </p:cNvCxnSpPr>
          <p:nvPr/>
        </p:nvCxnSpPr>
        <p:spPr>
          <a:xfrm>
            <a:off x="6619155" y="1581008"/>
            <a:ext cx="177800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5D31CB7E-D9E8-4052-8370-40DB924AA12C}"/>
                  </a:ext>
                </a:extLst>
              </p:cNvPr>
              <p:cNvSpPr txBox="1"/>
              <p:nvPr/>
            </p:nvSpPr>
            <p:spPr>
              <a:xfrm>
                <a:off x="7136363" y="1655181"/>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3" name="Hộp Văn bản 12">
                <a:extLst>
                  <a:ext uri="{FF2B5EF4-FFF2-40B4-BE49-F238E27FC236}">
                    <a16:creationId xmlns:a16="http://schemas.microsoft.com/office/drawing/2014/main" id="{5D31CB7E-D9E8-4052-8370-40DB924AA12C}"/>
                  </a:ext>
                </a:extLst>
              </p:cNvPr>
              <p:cNvSpPr txBox="1">
                <a:spLocks noRot="1" noChangeAspect="1" noMove="1" noResize="1" noEditPoints="1" noAdjustHandles="1" noChangeArrowheads="1" noChangeShapeType="1" noTextEdit="1"/>
              </p:cNvSpPr>
              <p:nvPr/>
            </p:nvSpPr>
            <p:spPr>
              <a:xfrm>
                <a:off x="7136363" y="1655181"/>
                <a:ext cx="736600" cy="497059"/>
              </a:xfrm>
              <a:prstGeom prst="rect">
                <a:avLst/>
              </a:prstGeom>
              <a:blipFill>
                <a:blip r:embed="rId4"/>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E0ED49C-30AD-4F7F-A331-3D13C572B2EC}"/>
                  </a:ext>
                </a:extLst>
              </p:cNvPr>
              <p:cNvSpPr txBox="1"/>
              <p:nvPr/>
            </p:nvSpPr>
            <p:spPr>
              <a:xfrm>
                <a:off x="6917538" y="2183544"/>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4" name="Hộp Văn bản 13">
                <a:extLst>
                  <a:ext uri="{FF2B5EF4-FFF2-40B4-BE49-F238E27FC236}">
                    <a16:creationId xmlns:a16="http://schemas.microsoft.com/office/drawing/2014/main" id="{3E0ED49C-30AD-4F7F-A331-3D13C572B2EC}"/>
                  </a:ext>
                </a:extLst>
              </p:cNvPr>
              <p:cNvSpPr txBox="1">
                <a:spLocks noRot="1" noChangeAspect="1" noMove="1" noResize="1" noEditPoints="1" noAdjustHandles="1" noChangeArrowheads="1" noChangeShapeType="1" noTextEdit="1"/>
              </p:cNvSpPr>
              <p:nvPr/>
            </p:nvSpPr>
            <p:spPr>
              <a:xfrm>
                <a:off x="6917538" y="2183544"/>
                <a:ext cx="736600" cy="495649"/>
              </a:xfrm>
              <a:prstGeom prst="rect">
                <a:avLst/>
              </a:prstGeom>
              <a:blipFill>
                <a:blip r:embed="rId5"/>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3DD2D275-A2D7-4634-A7C4-3695BAA4EC70}"/>
                  </a:ext>
                </a:extLst>
              </p:cNvPr>
              <p:cNvSpPr txBox="1"/>
              <p:nvPr/>
            </p:nvSpPr>
            <p:spPr>
              <a:xfrm>
                <a:off x="6263488" y="2373153"/>
                <a:ext cx="736600"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5</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5" name="Hộp Văn bản 14">
                <a:extLst>
                  <a:ext uri="{FF2B5EF4-FFF2-40B4-BE49-F238E27FC236}">
                    <a16:creationId xmlns:a16="http://schemas.microsoft.com/office/drawing/2014/main" id="{3DD2D275-A2D7-4634-A7C4-3695BAA4EC70}"/>
                  </a:ext>
                </a:extLst>
              </p:cNvPr>
              <p:cNvSpPr txBox="1">
                <a:spLocks noRot="1" noChangeAspect="1" noMove="1" noResize="1" noEditPoints="1" noAdjustHandles="1" noChangeArrowheads="1" noChangeShapeType="1" noTextEdit="1"/>
              </p:cNvSpPr>
              <p:nvPr/>
            </p:nvSpPr>
            <p:spPr>
              <a:xfrm>
                <a:off x="6263488" y="2373153"/>
                <a:ext cx="736600" cy="515654"/>
              </a:xfrm>
              <a:prstGeom prst="rect">
                <a:avLst/>
              </a:prstGeom>
              <a:blipFill>
                <a:blip r:embed="rId6"/>
                <a:stretch>
                  <a:fillRect/>
                </a:stretch>
              </a:blipFill>
            </p:spPr>
            <p:txBody>
              <a:bodyPr/>
              <a:lstStyle/>
              <a:p>
                <a:r>
                  <a:rPr lang="en-US">
                    <a:noFill/>
                  </a:rPr>
                  <a:t> </a:t>
                </a:r>
              </a:p>
            </p:txBody>
          </p:sp>
        </mc:Fallback>
      </mc:AlternateContent>
      <p:cxnSp>
        <p:nvCxnSpPr>
          <p:cNvPr id="16" name="Đường nối Thẳng 15">
            <a:extLst>
              <a:ext uri="{FF2B5EF4-FFF2-40B4-BE49-F238E27FC236}">
                <a16:creationId xmlns:a16="http://schemas.microsoft.com/office/drawing/2014/main" id="{840107B8-0FDA-4CEB-A59B-E32129479A77}"/>
              </a:ext>
            </a:extLst>
          </p:cNvPr>
          <p:cNvCxnSpPr>
            <a:cxnSpLocks/>
          </p:cNvCxnSpPr>
          <p:nvPr/>
        </p:nvCxnSpPr>
        <p:spPr>
          <a:xfrm flipV="1">
            <a:off x="7720563" y="1780918"/>
            <a:ext cx="1092200" cy="1648082"/>
          </a:xfrm>
          <a:prstGeom prst="line">
            <a:avLst/>
          </a:prstGeom>
          <a:ln w="28575">
            <a:headEnd type="triangle"/>
          </a:ln>
        </p:spPr>
        <p:style>
          <a:lnRef idx="1">
            <a:schemeClr val="dk1"/>
          </a:lnRef>
          <a:fillRef idx="0">
            <a:schemeClr val="dk1"/>
          </a:fillRef>
          <a:effectRef idx="0">
            <a:schemeClr val="dk1"/>
          </a:effectRef>
          <a:fontRef idx="minor">
            <a:schemeClr val="tx1"/>
          </a:fontRef>
        </p:style>
      </p:cxnSp>
      <p:cxnSp>
        <p:nvCxnSpPr>
          <p:cNvPr id="17" name="Đường nối Thẳng 16">
            <a:extLst>
              <a:ext uri="{FF2B5EF4-FFF2-40B4-BE49-F238E27FC236}">
                <a16:creationId xmlns:a16="http://schemas.microsoft.com/office/drawing/2014/main" id="{7DB52CAA-1F07-4191-AB88-5BFBE651BCEA}"/>
              </a:ext>
            </a:extLst>
          </p:cNvPr>
          <p:cNvCxnSpPr>
            <a:cxnSpLocks/>
          </p:cNvCxnSpPr>
          <p:nvPr/>
        </p:nvCxnSpPr>
        <p:spPr>
          <a:xfrm flipH="1">
            <a:off x="7665113" y="1706745"/>
            <a:ext cx="1082596" cy="1610315"/>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644A2F2A-C117-43A5-8765-77696A24D711}"/>
                  </a:ext>
                </a:extLst>
              </p:cNvPr>
              <p:cNvSpPr txBox="1"/>
              <p:nvPr/>
            </p:nvSpPr>
            <p:spPr>
              <a:xfrm>
                <a:off x="7720563" y="1996291"/>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8" name="Hộp Văn bản 17">
                <a:extLst>
                  <a:ext uri="{FF2B5EF4-FFF2-40B4-BE49-F238E27FC236}">
                    <a16:creationId xmlns:a16="http://schemas.microsoft.com/office/drawing/2014/main" id="{644A2F2A-C117-43A5-8765-77696A24D711}"/>
                  </a:ext>
                </a:extLst>
              </p:cNvPr>
              <p:cNvSpPr txBox="1">
                <a:spLocks noRot="1" noChangeAspect="1" noMove="1" noResize="1" noEditPoints="1" noAdjustHandles="1" noChangeArrowheads="1" noChangeShapeType="1" noTextEdit="1"/>
              </p:cNvSpPr>
              <p:nvPr/>
            </p:nvSpPr>
            <p:spPr>
              <a:xfrm>
                <a:off x="7720563" y="1996291"/>
                <a:ext cx="736600" cy="497059"/>
              </a:xfrm>
              <a:prstGeom prst="rect">
                <a:avLst/>
              </a:prstGeom>
              <a:blipFill>
                <a:blip r:embed="rId7"/>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E5230CE8-0B74-4CD3-ABCF-152E3B37F15A}"/>
                  </a:ext>
                </a:extLst>
              </p:cNvPr>
              <p:cNvSpPr txBox="1"/>
              <p:nvPr/>
            </p:nvSpPr>
            <p:spPr>
              <a:xfrm>
                <a:off x="8131613" y="2391748"/>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9" name="Hộp Văn bản 18">
                <a:extLst>
                  <a:ext uri="{FF2B5EF4-FFF2-40B4-BE49-F238E27FC236}">
                    <a16:creationId xmlns:a16="http://schemas.microsoft.com/office/drawing/2014/main" id="{E5230CE8-0B74-4CD3-ABCF-152E3B37F15A}"/>
                  </a:ext>
                </a:extLst>
              </p:cNvPr>
              <p:cNvSpPr txBox="1">
                <a:spLocks noRot="1" noChangeAspect="1" noMove="1" noResize="1" noEditPoints="1" noAdjustHandles="1" noChangeArrowheads="1" noChangeShapeType="1" noTextEdit="1"/>
              </p:cNvSpPr>
              <p:nvPr/>
            </p:nvSpPr>
            <p:spPr>
              <a:xfrm>
                <a:off x="8131613" y="2391748"/>
                <a:ext cx="736600" cy="497059"/>
              </a:xfrm>
              <a:prstGeom prst="rect">
                <a:avLst/>
              </a:prstGeom>
              <a:blipFill>
                <a:blip r:embed="rId8"/>
                <a:stretch>
                  <a:fillRect b="-1220"/>
                </a:stretch>
              </a:blipFill>
            </p:spPr>
            <p:txBody>
              <a:bodyPr/>
              <a:lstStyle/>
              <a:p>
                <a:r>
                  <a:rPr lang="en-US">
                    <a:noFill/>
                  </a:rPr>
                  <a:t> </a:t>
                </a:r>
              </a:p>
            </p:txBody>
          </p:sp>
        </mc:Fallback>
      </mc:AlternateContent>
      <p:pic>
        <p:nvPicPr>
          <p:cNvPr id="20" name="Hình ảnh 19">
            <a:extLst>
              <a:ext uri="{FF2B5EF4-FFF2-40B4-BE49-F238E27FC236}">
                <a16:creationId xmlns:a16="http://schemas.microsoft.com/office/drawing/2014/main" id="{1871E10E-10B6-401E-BC51-E881EB2FB856}"/>
              </a:ext>
            </a:extLst>
          </p:cNvPr>
          <p:cNvPicPr/>
          <p:nvPr/>
        </p:nvPicPr>
        <p:blipFill>
          <a:blip r:embed="rId9">
            <a:extLst>
              <a:ext uri="{28A0092B-C50C-407E-A947-70E740481C1C}">
                <a14:useLocalDpi xmlns:a14="http://schemas.microsoft.com/office/drawing/2010/main" val="0"/>
              </a:ext>
            </a:extLst>
          </a:blip>
          <a:stretch>
            <a:fillRect/>
          </a:stretch>
        </p:blipFill>
        <p:spPr>
          <a:xfrm>
            <a:off x="567633" y="106262"/>
            <a:ext cx="3535506" cy="3665401"/>
          </a:xfrm>
          <a:prstGeom prst="rect">
            <a:avLst/>
          </a:prstGeom>
        </p:spPr>
      </p:pic>
      <mc:AlternateContent xmlns:mc="http://schemas.openxmlformats.org/markup-compatibility/2006" xmlns:a14="http://schemas.microsoft.com/office/drawing/2010/main">
        <mc:Choice Requires="a14">
          <p:sp>
            <p:nvSpPr>
              <p:cNvPr id="22" name="Hộp Văn bản 21">
                <a:extLst>
                  <a:ext uri="{FF2B5EF4-FFF2-40B4-BE49-F238E27FC236}">
                    <a16:creationId xmlns:a16="http://schemas.microsoft.com/office/drawing/2014/main" id="{F84A7F1F-5768-41C9-A193-B0B539DBF03A}"/>
                  </a:ext>
                </a:extLst>
              </p:cNvPr>
              <p:cNvSpPr txBox="1"/>
              <p:nvPr/>
            </p:nvSpPr>
            <p:spPr>
              <a:xfrm>
                <a:off x="5639791" y="2431368"/>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panose="02040503050406030204" pitchFamily="18" charset="0"/>
                            </a:rPr>
                          </m:ctrlPr>
                        </m:sSubPr>
                        <m:e>
                          <m:r>
                            <a:rPr lang="en-US" sz="1400" b="0" i="1" smtClean="0">
                              <a:latin typeface="Cambria Math" panose="02040503050406030204" pitchFamily="18" charset="0"/>
                              <a:ea typeface="Cambria" panose="02040503050406030204" pitchFamily="18" charset="0"/>
                            </a:rPr>
                            <m:t>𝐺</m:t>
                          </m:r>
                        </m:e>
                        <m:sub>
                          <m:r>
                            <a:rPr lang="en-US" sz="1400" b="0" i="1" smtClean="0">
                              <a:latin typeface="Cambria Math" panose="02040503050406030204" pitchFamily="18" charset="0"/>
                              <a:ea typeface="Cambria" panose="02040503050406030204" pitchFamily="18" charset="0"/>
                            </a:rPr>
                            <m:t>𝑀</m:t>
                          </m:r>
                        </m:sub>
                      </m:sSub>
                      <m:r>
                        <a:rPr lang="en-US" sz="1400" b="0" i="1" smtClean="0">
                          <a:latin typeface="Cambria Math" panose="02040503050406030204" pitchFamily="18" charset="0"/>
                          <a:ea typeface="Cambria" panose="02040503050406030204" pitchFamily="18" charset="0"/>
                        </a:rPr>
                        <m:t>=</m:t>
                      </m:r>
                    </m:oMath>
                  </m:oMathPara>
                </a14:m>
                <a:endParaRPr lang="en-US" sz="1400">
                  <a:latin typeface="Cambria" panose="02040503050406030204" pitchFamily="18" charset="0"/>
                  <a:ea typeface="Cambria" panose="02040503050406030204" pitchFamily="18" charset="0"/>
                </a:endParaRPr>
              </a:p>
            </p:txBody>
          </p:sp>
        </mc:Choice>
        <mc:Fallback xmlns="">
          <p:sp>
            <p:nvSpPr>
              <p:cNvPr id="22" name="Hộp Văn bản 21">
                <a:extLst>
                  <a:ext uri="{FF2B5EF4-FFF2-40B4-BE49-F238E27FC236}">
                    <a16:creationId xmlns:a16="http://schemas.microsoft.com/office/drawing/2014/main" id="{F84A7F1F-5768-41C9-A193-B0B539DBF03A}"/>
                  </a:ext>
                </a:extLst>
              </p:cNvPr>
              <p:cNvSpPr txBox="1">
                <a:spLocks noRot="1" noChangeAspect="1" noMove="1" noResize="1" noEditPoints="1" noAdjustHandles="1" noChangeArrowheads="1" noChangeShapeType="1" noTextEdit="1"/>
              </p:cNvSpPr>
              <p:nvPr/>
            </p:nvSpPr>
            <p:spPr>
              <a:xfrm>
                <a:off x="5639791" y="2431368"/>
                <a:ext cx="736600" cy="307777"/>
              </a:xfrm>
              <a:prstGeom prst="rect">
                <a:avLst/>
              </a:prstGeom>
              <a:blipFill>
                <a:blip r:embed="rId10"/>
                <a:stretch>
                  <a:fillRect/>
                </a:stretch>
              </a:blipFill>
            </p:spPr>
            <p:txBody>
              <a:bodyPr/>
              <a:lstStyle/>
              <a:p>
                <a:r>
                  <a:rPr lang="en-US">
                    <a:noFill/>
                  </a:rPr>
                  <a:t> </a:t>
                </a:r>
              </a:p>
            </p:txBody>
          </p:sp>
        </mc:Fallback>
      </mc:AlternateContent>
      <p:pic>
        <p:nvPicPr>
          <p:cNvPr id="23" name="Hình ảnh 22">
            <a:extLst>
              <a:ext uri="{FF2B5EF4-FFF2-40B4-BE49-F238E27FC236}">
                <a16:creationId xmlns:a16="http://schemas.microsoft.com/office/drawing/2014/main" id="{88AD5539-499B-46CD-BC2C-4288A38B3DE2}"/>
              </a:ext>
            </a:extLst>
          </p:cNvPr>
          <p:cNvPicPr/>
          <p:nvPr/>
        </p:nvPicPr>
        <p:blipFill>
          <a:blip r:embed="rId11">
            <a:extLst>
              <a:ext uri="{28A0092B-C50C-407E-A947-70E740481C1C}">
                <a14:useLocalDpi xmlns:a14="http://schemas.microsoft.com/office/drawing/2010/main" val="0"/>
              </a:ext>
            </a:extLst>
          </a:blip>
          <a:stretch>
            <a:fillRect/>
          </a:stretch>
        </p:blipFill>
        <p:spPr>
          <a:xfrm>
            <a:off x="6019" y="4393581"/>
            <a:ext cx="4869313" cy="1884680"/>
          </a:xfrm>
          <a:prstGeom prst="rect">
            <a:avLst/>
          </a:prstGeom>
        </p:spPr>
      </p:pic>
      <p:sp>
        <p:nvSpPr>
          <p:cNvPr id="24" name="Hộp Văn bản 23">
            <a:extLst>
              <a:ext uri="{FF2B5EF4-FFF2-40B4-BE49-F238E27FC236}">
                <a16:creationId xmlns:a16="http://schemas.microsoft.com/office/drawing/2014/main" id="{9D39919E-7DC0-4787-8D35-66641CF115D8}"/>
              </a:ext>
            </a:extLst>
          </p:cNvPr>
          <p:cNvSpPr txBox="1"/>
          <p:nvPr/>
        </p:nvSpPr>
        <p:spPr>
          <a:xfrm>
            <a:off x="6170904" y="515125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a</a:t>
            </a:r>
          </a:p>
        </p:txBody>
      </p:sp>
      <p:cxnSp>
        <p:nvCxnSpPr>
          <p:cNvPr id="25" name="Đường nối Thẳng 24">
            <a:extLst>
              <a:ext uri="{FF2B5EF4-FFF2-40B4-BE49-F238E27FC236}">
                <a16:creationId xmlns:a16="http://schemas.microsoft.com/office/drawing/2014/main" id="{FEEBCE67-0121-4481-89C2-C36754165C12}"/>
              </a:ext>
            </a:extLst>
          </p:cNvPr>
          <p:cNvCxnSpPr>
            <a:cxnSpLocks/>
          </p:cNvCxnSpPr>
          <p:nvPr/>
        </p:nvCxnSpPr>
        <p:spPr>
          <a:xfrm flipH="1">
            <a:off x="6547751" y="5320676"/>
            <a:ext cx="178435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26" name="Hộp Văn bản 25">
            <a:extLst>
              <a:ext uri="{FF2B5EF4-FFF2-40B4-BE49-F238E27FC236}">
                <a16:creationId xmlns:a16="http://schemas.microsoft.com/office/drawing/2014/main" id="{8A2E80C4-19C8-4521-BA45-6A6D92CB5F7D}"/>
              </a:ext>
            </a:extLst>
          </p:cNvPr>
          <p:cNvSpPr txBox="1"/>
          <p:nvPr/>
        </p:nvSpPr>
        <p:spPr>
          <a:xfrm>
            <a:off x="8379409" y="5151255"/>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b</a:t>
            </a:r>
          </a:p>
        </p:txBody>
      </p:sp>
      <p:sp>
        <p:nvSpPr>
          <p:cNvPr id="27" name="Cung 26">
            <a:extLst>
              <a:ext uri="{FF2B5EF4-FFF2-40B4-BE49-F238E27FC236}">
                <a16:creationId xmlns:a16="http://schemas.microsoft.com/office/drawing/2014/main" id="{40EB05D3-AA89-4F53-90EB-177CEC9E9D5E}"/>
              </a:ext>
            </a:extLst>
          </p:cNvPr>
          <p:cNvSpPr/>
          <p:nvPr/>
        </p:nvSpPr>
        <p:spPr>
          <a:xfrm rot="1646626">
            <a:off x="8575084" y="5053715"/>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Hộp Văn bản 27">
                <a:extLst>
                  <a:ext uri="{FF2B5EF4-FFF2-40B4-BE49-F238E27FC236}">
                    <a16:creationId xmlns:a16="http://schemas.microsoft.com/office/drawing/2014/main" id="{C684C9B2-4F86-4FAF-8544-2FFF9E5F8AF3}"/>
                  </a:ext>
                </a:extLst>
              </p:cNvPr>
              <p:cNvSpPr txBox="1"/>
              <p:nvPr/>
            </p:nvSpPr>
            <p:spPr>
              <a:xfrm>
                <a:off x="8684209" y="4628573"/>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28" name="Hộp Văn bản 27">
                <a:extLst>
                  <a:ext uri="{FF2B5EF4-FFF2-40B4-BE49-F238E27FC236}">
                    <a16:creationId xmlns:a16="http://schemas.microsoft.com/office/drawing/2014/main" id="{C684C9B2-4F86-4FAF-8544-2FFF9E5F8AF3}"/>
                  </a:ext>
                </a:extLst>
              </p:cNvPr>
              <p:cNvSpPr txBox="1">
                <a:spLocks noRot="1" noChangeAspect="1" noMove="1" noResize="1" noEditPoints="1" noAdjustHandles="1" noChangeArrowheads="1" noChangeShapeType="1" noTextEdit="1"/>
              </p:cNvSpPr>
              <p:nvPr/>
            </p:nvSpPr>
            <p:spPr>
              <a:xfrm>
                <a:off x="8684209" y="4628573"/>
                <a:ext cx="736600" cy="495649"/>
              </a:xfrm>
              <a:prstGeom prst="rect">
                <a:avLst/>
              </a:prstGeom>
              <a:blipFill>
                <a:blip r:embed="rId12"/>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Hộp Văn bản 28">
                <a:extLst>
                  <a:ext uri="{FF2B5EF4-FFF2-40B4-BE49-F238E27FC236}">
                    <a16:creationId xmlns:a16="http://schemas.microsoft.com/office/drawing/2014/main" id="{AFBE622F-A776-4BBA-9860-94FECAEEA22D}"/>
                  </a:ext>
                </a:extLst>
              </p:cNvPr>
              <p:cNvSpPr txBox="1"/>
              <p:nvPr/>
            </p:nvSpPr>
            <p:spPr>
              <a:xfrm>
                <a:off x="7071626" y="4734717"/>
                <a:ext cx="736600"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29" name="Hộp Văn bản 28">
                <a:extLst>
                  <a:ext uri="{FF2B5EF4-FFF2-40B4-BE49-F238E27FC236}">
                    <a16:creationId xmlns:a16="http://schemas.microsoft.com/office/drawing/2014/main" id="{AFBE622F-A776-4BBA-9860-94FECAEEA22D}"/>
                  </a:ext>
                </a:extLst>
              </p:cNvPr>
              <p:cNvSpPr txBox="1">
                <a:spLocks noRot="1" noChangeAspect="1" noMove="1" noResize="1" noEditPoints="1" noAdjustHandles="1" noChangeArrowheads="1" noChangeShapeType="1" noTextEdit="1"/>
              </p:cNvSpPr>
              <p:nvPr/>
            </p:nvSpPr>
            <p:spPr>
              <a:xfrm>
                <a:off x="7071626" y="4734717"/>
                <a:ext cx="736600" cy="515654"/>
              </a:xfrm>
              <a:prstGeom prst="rect">
                <a:avLst/>
              </a:prstGeom>
              <a:blipFill>
                <a:blip r:embed="rId13"/>
                <a:stretch>
                  <a:fillRect/>
                </a:stretch>
              </a:blipFill>
            </p:spPr>
            <p:txBody>
              <a:bodyPr/>
              <a:lstStyle/>
              <a:p>
                <a:r>
                  <a:rPr lang="en-US">
                    <a:noFill/>
                  </a:rPr>
                  <a:t> </a:t>
                </a:r>
              </a:p>
            </p:txBody>
          </p:sp>
        </mc:Fallback>
      </mc:AlternateContent>
      <p:cxnSp>
        <p:nvCxnSpPr>
          <p:cNvPr id="30" name="Đường nối Thẳng 29">
            <a:extLst>
              <a:ext uri="{FF2B5EF4-FFF2-40B4-BE49-F238E27FC236}">
                <a16:creationId xmlns:a16="http://schemas.microsoft.com/office/drawing/2014/main" id="{D52079EF-69AD-4461-AF7A-A28A5C57F941}"/>
              </a:ext>
            </a:extLst>
          </p:cNvPr>
          <p:cNvCxnSpPr>
            <a:cxnSpLocks/>
          </p:cNvCxnSpPr>
          <p:nvPr/>
        </p:nvCxnSpPr>
        <p:spPr>
          <a:xfrm>
            <a:off x="6554101" y="5433095"/>
            <a:ext cx="177800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Hộp Văn bản 31">
                <a:extLst>
                  <a:ext uri="{FF2B5EF4-FFF2-40B4-BE49-F238E27FC236}">
                    <a16:creationId xmlns:a16="http://schemas.microsoft.com/office/drawing/2014/main" id="{B042B870-002F-4A81-8BD6-18197FAEAF66}"/>
                  </a:ext>
                </a:extLst>
              </p:cNvPr>
              <p:cNvSpPr txBox="1"/>
              <p:nvPr/>
            </p:nvSpPr>
            <p:spPr>
              <a:xfrm>
                <a:off x="7071626" y="5555709"/>
                <a:ext cx="736600"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2" name="Hộp Văn bản 31">
                <a:extLst>
                  <a:ext uri="{FF2B5EF4-FFF2-40B4-BE49-F238E27FC236}">
                    <a16:creationId xmlns:a16="http://schemas.microsoft.com/office/drawing/2014/main" id="{B042B870-002F-4A81-8BD6-18197FAEAF66}"/>
                  </a:ext>
                </a:extLst>
              </p:cNvPr>
              <p:cNvSpPr txBox="1">
                <a:spLocks noRot="1" noChangeAspect="1" noMove="1" noResize="1" noEditPoints="1" noAdjustHandles="1" noChangeArrowheads="1" noChangeShapeType="1" noTextEdit="1"/>
              </p:cNvSpPr>
              <p:nvPr/>
            </p:nvSpPr>
            <p:spPr>
              <a:xfrm>
                <a:off x="7071626" y="5555709"/>
                <a:ext cx="736600" cy="515654"/>
              </a:xfrm>
              <a:prstGeom prst="rect">
                <a:avLst/>
              </a:prstGeom>
              <a:blipFill>
                <a:blip r:embed="rId14"/>
                <a:stretch>
                  <a:fillRect/>
                </a:stretch>
              </a:blipFill>
            </p:spPr>
            <p:txBody>
              <a:bodyPr/>
              <a:lstStyle/>
              <a:p>
                <a:r>
                  <a:rPr lang="en-US">
                    <a:noFill/>
                  </a:rPr>
                  <a:t> </a:t>
                </a:r>
              </a:p>
            </p:txBody>
          </p:sp>
        </mc:Fallback>
      </mc:AlternateContent>
      <p:sp>
        <p:nvSpPr>
          <p:cNvPr id="34" name="Cung 33">
            <a:extLst>
              <a:ext uri="{FF2B5EF4-FFF2-40B4-BE49-F238E27FC236}">
                <a16:creationId xmlns:a16="http://schemas.microsoft.com/office/drawing/2014/main" id="{96E62E4C-8B59-4D94-BB23-36336F18D773}"/>
              </a:ext>
            </a:extLst>
          </p:cNvPr>
          <p:cNvSpPr/>
          <p:nvPr/>
        </p:nvSpPr>
        <p:spPr>
          <a:xfrm rot="19563462">
            <a:off x="6067095" y="5065067"/>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Hộp Văn bản 35">
                <a:extLst>
                  <a:ext uri="{FF2B5EF4-FFF2-40B4-BE49-F238E27FC236}">
                    <a16:creationId xmlns:a16="http://schemas.microsoft.com/office/drawing/2014/main" id="{C5AB2AEA-4C33-453C-BD41-79B993781640}"/>
                  </a:ext>
                </a:extLst>
              </p:cNvPr>
              <p:cNvSpPr txBox="1"/>
              <p:nvPr/>
            </p:nvSpPr>
            <p:spPr>
              <a:xfrm>
                <a:off x="5611285" y="4553404"/>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3</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6" name="Hộp Văn bản 35">
                <a:extLst>
                  <a:ext uri="{FF2B5EF4-FFF2-40B4-BE49-F238E27FC236}">
                    <a16:creationId xmlns:a16="http://schemas.microsoft.com/office/drawing/2014/main" id="{C5AB2AEA-4C33-453C-BD41-79B993781640}"/>
                  </a:ext>
                </a:extLst>
              </p:cNvPr>
              <p:cNvSpPr txBox="1">
                <a:spLocks noRot="1" noChangeAspect="1" noMove="1" noResize="1" noEditPoints="1" noAdjustHandles="1" noChangeArrowheads="1" noChangeShapeType="1" noTextEdit="1"/>
              </p:cNvSpPr>
              <p:nvPr/>
            </p:nvSpPr>
            <p:spPr>
              <a:xfrm>
                <a:off x="5611285" y="4553404"/>
                <a:ext cx="736600" cy="495649"/>
              </a:xfrm>
              <a:prstGeom prst="rect">
                <a:avLst/>
              </a:prstGeom>
              <a:blipFill>
                <a:blip r:embed="rId15"/>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Hộp Văn bản 37">
                <a:extLst>
                  <a:ext uri="{FF2B5EF4-FFF2-40B4-BE49-F238E27FC236}">
                    <a16:creationId xmlns:a16="http://schemas.microsoft.com/office/drawing/2014/main" id="{98BD11B8-1DCD-4F23-B4C9-D7A575AC438D}"/>
                  </a:ext>
                </a:extLst>
              </p:cNvPr>
              <p:cNvSpPr txBox="1"/>
              <p:nvPr/>
            </p:nvSpPr>
            <p:spPr>
              <a:xfrm>
                <a:off x="5335334" y="5241139"/>
                <a:ext cx="7366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panose="02040503050406030204" pitchFamily="18" charset="0"/>
                            </a:rPr>
                          </m:ctrlPr>
                        </m:sSubPr>
                        <m:e>
                          <m:r>
                            <a:rPr lang="en-US" sz="1400" b="0" i="1" smtClean="0">
                              <a:latin typeface="Cambria Math" panose="02040503050406030204" pitchFamily="18" charset="0"/>
                              <a:ea typeface="Cambria" panose="02040503050406030204" pitchFamily="18" charset="0"/>
                            </a:rPr>
                            <m:t>𝐺</m:t>
                          </m:r>
                        </m:e>
                        <m:sub>
                          <m:r>
                            <a:rPr lang="en-US" sz="1400" b="0" i="1" smtClean="0">
                              <a:latin typeface="Cambria Math" panose="02040503050406030204" pitchFamily="18" charset="0"/>
                              <a:ea typeface="Cambria" panose="02040503050406030204" pitchFamily="18" charset="0"/>
                            </a:rPr>
                            <m:t>𝑁</m:t>
                          </m:r>
                        </m:sub>
                      </m:sSub>
                      <m:r>
                        <a:rPr lang="en-US" sz="1400" b="0" i="1" smtClean="0">
                          <a:latin typeface="Cambria Math" panose="02040503050406030204" pitchFamily="18" charset="0"/>
                          <a:ea typeface="Cambria" panose="02040503050406030204" pitchFamily="18" charset="0"/>
                        </a:rPr>
                        <m:t>=</m:t>
                      </m:r>
                    </m:oMath>
                  </m:oMathPara>
                </a14:m>
                <a:endParaRPr lang="en-US" sz="1400">
                  <a:latin typeface="Cambria" panose="02040503050406030204" pitchFamily="18" charset="0"/>
                  <a:ea typeface="Cambria" panose="02040503050406030204" pitchFamily="18" charset="0"/>
                </a:endParaRPr>
              </a:p>
            </p:txBody>
          </p:sp>
        </mc:Choice>
        <mc:Fallback xmlns="">
          <p:sp>
            <p:nvSpPr>
              <p:cNvPr id="38" name="Hộp Văn bản 37">
                <a:extLst>
                  <a:ext uri="{FF2B5EF4-FFF2-40B4-BE49-F238E27FC236}">
                    <a16:creationId xmlns:a16="http://schemas.microsoft.com/office/drawing/2014/main" id="{98BD11B8-1DCD-4F23-B4C9-D7A575AC438D}"/>
                  </a:ext>
                </a:extLst>
              </p:cNvPr>
              <p:cNvSpPr txBox="1">
                <a:spLocks noRot="1" noChangeAspect="1" noMove="1" noResize="1" noEditPoints="1" noAdjustHandles="1" noChangeArrowheads="1" noChangeShapeType="1" noTextEdit="1"/>
              </p:cNvSpPr>
              <p:nvPr/>
            </p:nvSpPr>
            <p:spPr>
              <a:xfrm>
                <a:off x="5335334" y="5241139"/>
                <a:ext cx="736600" cy="307777"/>
              </a:xfrm>
              <a:prstGeom prst="rect">
                <a:avLst/>
              </a:prstGeom>
              <a:blipFill>
                <a:blip r:embed="rId16"/>
                <a:stretch>
                  <a:fillRect/>
                </a:stretch>
              </a:blipFill>
            </p:spPr>
            <p:txBody>
              <a:bodyPr/>
              <a:lstStyle/>
              <a:p>
                <a:r>
                  <a:rPr lang="en-US">
                    <a:noFill/>
                  </a:rPr>
                  <a:t> </a:t>
                </a:r>
              </a:p>
            </p:txBody>
          </p:sp>
        </mc:Fallback>
      </mc:AlternateContent>
      <p:sp>
        <p:nvSpPr>
          <p:cNvPr id="2" name="Chỗ dành sẵn cho Số hiệu Bản chiếu 1">
            <a:extLst>
              <a:ext uri="{FF2B5EF4-FFF2-40B4-BE49-F238E27FC236}">
                <a16:creationId xmlns:a16="http://schemas.microsoft.com/office/drawing/2014/main" id="{5D15B466-8625-4329-9417-D116A6D66980}"/>
              </a:ext>
            </a:extLst>
          </p:cNvPr>
          <p:cNvSpPr>
            <a:spLocks noGrp="1"/>
          </p:cNvSpPr>
          <p:nvPr>
            <p:ph type="sldNum" sz="quarter" idx="12"/>
          </p:nvPr>
        </p:nvSpPr>
        <p:spPr/>
        <p:txBody>
          <a:bodyPr/>
          <a:lstStyle/>
          <a:p>
            <a:fld id="{74ABBA0F-ED8F-4A6E-AA06-FEAFBF3D52EE}" type="slidenum">
              <a:rPr lang="en-US" smtClean="0"/>
              <a:t>69</a:t>
            </a:fld>
            <a:endParaRPr lang="en-US"/>
          </a:p>
        </p:txBody>
      </p:sp>
    </p:spTree>
    <p:extLst>
      <p:ext uri="{BB962C8B-B14F-4D97-AF65-F5344CB8AC3E}">
        <p14:creationId xmlns:p14="http://schemas.microsoft.com/office/powerpoint/2010/main" val="388856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4ECEAB-C6DA-48C2-9EA8-2A088C35E983}"/>
              </a:ext>
            </a:extLst>
          </p:cNvPr>
          <p:cNvSpPr>
            <a:spLocks noGrp="1"/>
          </p:cNvSpPr>
          <p:nvPr>
            <p:ph type="title"/>
          </p:nvPr>
        </p:nvSpPr>
        <p:spPr/>
        <p:txBody>
          <a:bodyPr/>
          <a:lstStyle/>
          <a:p>
            <a:r>
              <a:rPr lang="en-US" dirty="0"/>
              <a:t>3.1. Menu</a:t>
            </a:r>
          </a:p>
        </p:txBody>
      </p:sp>
      <p:pic>
        <p:nvPicPr>
          <p:cNvPr id="4" name="Chỗ dành sẵn cho Nội dung 3">
            <a:extLst>
              <a:ext uri="{FF2B5EF4-FFF2-40B4-BE49-F238E27FC236}">
                <a16:creationId xmlns:a16="http://schemas.microsoft.com/office/drawing/2014/main" id="{0DA7F11A-6F22-4FDE-8BD4-C777884642A9}"/>
              </a:ext>
            </a:extLst>
          </p:cNvPr>
          <p:cNvPicPr>
            <a:picLocks noGrp="1" noChangeAspect="1"/>
          </p:cNvPicPr>
          <p:nvPr>
            <p:ph idx="1"/>
          </p:nvPr>
        </p:nvPicPr>
        <p:blipFill>
          <a:blip r:embed="rId2"/>
          <a:stretch>
            <a:fillRect/>
          </a:stretch>
        </p:blipFill>
        <p:spPr>
          <a:xfrm>
            <a:off x="838200" y="1515983"/>
            <a:ext cx="5257800" cy="5076498"/>
          </a:xfrm>
          <a:prstGeom prst="rect">
            <a:avLst/>
          </a:prstGeom>
        </p:spPr>
      </p:pic>
      <p:pic>
        <p:nvPicPr>
          <p:cNvPr id="6" name="Hình ảnh 5">
            <a:extLst>
              <a:ext uri="{FF2B5EF4-FFF2-40B4-BE49-F238E27FC236}">
                <a16:creationId xmlns:a16="http://schemas.microsoft.com/office/drawing/2014/main" id="{A0CCBF24-5DE4-4637-A20B-2AC70DED0B5E}"/>
              </a:ext>
            </a:extLst>
          </p:cNvPr>
          <p:cNvPicPr>
            <a:picLocks noChangeAspect="1"/>
          </p:cNvPicPr>
          <p:nvPr/>
        </p:nvPicPr>
        <p:blipFill>
          <a:blip r:embed="rId3"/>
          <a:stretch>
            <a:fillRect/>
          </a:stretch>
        </p:blipFill>
        <p:spPr>
          <a:xfrm>
            <a:off x="6096000" y="1586323"/>
            <a:ext cx="5724525" cy="2162175"/>
          </a:xfrm>
          <a:prstGeom prst="rect">
            <a:avLst/>
          </a:prstGeom>
        </p:spPr>
      </p:pic>
      <p:sp>
        <p:nvSpPr>
          <p:cNvPr id="3" name="Chỗ dành sẵn cho Số hiệu Bản chiếu 2">
            <a:extLst>
              <a:ext uri="{FF2B5EF4-FFF2-40B4-BE49-F238E27FC236}">
                <a16:creationId xmlns:a16="http://schemas.microsoft.com/office/drawing/2014/main" id="{2D990B7C-EF4E-45C8-A263-DDD6A83FFF87}"/>
              </a:ext>
            </a:extLst>
          </p:cNvPr>
          <p:cNvSpPr>
            <a:spLocks noGrp="1"/>
          </p:cNvSpPr>
          <p:nvPr>
            <p:ph type="sldNum" sz="quarter" idx="12"/>
          </p:nvPr>
        </p:nvSpPr>
        <p:spPr/>
        <p:txBody>
          <a:bodyPr/>
          <a:lstStyle/>
          <a:p>
            <a:fld id="{74ABBA0F-ED8F-4A6E-AA06-FEAFBF3D52EE}" type="slidenum">
              <a:rPr lang="en-US" smtClean="0"/>
              <a:t>7</a:t>
            </a:fld>
            <a:endParaRPr lang="en-US"/>
          </a:p>
        </p:txBody>
      </p:sp>
      <mc:AlternateContent xmlns:mc="http://schemas.openxmlformats.org/markup-compatibility/2006" xmlns:p14="http://schemas.microsoft.com/office/powerpoint/2010/main">
        <mc:Choice Requires="p14">
          <p:contentPart p14:bwMode="auto" r:id="rId4">
            <p14:nvContentPartPr>
              <p14:cNvPr id="5" name="Viết tay 4">
                <a:extLst>
                  <a:ext uri="{FF2B5EF4-FFF2-40B4-BE49-F238E27FC236}">
                    <a16:creationId xmlns:a16="http://schemas.microsoft.com/office/drawing/2014/main" id="{FC91B3D1-1121-4A6B-A9ED-B083029E03A5}"/>
                  </a:ext>
                </a:extLst>
              </p14:cNvPr>
              <p14:cNvContentPartPr/>
              <p14:nvPr/>
            </p14:nvContentPartPr>
            <p14:xfrm>
              <a:off x="535680" y="1428840"/>
              <a:ext cx="7412040" cy="5313600"/>
            </p14:xfrm>
          </p:contentPart>
        </mc:Choice>
        <mc:Fallback xmlns="">
          <p:pic>
            <p:nvPicPr>
              <p:cNvPr id="5" name="Viết tay 4">
                <a:extLst>
                  <a:ext uri="{FF2B5EF4-FFF2-40B4-BE49-F238E27FC236}">
                    <a16:creationId xmlns:a16="http://schemas.microsoft.com/office/drawing/2014/main" id="{FC91B3D1-1121-4A6B-A9ED-B083029E03A5}"/>
                  </a:ext>
                </a:extLst>
              </p:cNvPr>
              <p:cNvPicPr/>
              <p:nvPr/>
            </p:nvPicPr>
            <p:blipFill>
              <a:blip r:embed="rId5"/>
              <a:stretch>
                <a:fillRect/>
              </a:stretch>
            </p:blipFill>
            <p:spPr>
              <a:xfrm>
                <a:off x="526320" y="1419480"/>
                <a:ext cx="7430760" cy="5332320"/>
              </a:xfrm>
              <a:prstGeom prst="rect">
                <a:avLst/>
              </a:prstGeom>
            </p:spPr>
          </p:pic>
        </mc:Fallback>
      </mc:AlternateContent>
    </p:spTree>
    <p:extLst>
      <p:ext uri="{BB962C8B-B14F-4D97-AF65-F5344CB8AC3E}">
        <p14:creationId xmlns:p14="http://schemas.microsoft.com/office/powerpoint/2010/main" val="3520263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FDBAEBA4-040A-454F-8EF0-0B4178FC8B7A}"/>
              </a:ext>
            </a:extLst>
          </p:cNvPr>
          <p:cNvPicPr/>
          <p:nvPr/>
        </p:nvPicPr>
        <p:blipFill>
          <a:blip r:embed="rId2">
            <a:extLst>
              <a:ext uri="{28A0092B-C50C-407E-A947-70E740481C1C}">
                <a14:useLocalDpi xmlns:a14="http://schemas.microsoft.com/office/drawing/2010/main" val="0"/>
              </a:ext>
            </a:extLst>
          </a:blip>
          <a:stretch>
            <a:fillRect/>
          </a:stretch>
        </p:blipFill>
        <p:spPr>
          <a:xfrm>
            <a:off x="657224" y="1754822"/>
            <a:ext cx="5235575" cy="3553778"/>
          </a:xfrm>
          <a:prstGeom prst="rect">
            <a:avLst/>
          </a:prstGeom>
        </p:spPr>
      </p:pic>
      <p:sp>
        <p:nvSpPr>
          <p:cNvPr id="5" name="Hộp Văn bản 4">
            <a:extLst>
              <a:ext uri="{FF2B5EF4-FFF2-40B4-BE49-F238E27FC236}">
                <a16:creationId xmlns:a16="http://schemas.microsoft.com/office/drawing/2014/main" id="{54DBD427-A06A-42C6-AD6F-76534CBEA6B3}"/>
              </a:ext>
            </a:extLst>
          </p:cNvPr>
          <p:cNvSpPr txBox="1"/>
          <p:nvPr/>
        </p:nvSpPr>
        <p:spPr>
          <a:xfrm>
            <a:off x="7085563" y="284856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1a</a:t>
            </a:r>
          </a:p>
        </p:txBody>
      </p:sp>
      <p:cxnSp>
        <p:nvCxnSpPr>
          <p:cNvPr id="6" name="Đường nối Thẳng 5">
            <a:extLst>
              <a:ext uri="{FF2B5EF4-FFF2-40B4-BE49-F238E27FC236}">
                <a16:creationId xmlns:a16="http://schemas.microsoft.com/office/drawing/2014/main" id="{6F5A4D21-C1A3-48D8-BEFD-44F5C7050FE5}"/>
              </a:ext>
            </a:extLst>
          </p:cNvPr>
          <p:cNvCxnSpPr>
            <a:cxnSpLocks/>
          </p:cNvCxnSpPr>
          <p:nvPr/>
        </p:nvCxnSpPr>
        <p:spPr>
          <a:xfrm flipH="1">
            <a:off x="7574513" y="3074997"/>
            <a:ext cx="1784350" cy="0"/>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7" name="Hộp Văn bản 6">
            <a:extLst>
              <a:ext uri="{FF2B5EF4-FFF2-40B4-BE49-F238E27FC236}">
                <a16:creationId xmlns:a16="http://schemas.microsoft.com/office/drawing/2014/main" id="{15BFF1EC-C989-43BC-81D0-D34FC9B2E203}"/>
              </a:ext>
            </a:extLst>
          </p:cNvPr>
          <p:cNvSpPr txBox="1"/>
          <p:nvPr/>
        </p:nvSpPr>
        <p:spPr>
          <a:xfrm>
            <a:off x="9371563" y="2848568"/>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1b</a:t>
            </a:r>
          </a:p>
        </p:txBody>
      </p:sp>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31CFF828-3180-412E-9C17-B66EF01AA9E0}"/>
                  </a:ext>
                </a:extLst>
              </p:cNvPr>
              <p:cNvSpPr txBox="1"/>
              <p:nvPr/>
            </p:nvSpPr>
            <p:spPr>
              <a:xfrm>
                <a:off x="8144054" y="2507806"/>
                <a:ext cx="736600"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10" name="Hộp Văn bản 9">
                <a:extLst>
                  <a:ext uri="{FF2B5EF4-FFF2-40B4-BE49-F238E27FC236}">
                    <a16:creationId xmlns:a16="http://schemas.microsoft.com/office/drawing/2014/main" id="{31CFF828-3180-412E-9C17-B66EF01AA9E0}"/>
                  </a:ext>
                </a:extLst>
              </p:cNvPr>
              <p:cNvSpPr txBox="1">
                <a:spLocks noRot="1" noChangeAspect="1" noMove="1" noResize="1" noEditPoints="1" noAdjustHandles="1" noChangeArrowheads="1" noChangeShapeType="1" noTextEdit="1"/>
              </p:cNvSpPr>
              <p:nvPr/>
            </p:nvSpPr>
            <p:spPr>
              <a:xfrm>
                <a:off x="8144054" y="2507806"/>
                <a:ext cx="736600" cy="515654"/>
              </a:xfrm>
              <a:prstGeom prst="rect">
                <a:avLst/>
              </a:prstGeom>
              <a:blipFill>
                <a:blip r:embed="rId3"/>
                <a:stretch>
                  <a:fillRect/>
                </a:stretch>
              </a:blipFill>
            </p:spPr>
            <p:txBody>
              <a:bodyPr/>
              <a:lstStyle/>
              <a:p>
                <a:r>
                  <a:rPr lang="en-US">
                    <a:noFill/>
                  </a:rPr>
                  <a:t> </a:t>
                </a:r>
              </a:p>
            </p:txBody>
          </p:sp>
        </mc:Fallback>
      </mc:AlternateContent>
      <p:sp>
        <p:nvSpPr>
          <p:cNvPr id="24" name="Hộp Văn bản 23">
            <a:extLst>
              <a:ext uri="{FF2B5EF4-FFF2-40B4-BE49-F238E27FC236}">
                <a16:creationId xmlns:a16="http://schemas.microsoft.com/office/drawing/2014/main" id="{237DF04C-DC58-4623-A075-9618A5CF204C}"/>
              </a:ext>
            </a:extLst>
          </p:cNvPr>
          <p:cNvSpPr txBox="1"/>
          <p:nvPr/>
        </p:nvSpPr>
        <p:spPr>
          <a:xfrm>
            <a:off x="7060163" y="1772951"/>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0a</a:t>
            </a:r>
          </a:p>
        </p:txBody>
      </p:sp>
      <p:cxnSp>
        <p:nvCxnSpPr>
          <p:cNvPr id="25" name="Đường nối Thẳng 24">
            <a:extLst>
              <a:ext uri="{FF2B5EF4-FFF2-40B4-BE49-F238E27FC236}">
                <a16:creationId xmlns:a16="http://schemas.microsoft.com/office/drawing/2014/main" id="{3740C3C4-4E71-4711-B0E8-71345725A505}"/>
              </a:ext>
            </a:extLst>
          </p:cNvPr>
          <p:cNvCxnSpPr>
            <a:cxnSpLocks/>
          </p:cNvCxnSpPr>
          <p:nvPr/>
        </p:nvCxnSpPr>
        <p:spPr>
          <a:xfrm>
            <a:off x="7303491" y="2142283"/>
            <a:ext cx="0" cy="634045"/>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Hộp Văn bản 28">
                <a:extLst>
                  <a:ext uri="{FF2B5EF4-FFF2-40B4-BE49-F238E27FC236}">
                    <a16:creationId xmlns:a16="http://schemas.microsoft.com/office/drawing/2014/main" id="{C8D326DB-6B5A-41A6-A7D2-CD4BE1DD3F26}"/>
                  </a:ext>
                </a:extLst>
              </p:cNvPr>
              <p:cNvSpPr txBox="1"/>
              <p:nvPr/>
            </p:nvSpPr>
            <p:spPr>
              <a:xfrm>
                <a:off x="7168000" y="2226480"/>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18</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29" name="Hộp Văn bản 28">
                <a:extLst>
                  <a:ext uri="{FF2B5EF4-FFF2-40B4-BE49-F238E27FC236}">
                    <a16:creationId xmlns:a16="http://schemas.microsoft.com/office/drawing/2014/main" id="{C8D326DB-6B5A-41A6-A7D2-CD4BE1DD3F26}"/>
                  </a:ext>
                </a:extLst>
              </p:cNvPr>
              <p:cNvSpPr txBox="1">
                <a:spLocks noRot="1" noChangeAspect="1" noMove="1" noResize="1" noEditPoints="1" noAdjustHandles="1" noChangeArrowheads="1" noChangeShapeType="1" noTextEdit="1"/>
              </p:cNvSpPr>
              <p:nvPr/>
            </p:nvSpPr>
            <p:spPr>
              <a:xfrm>
                <a:off x="7168000" y="2226480"/>
                <a:ext cx="736600" cy="497059"/>
              </a:xfrm>
              <a:prstGeom prst="rect">
                <a:avLst/>
              </a:prstGeom>
              <a:blipFill>
                <a:blip r:embed="rId4"/>
                <a:stretch>
                  <a:fillRect b="-1220"/>
                </a:stretch>
              </a:blipFill>
            </p:spPr>
            <p:txBody>
              <a:bodyPr/>
              <a:lstStyle/>
              <a:p>
                <a:r>
                  <a:rPr lang="en-US">
                    <a:noFill/>
                  </a:rPr>
                  <a:t> </a:t>
                </a:r>
              </a:p>
            </p:txBody>
          </p:sp>
        </mc:Fallback>
      </mc:AlternateContent>
      <p:sp>
        <p:nvSpPr>
          <p:cNvPr id="31" name="Cung 30">
            <a:extLst>
              <a:ext uri="{FF2B5EF4-FFF2-40B4-BE49-F238E27FC236}">
                <a16:creationId xmlns:a16="http://schemas.microsoft.com/office/drawing/2014/main" id="{84C0056E-21A2-4E57-9576-4BBA434CB1B0}"/>
              </a:ext>
            </a:extLst>
          </p:cNvPr>
          <p:cNvSpPr/>
          <p:nvPr/>
        </p:nvSpPr>
        <p:spPr>
          <a:xfrm rot="16200000">
            <a:off x="6913041" y="2823192"/>
            <a:ext cx="325769" cy="322454"/>
          </a:xfrm>
          <a:prstGeom prst="arc">
            <a:avLst>
              <a:gd name="adj1" fmla="val 12358663"/>
              <a:gd name="adj2" fmla="val 218903"/>
            </a:avLst>
          </a:prstGeom>
          <a:ln w="28575">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Hộp Văn bản 32">
                <a:extLst>
                  <a:ext uri="{FF2B5EF4-FFF2-40B4-BE49-F238E27FC236}">
                    <a16:creationId xmlns:a16="http://schemas.microsoft.com/office/drawing/2014/main" id="{E084322A-1E69-4810-8877-DB092752D30B}"/>
                  </a:ext>
                </a:extLst>
              </p:cNvPr>
              <p:cNvSpPr txBox="1"/>
              <p:nvPr/>
            </p:nvSpPr>
            <p:spPr>
              <a:xfrm>
                <a:off x="6323563" y="2408092"/>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6</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33" name="Hộp Văn bản 32">
                <a:extLst>
                  <a:ext uri="{FF2B5EF4-FFF2-40B4-BE49-F238E27FC236}">
                    <a16:creationId xmlns:a16="http://schemas.microsoft.com/office/drawing/2014/main" id="{E084322A-1E69-4810-8877-DB092752D30B}"/>
                  </a:ext>
                </a:extLst>
              </p:cNvPr>
              <p:cNvSpPr txBox="1">
                <a:spLocks noRot="1" noChangeAspect="1" noMove="1" noResize="1" noEditPoints="1" noAdjustHandles="1" noChangeArrowheads="1" noChangeShapeType="1" noTextEdit="1"/>
              </p:cNvSpPr>
              <p:nvPr/>
            </p:nvSpPr>
            <p:spPr>
              <a:xfrm>
                <a:off x="6323563" y="2408092"/>
                <a:ext cx="736600" cy="497059"/>
              </a:xfrm>
              <a:prstGeom prst="rect">
                <a:avLst/>
              </a:prstGeom>
              <a:blipFill>
                <a:blip r:embed="rId5"/>
                <a:stretch>
                  <a:fillRect b="-1220"/>
                </a:stretch>
              </a:blipFill>
            </p:spPr>
            <p:txBody>
              <a:bodyPr/>
              <a:lstStyle/>
              <a:p>
                <a:r>
                  <a:rPr lang="en-US">
                    <a:noFill/>
                  </a:rPr>
                  <a:t> </a:t>
                </a:r>
              </a:p>
            </p:txBody>
          </p:sp>
        </mc:Fallback>
      </mc:AlternateContent>
      <p:sp>
        <p:nvSpPr>
          <p:cNvPr id="35" name="Hộp Văn bản 34">
            <a:extLst>
              <a:ext uri="{FF2B5EF4-FFF2-40B4-BE49-F238E27FC236}">
                <a16:creationId xmlns:a16="http://schemas.microsoft.com/office/drawing/2014/main" id="{F915A724-531D-4001-9BE4-C59EC69B06AD}"/>
              </a:ext>
            </a:extLst>
          </p:cNvPr>
          <p:cNvSpPr txBox="1"/>
          <p:nvPr/>
        </p:nvSpPr>
        <p:spPr>
          <a:xfrm>
            <a:off x="9341726" y="1550573"/>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0b</a:t>
            </a:r>
          </a:p>
        </p:txBody>
      </p:sp>
      <p:cxnSp>
        <p:nvCxnSpPr>
          <p:cNvPr id="36" name="Đường nối Thẳng 35">
            <a:extLst>
              <a:ext uri="{FF2B5EF4-FFF2-40B4-BE49-F238E27FC236}">
                <a16:creationId xmlns:a16="http://schemas.microsoft.com/office/drawing/2014/main" id="{143DEE94-6103-487B-98F5-B737A5FE0AD5}"/>
              </a:ext>
            </a:extLst>
          </p:cNvPr>
          <p:cNvCxnSpPr>
            <a:cxnSpLocks/>
          </p:cNvCxnSpPr>
          <p:nvPr/>
        </p:nvCxnSpPr>
        <p:spPr>
          <a:xfrm flipH="1">
            <a:off x="7508986" y="1735239"/>
            <a:ext cx="1739967" cy="1224640"/>
          </a:xfrm>
          <a:prstGeom prst="line">
            <a:avLst/>
          </a:prstGeom>
          <a:ln w="28575">
            <a:head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Hộp Văn bản 39">
                <a:extLst>
                  <a:ext uri="{FF2B5EF4-FFF2-40B4-BE49-F238E27FC236}">
                    <a16:creationId xmlns:a16="http://schemas.microsoft.com/office/drawing/2014/main" id="{59FEB362-EFE0-42BD-9282-7FEA6A459811}"/>
                  </a:ext>
                </a:extLst>
              </p:cNvPr>
              <p:cNvSpPr txBox="1"/>
              <p:nvPr/>
            </p:nvSpPr>
            <p:spPr>
              <a:xfrm>
                <a:off x="8068596" y="1619654"/>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18</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0" name="Hộp Văn bản 39">
                <a:extLst>
                  <a:ext uri="{FF2B5EF4-FFF2-40B4-BE49-F238E27FC236}">
                    <a16:creationId xmlns:a16="http://schemas.microsoft.com/office/drawing/2014/main" id="{59FEB362-EFE0-42BD-9282-7FEA6A459811}"/>
                  </a:ext>
                </a:extLst>
              </p:cNvPr>
              <p:cNvSpPr txBox="1">
                <a:spLocks noRot="1" noChangeAspect="1" noMove="1" noResize="1" noEditPoints="1" noAdjustHandles="1" noChangeArrowheads="1" noChangeShapeType="1" noTextEdit="1"/>
              </p:cNvSpPr>
              <p:nvPr/>
            </p:nvSpPr>
            <p:spPr>
              <a:xfrm>
                <a:off x="8068596" y="1619654"/>
                <a:ext cx="736600" cy="495649"/>
              </a:xfrm>
              <a:prstGeom prst="rect">
                <a:avLst/>
              </a:prstGeom>
              <a:blipFill>
                <a:blip r:embed="rId6"/>
                <a:stretch>
                  <a:fillRect b="-1235"/>
                </a:stretch>
              </a:blipFill>
            </p:spPr>
            <p:txBody>
              <a:bodyPr/>
              <a:lstStyle/>
              <a:p>
                <a:r>
                  <a:rPr lang="en-US">
                    <a:noFill/>
                  </a:rPr>
                  <a:t> </a:t>
                </a:r>
              </a:p>
            </p:txBody>
          </p:sp>
        </mc:Fallback>
      </mc:AlternateContent>
      <p:cxnSp>
        <p:nvCxnSpPr>
          <p:cNvPr id="41" name="Đường nối Thẳng 40">
            <a:extLst>
              <a:ext uri="{FF2B5EF4-FFF2-40B4-BE49-F238E27FC236}">
                <a16:creationId xmlns:a16="http://schemas.microsoft.com/office/drawing/2014/main" id="{C37C8DEB-79D3-4C02-9AA2-A63B9638CAB6}"/>
              </a:ext>
            </a:extLst>
          </p:cNvPr>
          <p:cNvCxnSpPr>
            <a:cxnSpLocks/>
            <a:stCxn id="44" idx="1"/>
          </p:cNvCxnSpPr>
          <p:nvPr/>
        </p:nvCxnSpPr>
        <p:spPr>
          <a:xfrm flipH="1" flipV="1">
            <a:off x="7536301" y="3219031"/>
            <a:ext cx="1835262" cy="1188398"/>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44" name="Hộp Văn bản 43">
            <a:extLst>
              <a:ext uri="{FF2B5EF4-FFF2-40B4-BE49-F238E27FC236}">
                <a16:creationId xmlns:a16="http://schemas.microsoft.com/office/drawing/2014/main" id="{F87FCAE7-CA9F-4C76-97A9-1FA81A1BC396}"/>
              </a:ext>
            </a:extLst>
          </p:cNvPr>
          <p:cNvSpPr txBox="1"/>
          <p:nvPr/>
        </p:nvSpPr>
        <p:spPr>
          <a:xfrm>
            <a:off x="9371563" y="4222763"/>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2b</a:t>
            </a:r>
          </a:p>
        </p:txBody>
      </p:sp>
      <mc:AlternateContent xmlns:mc="http://schemas.openxmlformats.org/markup-compatibility/2006" xmlns:a14="http://schemas.microsoft.com/office/drawing/2010/main">
        <mc:Choice Requires="a14">
          <p:sp>
            <p:nvSpPr>
              <p:cNvPr id="47" name="Hộp Văn bản 46">
                <a:extLst>
                  <a:ext uri="{FF2B5EF4-FFF2-40B4-BE49-F238E27FC236}">
                    <a16:creationId xmlns:a16="http://schemas.microsoft.com/office/drawing/2014/main" id="{1A6F0CA3-BEFA-43EB-BF2F-9BAFBF2378EB}"/>
                  </a:ext>
                </a:extLst>
              </p:cNvPr>
              <p:cNvSpPr txBox="1"/>
              <p:nvPr/>
            </p:nvSpPr>
            <p:spPr>
              <a:xfrm>
                <a:off x="8135450" y="4001178"/>
                <a:ext cx="736600"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2</m:t>
                          </m:r>
                        </m:num>
                        <m:den>
                          <m:r>
                            <a:rPr lang="en-US" sz="1400" b="0" i="1" smtClean="0">
                              <a:latin typeface="Cambria Math" panose="02040503050406030204" pitchFamily="18" charset="0"/>
                              <a:ea typeface="Cambria" panose="02040503050406030204" pitchFamily="18" charset="0"/>
                            </a:rPr>
                            <m:t>9</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7" name="Hộp Văn bản 46">
                <a:extLst>
                  <a:ext uri="{FF2B5EF4-FFF2-40B4-BE49-F238E27FC236}">
                    <a16:creationId xmlns:a16="http://schemas.microsoft.com/office/drawing/2014/main" id="{1A6F0CA3-BEFA-43EB-BF2F-9BAFBF2378EB}"/>
                  </a:ext>
                </a:extLst>
              </p:cNvPr>
              <p:cNvSpPr txBox="1">
                <a:spLocks noRot="1" noChangeAspect="1" noMove="1" noResize="1" noEditPoints="1" noAdjustHandles="1" noChangeArrowheads="1" noChangeShapeType="1" noTextEdit="1"/>
              </p:cNvSpPr>
              <p:nvPr/>
            </p:nvSpPr>
            <p:spPr>
              <a:xfrm>
                <a:off x="8135450" y="4001178"/>
                <a:ext cx="736600" cy="495649"/>
              </a:xfrm>
              <a:prstGeom prst="rect">
                <a:avLst/>
              </a:prstGeom>
              <a:blipFill>
                <a:blip r:embed="rId7"/>
                <a:stretch>
                  <a:fillRect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Hộp Văn bản 48">
                <a:extLst>
                  <a:ext uri="{FF2B5EF4-FFF2-40B4-BE49-F238E27FC236}">
                    <a16:creationId xmlns:a16="http://schemas.microsoft.com/office/drawing/2014/main" id="{4715C762-5818-4D9A-BC88-0291CC1E16DF}"/>
                  </a:ext>
                </a:extLst>
              </p:cNvPr>
              <p:cNvSpPr txBox="1"/>
              <p:nvPr/>
            </p:nvSpPr>
            <p:spPr>
              <a:xfrm>
                <a:off x="7173200" y="3494056"/>
                <a:ext cx="736600"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ea typeface="Cambria" panose="02040503050406030204" pitchFamily="18" charset="0"/>
                            </a:rPr>
                          </m:ctrlPr>
                        </m:fPr>
                        <m:num>
                          <m:r>
                            <a:rPr lang="en-US" sz="1400" b="0" i="1" smtClean="0">
                              <a:latin typeface="Cambria Math" panose="02040503050406030204" pitchFamily="18" charset="0"/>
                              <a:ea typeface="Cambria" panose="02040503050406030204" pitchFamily="18" charset="0"/>
                            </a:rPr>
                            <m:t>1</m:t>
                          </m:r>
                        </m:num>
                        <m:den>
                          <m:r>
                            <a:rPr lang="en-US" sz="1400" b="0" i="1" smtClean="0">
                              <a:latin typeface="Cambria Math" panose="02040503050406030204" pitchFamily="18" charset="0"/>
                              <a:ea typeface="Cambria" panose="02040503050406030204" pitchFamily="18" charset="0"/>
                            </a:rPr>
                            <m:t>9</m:t>
                          </m:r>
                        </m:den>
                      </m:f>
                    </m:oMath>
                  </m:oMathPara>
                </a14:m>
                <a:endParaRPr lang="en-US" sz="1400">
                  <a:latin typeface="Cambria" panose="02040503050406030204" pitchFamily="18" charset="0"/>
                  <a:ea typeface="Cambria" panose="02040503050406030204" pitchFamily="18" charset="0"/>
                </a:endParaRPr>
              </a:p>
            </p:txBody>
          </p:sp>
        </mc:Choice>
        <mc:Fallback xmlns="">
          <p:sp>
            <p:nvSpPr>
              <p:cNvPr id="49" name="Hộp Văn bản 48">
                <a:extLst>
                  <a:ext uri="{FF2B5EF4-FFF2-40B4-BE49-F238E27FC236}">
                    <a16:creationId xmlns:a16="http://schemas.microsoft.com/office/drawing/2014/main" id="{4715C762-5818-4D9A-BC88-0291CC1E16DF}"/>
                  </a:ext>
                </a:extLst>
              </p:cNvPr>
              <p:cNvSpPr txBox="1">
                <a:spLocks noRot="1" noChangeAspect="1" noMove="1" noResize="1" noEditPoints="1" noAdjustHandles="1" noChangeArrowheads="1" noChangeShapeType="1" noTextEdit="1"/>
              </p:cNvSpPr>
              <p:nvPr/>
            </p:nvSpPr>
            <p:spPr>
              <a:xfrm>
                <a:off x="7173200" y="3494056"/>
                <a:ext cx="736600" cy="497059"/>
              </a:xfrm>
              <a:prstGeom prst="rect">
                <a:avLst/>
              </a:prstGeom>
              <a:blipFill>
                <a:blip r:embed="rId8"/>
                <a:stretch>
                  <a:fillRect b="-1220"/>
                </a:stretch>
              </a:blipFill>
            </p:spPr>
            <p:txBody>
              <a:bodyPr/>
              <a:lstStyle/>
              <a:p>
                <a:r>
                  <a:rPr lang="en-US">
                    <a:noFill/>
                  </a:rPr>
                  <a:t> </a:t>
                </a:r>
              </a:p>
            </p:txBody>
          </p:sp>
        </mc:Fallback>
      </mc:AlternateContent>
      <p:cxnSp>
        <p:nvCxnSpPr>
          <p:cNvPr id="50" name="Đường nối Thẳng 49">
            <a:extLst>
              <a:ext uri="{FF2B5EF4-FFF2-40B4-BE49-F238E27FC236}">
                <a16:creationId xmlns:a16="http://schemas.microsoft.com/office/drawing/2014/main" id="{B722AF51-63C4-4D5B-8F23-CF63BC324CBF}"/>
              </a:ext>
            </a:extLst>
          </p:cNvPr>
          <p:cNvCxnSpPr>
            <a:cxnSpLocks/>
          </p:cNvCxnSpPr>
          <p:nvPr/>
        </p:nvCxnSpPr>
        <p:spPr>
          <a:xfrm flipV="1">
            <a:off x="7303491" y="3359759"/>
            <a:ext cx="0" cy="889243"/>
          </a:xfrm>
          <a:prstGeom prst="line">
            <a:avLst/>
          </a:prstGeom>
          <a:ln w="28575">
            <a:headEnd type="triangle"/>
          </a:ln>
        </p:spPr>
        <p:style>
          <a:lnRef idx="1">
            <a:schemeClr val="dk1"/>
          </a:lnRef>
          <a:fillRef idx="0">
            <a:schemeClr val="dk1"/>
          </a:fillRef>
          <a:effectRef idx="0">
            <a:schemeClr val="dk1"/>
          </a:effectRef>
          <a:fontRef idx="minor">
            <a:schemeClr val="tx1"/>
          </a:fontRef>
        </p:style>
      </p:cxnSp>
      <p:sp>
        <p:nvSpPr>
          <p:cNvPr id="54" name="Hộp Văn bản 53">
            <a:extLst>
              <a:ext uri="{FF2B5EF4-FFF2-40B4-BE49-F238E27FC236}">
                <a16:creationId xmlns:a16="http://schemas.microsoft.com/office/drawing/2014/main" id="{91A10938-A9AA-4732-86E2-4C104BE5F475}"/>
              </a:ext>
            </a:extLst>
          </p:cNvPr>
          <p:cNvSpPr txBox="1"/>
          <p:nvPr/>
        </p:nvSpPr>
        <p:spPr>
          <a:xfrm>
            <a:off x="7050560" y="4246254"/>
            <a:ext cx="736600" cy="369332"/>
          </a:xfrm>
          <a:prstGeom prst="rect">
            <a:avLst/>
          </a:prstGeom>
          <a:noFill/>
        </p:spPr>
        <p:txBody>
          <a:bodyPr wrap="square" rtlCol="0">
            <a:spAutoFit/>
          </a:bodyPr>
          <a:lstStyle/>
          <a:p>
            <a:r>
              <a:rPr lang="en-US" b="1">
                <a:latin typeface="Cambria" panose="02040503050406030204" pitchFamily="18" charset="0"/>
                <a:ea typeface="Cambria" panose="02040503050406030204" pitchFamily="18" charset="0"/>
              </a:rPr>
              <a:t>2a</a:t>
            </a:r>
          </a:p>
        </p:txBody>
      </p:sp>
      <p:sp>
        <p:nvSpPr>
          <p:cNvPr id="2" name="Chỗ dành sẵn cho Số hiệu Bản chiếu 1">
            <a:extLst>
              <a:ext uri="{FF2B5EF4-FFF2-40B4-BE49-F238E27FC236}">
                <a16:creationId xmlns:a16="http://schemas.microsoft.com/office/drawing/2014/main" id="{CFFAE557-CDF0-4AA7-A768-0BD41C514846}"/>
              </a:ext>
            </a:extLst>
          </p:cNvPr>
          <p:cNvSpPr>
            <a:spLocks noGrp="1"/>
          </p:cNvSpPr>
          <p:nvPr>
            <p:ph type="sldNum" sz="quarter" idx="12"/>
          </p:nvPr>
        </p:nvSpPr>
        <p:spPr/>
        <p:txBody>
          <a:bodyPr/>
          <a:lstStyle/>
          <a:p>
            <a:fld id="{74ABBA0F-ED8F-4A6E-AA06-FEAFBF3D52EE}" type="slidenum">
              <a:rPr lang="en-US" smtClean="0"/>
              <a:t>70</a:t>
            </a:fld>
            <a:endParaRPr lang="en-US"/>
          </a:p>
        </p:txBody>
      </p:sp>
    </p:spTree>
    <p:extLst>
      <p:ext uri="{BB962C8B-B14F-4D97-AF65-F5344CB8AC3E}">
        <p14:creationId xmlns:p14="http://schemas.microsoft.com/office/powerpoint/2010/main" val="29548627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FCBD0B1-2A97-48D2-9AB9-A6D1BB5CB92A}"/>
              </a:ext>
            </a:extLst>
          </p:cNvPr>
          <p:cNvSpPr>
            <a:spLocks noGrp="1"/>
          </p:cNvSpPr>
          <p:nvPr>
            <p:ph type="sldNum" sz="quarter" idx="12"/>
          </p:nvPr>
        </p:nvSpPr>
        <p:spPr/>
        <p:txBody>
          <a:bodyPr/>
          <a:lstStyle/>
          <a:p>
            <a:fld id="{74ABBA0F-ED8F-4A6E-AA06-FEAFBF3D52EE}" type="slidenum">
              <a:rPr lang="en-US" smtClean="0"/>
              <a:t>71</a:t>
            </a:fld>
            <a:endParaRPr lang="en-US"/>
          </a:p>
        </p:txBody>
      </p:sp>
      <p:pic>
        <p:nvPicPr>
          <p:cNvPr id="6" name="Hình ảnh 5">
            <a:extLst>
              <a:ext uri="{FF2B5EF4-FFF2-40B4-BE49-F238E27FC236}">
                <a16:creationId xmlns:a16="http://schemas.microsoft.com/office/drawing/2014/main" id="{CE5519A8-A79F-4B70-BF2D-E96FCD58A88F}"/>
              </a:ext>
            </a:extLst>
          </p:cNvPr>
          <p:cNvPicPr>
            <a:picLocks noChangeAspect="1"/>
          </p:cNvPicPr>
          <p:nvPr/>
        </p:nvPicPr>
        <p:blipFill>
          <a:blip r:embed="rId2"/>
          <a:stretch>
            <a:fillRect/>
          </a:stretch>
        </p:blipFill>
        <p:spPr>
          <a:xfrm>
            <a:off x="1585915" y="2872147"/>
            <a:ext cx="1182497" cy="872568"/>
          </a:xfrm>
          <a:prstGeom prst="rect">
            <a:avLst/>
          </a:prstGeom>
        </p:spPr>
      </p:pic>
      <p:sp>
        <p:nvSpPr>
          <p:cNvPr id="7" name="Hình chữ nhật 6">
            <a:extLst>
              <a:ext uri="{FF2B5EF4-FFF2-40B4-BE49-F238E27FC236}">
                <a16:creationId xmlns:a16="http://schemas.microsoft.com/office/drawing/2014/main" id="{1DAA4EF3-C433-4920-94B5-32B2CD870D93}"/>
              </a:ext>
            </a:extLst>
          </p:cNvPr>
          <p:cNvSpPr/>
          <p:nvPr/>
        </p:nvSpPr>
        <p:spPr>
          <a:xfrm>
            <a:off x="5246961" y="277523"/>
            <a:ext cx="806132" cy="144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Hình chữ nhật 7">
            <a:extLst>
              <a:ext uri="{FF2B5EF4-FFF2-40B4-BE49-F238E27FC236}">
                <a16:creationId xmlns:a16="http://schemas.microsoft.com/office/drawing/2014/main" id="{BCC7B0C6-29E6-434F-8556-46D8A62BB581}"/>
              </a:ext>
            </a:extLst>
          </p:cNvPr>
          <p:cNvSpPr/>
          <p:nvPr/>
        </p:nvSpPr>
        <p:spPr>
          <a:xfrm>
            <a:off x="5246961" y="2288515"/>
            <a:ext cx="806132" cy="144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Hình chữ nhật 9">
            <a:extLst>
              <a:ext uri="{FF2B5EF4-FFF2-40B4-BE49-F238E27FC236}">
                <a16:creationId xmlns:a16="http://schemas.microsoft.com/office/drawing/2014/main" id="{8BEC6B49-4A2F-4AFE-B601-681FD03D5ACD}"/>
              </a:ext>
            </a:extLst>
          </p:cNvPr>
          <p:cNvSpPr/>
          <p:nvPr/>
        </p:nvSpPr>
        <p:spPr>
          <a:xfrm>
            <a:off x="5246961" y="4299507"/>
            <a:ext cx="806132" cy="144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Hình Bầu dục 11">
            <a:extLst>
              <a:ext uri="{FF2B5EF4-FFF2-40B4-BE49-F238E27FC236}">
                <a16:creationId xmlns:a16="http://schemas.microsoft.com/office/drawing/2014/main" id="{BF70E02E-237E-4FD6-BF97-C3AEF11C5172}"/>
              </a:ext>
            </a:extLst>
          </p:cNvPr>
          <p:cNvSpPr/>
          <p:nvPr/>
        </p:nvSpPr>
        <p:spPr>
          <a:xfrm>
            <a:off x="6792686" y="1291771"/>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Hình Bầu dục 12">
            <a:extLst>
              <a:ext uri="{FF2B5EF4-FFF2-40B4-BE49-F238E27FC236}">
                <a16:creationId xmlns:a16="http://schemas.microsoft.com/office/drawing/2014/main" id="{DACAAE5F-764B-4CB1-8FD8-8D8E04C5BA02}"/>
              </a:ext>
            </a:extLst>
          </p:cNvPr>
          <p:cNvSpPr/>
          <p:nvPr/>
        </p:nvSpPr>
        <p:spPr>
          <a:xfrm>
            <a:off x="6879771" y="1397001"/>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72C17B42-95C1-404E-8E5F-F88581DD3E2C}"/>
              </a:ext>
            </a:extLst>
          </p:cNvPr>
          <p:cNvSpPr/>
          <p:nvPr/>
        </p:nvSpPr>
        <p:spPr>
          <a:xfrm>
            <a:off x="6965950" y="1536701"/>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87F68615-D8BF-418B-8BFC-822DF9883821}"/>
              </a:ext>
            </a:extLst>
          </p:cNvPr>
          <p:cNvSpPr/>
          <p:nvPr/>
        </p:nvSpPr>
        <p:spPr>
          <a:xfrm>
            <a:off x="6792686" y="2517401"/>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FB548671-26A5-45FA-B4DD-BC8E73CCC28F}"/>
              </a:ext>
            </a:extLst>
          </p:cNvPr>
          <p:cNvSpPr/>
          <p:nvPr/>
        </p:nvSpPr>
        <p:spPr>
          <a:xfrm>
            <a:off x="6879771" y="2622631"/>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63454367-33A2-4803-AC21-F854B7D01017}"/>
              </a:ext>
            </a:extLst>
          </p:cNvPr>
          <p:cNvSpPr/>
          <p:nvPr/>
        </p:nvSpPr>
        <p:spPr>
          <a:xfrm>
            <a:off x="6965950" y="2762331"/>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Hình Bầu dục 22">
            <a:extLst>
              <a:ext uri="{FF2B5EF4-FFF2-40B4-BE49-F238E27FC236}">
                <a16:creationId xmlns:a16="http://schemas.microsoft.com/office/drawing/2014/main" id="{55EC42E7-E07B-4D82-A993-731C97A3FF3C}"/>
              </a:ext>
            </a:extLst>
          </p:cNvPr>
          <p:cNvSpPr/>
          <p:nvPr/>
        </p:nvSpPr>
        <p:spPr>
          <a:xfrm>
            <a:off x="6792686" y="3762990"/>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Hình Bầu dục 24">
            <a:extLst>
              <a:ext uri="{FF2B5EF4-FFF2-40B4-BE49-F238E27FC236}">
                <a16:creationId xmlns:a16="http://schemas.microsoft.com/office/drawing/2014/main" id="{167C654B-6959-47B5-BC60-D9DB4C4644C0}"/>
              </a:ext>
            </a:extLst>
          </p:cNvPr>
          <p:cNvSpPr/>
          <p:nvPr/>
        </p:nvSpPr>
        <p:spPr>
          <a:xfrm>
            <a:off x="6879771" y="3868220"/>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Hình Bầu dục 26">
            <a:extLst>
              <a:ext uri="{FF2B5EF4-FFF2-40B4-BE49-F238E27FC236}">
                <a16:creationId xmlns:a16="http://schemas.microsoft.com/office/drawing/2014/main" id="{F3C3D334-CB05-4524-8449-13562F02BCAC}"/>
              </a:ext>
            </a:extLst>
          </p:cNvPr>
          <p:cNvSpPr/>
          <p:nvPr/>
        </p:nvSpPr>
        <p:spPr>
          <a:xfrm>
            <a:off x="6965950" y="4007920"/>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Hình Bầu dục 28">
            <a:extLst>
              <a:ext uri="{FF2B5EF4-FFF2-40B4-BE49-F238E27FC236}">
                <a16:creationId xmlns:a16="http://schemas.microsoft.com/office/drawing/2014/main" id="{63823C00-DD14-430C-BEFF-42BB9023486C}"/>
              </a:ext>
            </a:extLst>
          </p:cNvPr>
          <p:cNvSpPr/>
          <p:nvPr/>
        </p:nvSpPr>
        <p:spPr>
          <a:xfrm>
            <a:off x="6792686" y="5102224"/>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Hình Bầu dục 30">
            <a:extLst>
              <a:ext uri="{FF2B5EF4-FFF2-40B4-BE49-F238E27FC236}">
                <a16:creationId xmlns:a16="http://schemas.microsoft.com/office/drawing/2014/main" id="{393DDC0F-9C18-4DFD-B5BC-8D104E1099AC}"/>
              </a:ext>
            </a:extLst>
          </p:cNvPr>
          <p:cNvSpPr/>
          <p:nvPr/>
        </p:nvSpPr>
        <p:spPr>
          <a:xfrm>
            <a:off x="6879771" y="5207454"/>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0BF6A92D-BAA3-4375-86BF-2BBE76C9A266}"/>
              </a:ext>
            </a:extLst>
          </p:cNvPr>
          <p:cNvSpPr/>
          <p:nvPr/>
        </p:nvSpPr>
        <p:spPr>
          <a:xfrm>
            <a:off x="6965950" y="5347154"/>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Hình Bầu dục 34">
            <a:extLst>
              <a:ext uri="{FF2B5EF4-FFF2-40B4-BE49-F238E27FC236}">
                <a16:creationId xmlns:a16="http://schemas.microsoft.com/office/drawing/2014/main" id="{C180738E-6084-4251-99F9-E4F7BF7ED365}"/>
              </a:ext>
            </a:extLst>
          </p:cNvPr>
          <p:cNvSpPr/>
          <p:nvPr/>
        </p:nvSpPr>
        <p:spPr>
          <a:xfrm>
            <a:off x="6792686" y="32593"/>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Hình Bầu dục 36">
            <a:extLst>
              <a:ext uri="{FF2B5EF4-FFF2-40B4-BE49-F238E27FC236}">
                <a16:creationId xmlns:a16="http://schemas.microsoft.com/office/drawing/2014/main" id="{054FAFA0-1F98-4C7D-81D8-ADC5842BF5D1}"/>
              </a:ext>
            </a:extLst>
          </p:cNvPr>
          <p:cNvSpPr/>
          <p:nvPr/>
        </p:nvSpPr>
        <p:spPr>
          <a:xfrm>
            <a:off x="6879771" y="137823"/>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Hình Bầu dục 38">
            <a:extLst>
              <a:ext uri="{FF2B5EF4-FFF2-40B4-BE49-F238E27FC236}">
                <a16:creationId xmlns:a16="http://schemas.microsoft.com/office/drawing/2014/main" id="{3351D28D-7553-4472-AA17-90892C322B43}"/>
              </a:ext>
            </a:extLst>
          </p:cNvPr>
          <p:cNvSpPr/>
          <p:nvPr/>
        </p:nvSpPr>
        <p:spPr>
          <a:xfrm>
            <a:off x="6965950" y="277523"/>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Đường kết nối Mũi tên Thẳng 41">
            <a:extLst>
              <a:ext uri="{FF2B5EF4-FFF2-40B4-BE49-F238E27FC236}">
                <a16:creationId xmlns:a16="http://schemas.microsoft.com/office/drawing/2014/main" id="{2D62C3D4-7128-4E3D-B42D-9CA93079C666}"/>
              </a:ext>
            </a:extLst>
          </p:cNvPr>
          <p:cNvCxnSpPr/>
          <p:nvPr/>
        </p:nvCxnSpPr>
        <p:spPr>
          <a:xfrm flipV="1">
            <a:off x="3087757" y="1974851"/>
            <a:ext cx="1020417" cy="542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Đường kết nối Mũi tên Thẳng 43">
            <a:extLst>
              <a:ext uri="{FF2B5EF4-FFF2-40B4-BE49-F238E27FC236}">
                <a16:creationId xmlns:a16="http://schemas.microsoft.com/office/drawing/2014/main" id="{13E2E84F-47B5-44D9-907F-B39EC7110082}"/>
              </a:ext>
            </a:extLst>
          </p:cNvPr>
          <p:cNvCxnSpPr>
            <a:cxnSpLocks/>
          </p:cNvCxnSpPr>
          <p:nvPr/>
        </p:nvCxnSpPr>
        <p:spPr>
          <a:xfrm flipV="1">
            <a:off x="4195259" y="2041447"/>
            <a:ext cx="1172817" cy="27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Đường kết nối Mũi tên Thẳng 45">
            <a:extLst>
              <a:ext uri="{FF2B5EF4-FFF2-40B4-BE49-F238E27FC236}">
                <a16:creationId xmlns:a16="http://schemas.microsoft.com/office/drawing/2014/main" id="{1A36761A-4DDB-4AEF-B05A-AD03F84DD65B}"/>
              </a:ext>
            </a:extLst>
          </p:cNvPr>
          <p:cNvCxnSpPr>
            <a:cxnSpLocks/>
          </p:cNvCxnSpPr>
          <p:nvPr/>
        </p:nvCxnSpPr>
        <p:spPr>
          <a:xfrm>
            <a:off x="4603285" y="3887724"/>
            <a:ext cx="643676" cy="14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Đường kết nối Mũi tên Thẳng 48">
            <a:extLst>
              <a:ext uri="{FF2B5EF4-FFF2-40B4-BE49-F238E27FC236}">
                <a16:creationId xmlns:a16="http://schemas.microsoft.com/office/drawing/2014/main" id="{B1C78E07-8B5C-4611-AA6E-1CADFFAAFDAF}"/>
              </a:ext>
            </a:extLst>
          </p:cNvPr>
          <p:cNvCxnSpPr>
            <a:cxnSpLocks/>
          </p:cNvCxnSpPr>
          <p:nvPr/>
        </p:nvCxnSpPr>
        <p:spPr>
          <a:xfrm>
            <a:off x="3196540" y="2934332"/>
            <a:ext cx="10391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Đường kết nối Mũi tên Thẳng 51">
            <a:extLst>
              <a:ext uri="{FF2B5EF4-FFF2-40B4-BE49-F238E27FC236}">
                <a16:creationId xmlns:a16="http://schemas.microsoft.com/office/drawing/2014/main" id="{4FFBDF03-5DA0-4609-BA1D-A8875805644C}"/>
              </a:ext>
            </a:extLst>
          </p:cNvPr>
          <p:cNvCxnSpPr>
            <a:cxnSpLocks/>
          </p:cNvCxnSpPr>
          <p:nvPr/>
        </p:nvCxnSpPr>
        <p:spPr>
          <a:xfrm>
            <a:off x="3087757" y="3446192"/>
            <a:ext cx="827164" cy="441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60115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FCBD0B1-2A97-48D2-9AB9-A6D1BB5CB92A}"/>
              </a:ext>
            </a:extLst>
          </p:cNvPr>
          <p:cNvSpPr>
            <a:spLocks noGrp="1"/>
          </p:cNvSpPr>
          <p:nvPr>
            <p:ph type="sldNum" sz="quarter" idx="12"/>
          </p:nvPr>
        </p:nvSpPr>
        <p:spPr/>
        <p:txBody>
          <a:bodyPr/>
          <a:lstStyle/>
          <a:p>
            <a:fld id="{74ABBA0F-ED8F-4A6E-AA06-FEAFBF3D52EE}" type="slidenum">
              <a:rPr lang="en-US" smtClean="0"/>
              <a:t>72</a:t>
            </a:fld>
            <a:endParaRPr lang="en-US"/>
          </a:p>
        </p:txBody>
      </p:sp>
      <p:sp>
        <p:nvSpPr>
          <p:cNvPr id="7" name="Hình chữ nhật 6">
            <a:extLst>
              <a:ext uri="{FF2B5EF4-FFF2-40B4-BE49-F238E27FC236}">
                <a16:creationId xmlns:a16="http://schemas.microsoft.com/office/drawing/2014/main" id="{1DAA4EF3-C433-4920-94B5-32B2CD870D93}"/>
              </a:ext>
            </a:extLst>
          </p:cNvPr>
          <p:cNvSpPr/>
          <p:nvPr/>
        </p:nvSpPr>
        <p:spPr>
          <a:xfrm>
            <a:off x="5246961" y="277523"/>
            <a:ext cx="806132" cy="144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Hình chữ nhật 7">
            <a:extLst>
              <a:ext uri="{FF2B5EF4-FFF2-40B4-BE49-F238E27FC236}">
                <a16:creationId xmlns:a16="http://schemas.microsoft.com/office/drawing/2014/main" id="{BCC7B0C6-29E6-434F-8556-46D8A62BB581}"/>
              </a:ext>
            </a:extLst>
          </p:cNvPr>
          <p:cNvSpPr/>
          <p:nvPr/>
        </p:nvSpPr>
        <p:spPr>
          <a:xfrm>
            <a:off x="5246961" y="2288515"/>
            <a:ext cx="806132" cy="144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Hình chữ nhật 9">
            <a:extLst>
              <a:ext uri="{FF2B5EF4-FFF2-40B4-BE49-F238E27FC236}">
                <a16:creationId xmlns:a16="http://schemas.microsoft.com/office/drawing/2014/main" id="{8BEC6B49-4A2F-4AFE-B601-681FD03D5ACD}"/>
              </a:ext>
            </a:extLst>
          </p:cNvPr>
          <p:cNvSpPr/>
          <p:nvPr/>
        </p:nvSpPr>
        <p:spPr>
          <a:xfrm>
            <a:off x="5246961" y="4299507"/>
            <a:ext cx="806132" cy="14415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Hình Bầu dục 11">
            <a:extLst>
              <a:ext uri="{FF2B5EF4-FFF2-40B4-BE49-F238E27FC236}">
                <a16:creationId xmlns:a16="http://schemas.microsoft.com/office/drawing/2014/main" id="{BF70E02E-237E-4FD6-BF97-C3AEF11C5172}"/>
              </a:ext>
            </a:extLst>
          </p:cNvPr>
          <p:cNvSpPr/>
          <p:nvPr/>
        </p:nvSpPr>
        <p:spPr>
          <a:xfrm>
            <a:off x="6792686" y="1291771"/>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Hình Bầu dục 12">
            <a:extLst>
              <a:ext uri="{FF2B5EF4-FFF2-40B4-BE49-F238E27FC236}">
                <a16:creationId xmlns:a16="http://schemas.microsoft.com/office/drawing/2014/main" id="{DACAAE5F-764B-4CB1-8FD8-8D8E04C5BA02}"/>
              </a:ext>
            </a:extLst>
          </p:cNvPr>
          <p:cNvSpPr/>
          <p:nvPr/>
        </p:nvSpPr>
        <p:spPr>
          <a:xfrm>
            <a:off x="6879771" y="1397001"/>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72C17B42-95C1-404E-8E5F-F88581DD3E2C}"/>
              </a:ext>
            </a:extLst>
          </p:cNvPr>
          <p:cNvSpPr/>
          <p:nvPr/>
        </p:nvSpPr>
        <p:spPr>
          <a:xfrm>
            <a:off x="6965950" y="1536701"/>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87F68615-D8BF-418B-8BFC-822DF9883821}"/>
              </a:ext>
            </a:extLst>
          </p:cNvPr>
          <p:cNvSpPr/>
          <p:nvPr/>
        </p:nvSpPr>
        <p:spPr>
          <a:xfrm>
            <a:off x="6792686" y="2517401"/>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FB548671-26A5-45FA-B4DD-BC8E73CCC28F}"/>
              </a:ext>
            </a:extLst>
          </p:cNvPr>
          <p:cNvSpPr/>
          <p:nvPr/>
        </p:nvSpPr>
        <p:spPr>
          <a:xfrm>
            <a:off x="6879771" y="2622631"/>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63454367-33A2-4803-AC21-F854B7D01017}"/>
              </a:ext>
            </a:extLst>
          </p:cNvPr>
          <p:cNvSpPr/>
          <p:nvPr/>
        </p:nvSpPr>
        <p:spPr>
          <a:xfrm>
            <a:off x="6965950" y="2762331"/>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Hình Bầu dục 22">
            <a:extLst>
              <a:ext uri="{FF2B5EF4-FFF2-40B4-BE49-F238E27FC236}">
                <a16:creationId xmlns:a16="http://schemas.microsoft.com/office/drawing/2014/main" id="{55EC42E7-E07B-4D82-A993-731C97A3FF3C}"/>
              </a:ext>
            </a:extLst>
          </p:cNvPr>
          <p:cNvSpPr/>
          <p:nvPr/>
        </p:nvSpPr>
        <p:spPr>
          <a:xfrm>
            <a:off x="6792686" y="3762990"/>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Hình Bầu dục 24">
            <a:extLst>
              <a:ext uri="{FF2B5EF4-FFF2-40B4-BE49-F238E27FC236}">
                <a16:creationId xmlns:a16="http://schemas.microsoft.com/office/drawing/2014/main" id="{167C654B-6959-47B5-BC60-D9DB4C4644C0}"/>
              </a:ext>
            </a:extLst>
          </p:cNvPr>
          <p:cNvSpPr/>
          <p:nvPr/>
        </p:nvSpPr>
        <p:spPr>
          <a:xfrm>
            <a:off x="6879771" y="3868220"/>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Hình Bầu dục 26">
            <a:extLst>
              <a:ext uri="{FF2B5EF4-FFF2-40B4-BE49-F238E27FC236}">
                <a16:creationId xmlns:a16="http://schemas.microsoft.com/office/drawing/2014/main" id="{F3C3D334-CB05-4524-8449-13562F02BCAC}"/>
              </a:ext>
            </a:extLst>
          </p:cNvPr>
          <p:cNvSpPr/>
          <p:nvPr/>
        </p:nvSpPr>
        <p:spPr>
          <a:xfrm>
            <a:off x="6965950" y="4007920"/>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Hình Bầu dục 28">
            <a:extLst>
              <a:ext uri="{FF2B5EF4-FFF2-40B4-BE49-F238E27FC236}">
                <a16:creationId xmlns:a16="http://schemas.microsoft.com/office/drawing/2014/main" id="{63823C00-DD14-430C-BEFF-42BB9023486C}"/>
              </a:ext>
            </a:extLst>
          </p:cNvPr>
          <p:cNvSpPr/>
          <p:nvPr/>
        </p:nvSpPr>
        <p:spPr>
          <a:xfrm>
            <a:off x="6792686" y="5102224"/>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Hình Bầu dục 30">
            <a:extLst>
              <a:ext uri="{FF2B5EF4-FFF2-40B4-BE49-F238E27FC236}">
                <a16:creationId xmlns:a16="http://schemas.microsoft.com/office/drawing/2014/main" id="{393DDC0F-9C18-4DFD-B5BC-8D104E1099AC}"/>
              </a:ext>
            </a:extLst>
          </p:cNvPr>
          <p:cNvSpPr/>
          <p:nvPr/>
        </p:nvSpPr>
        <p:spPr>
          <a:xfrm>
            <a:off x="6879771" y="5207454"/>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0BF6A92D-BAA3-4375-86BF-2BBE76C9A266}"/>
              </a:ext>
            </a:extLst>
          </p:cNvPr>
          <p:cNvSpPr/>
          <p:nvPr/>
        </p:nvSpPr>
        <p:spPr>
          <a:xfrm>
            <a:off x="6965950" y="5347154"/>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Hình Bầu dục 34">
            <a:extLst>
              <a:ext uri="{FF2B5EF4-FFF2-40B4-BE49-F238E27FC236}">
                <a16:creationId xmlns:a16="http://schemas.microsoft.com/office/drawing/2014/main" id="{C180738E-6084-4251-99F9-E4F7BF7ED365}"/>
              </a:ext>
            </a:extLst>
          </p:cNvPr>
          <p:cNvSpPr/>
          <p:nvPr/>
        </p:nvSpPr>
        <p:spPr>
          <a:xfrm>
            <a:off x="6792686" y="32593"/>
            <a:ext cx="522514" cy="8853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Hình Bầu dục 36">
            <a:extLst>
              <a:ext uri="{FF2B5EF4-FFF2-40B4-BE49-F238E27FC236}">
                <a16:creationId xmlns:a16="http://schemas.microsoft.com/office/drawing/2014/main" id="{054FAFA0-1F98-4C7D-81D8-ADC5842BF5D1}"/>
              </a:ext>
            </a:extLst>
          </p:cNvPr>
          <p:cNvSpPr/>
          <p:nvPr/>
        </p:nvSpPr>
        <p:spPr>
          <a:xfrm>
            <a:off x="6879771" y="137823"/>
            <a:ext cx="348343" cy="6858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Hình Bầu dục 38">
            <a:extLst>
              <a:ext uri="{FF2B5EF4-FFF2-40B4-BE49-F238E27FC236}">
                <a16:creationId xmlns:a16="http://schemas.microsoft.com/office/drawing/2014/main" id="{3351D28D-7553-4472-AA17-90892C322B43}"/>
              </a:ext>
            </a:extLst>
          </p:cNvPr>
          <p:cNvSpPr/>
          <p:nvPr/>
        </p:nvSpPr>
        <p:spPr>
          <a:xfrm>
            <a:off x="6965950" y="277523"/>
            <a:ext cx="165100" cy="4381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Đường kết nối Mũi tên Thẳng 41">
            <a:extLst>
              <a:ext uri="{FF2B5EF4-FFF2-40B4-BE49-F238E27FC236}">
                <a16:creationId xmlns:a16="http://schemas.microsoft.com/office/drawing/2014/main" id="{2D62C3D4-7128-4E3D-B42D-9CA93079C666}"/>
              </a:ext>
            </a:extLst>
          </p:cNvPr>
          <p:cNvCxnSpPr/>
          <p:nvPr/>
        </p:nvCxnSpPr>
        <p:spPr>
          <a:xfrm flipV="1">
            <a:off x="3087757" y="1974851"/>
            <a:ext cx="1020417" cy="542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Đường kết nối Mũi tên Thẳng 43">
            <a:extLst>
              <a:ext uri="{FF2B5EF4-FFF2-40B4-BE49-F238E27FC236}">
                <a16:creationId xmlns:a16="http://schemas.microsoft.com/office/drawing/2014/main" id="{13E2E84F-47B5-44D9-907F-B39EC7110082}"/>
              </a:ext>
            </a:extLst>
          </p:cNvPr>
          <p:cNvCxnSpPr>
            <a:cxnSpLocks/>
          </p:cNvCxnSpPr>
          <p:nvPr/>
        </p:nvCxnSpPr>
        <p:spPr>
          <a:xfrm flipV="1">
            <a:off x="4195259" y="2041447"/>
            <a:ext cx="1172817" cy="27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Đường kết nối Mũi tên Thẳng 45">
            <a:extLst>
              <a:ext uri="{FF2B5EF4-FFF2-40B4-BE49-F238E27FC236}">
                <a16:creationId xmlns:a16="http://schemas.microsoft.com/office/drawing/2014/main" id="{1A36761A-4DDB-4AEF-B05A-AD03F84DD65B}"/>
              </a:ext>
            </a:extLst>
          </p:cNvPr>
          <p:cNvCxnSpPr>
            <a:cxnSpLocks/>
          </p:cNvCxnSpPr>
          <p:nvPr/>
        </p:nvCxnSpPr>
        <p:spPr>
          <a:xfrm>
            <a:off x="4603285" y="3887724"/>
            <a:ext cx="643676" cy="14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Đường kết nối Mũi tên Thẳng 48">
            <a:extLst>
              <a:ext uri="{FF2B5EF4-FFF2-40B4-BE49-F238E27FC236}">
                <a16:creationId xmlns:a16="http://schemas.microsoft.com/office/drawing/2014/main" id="{B1C78E07-8B5C-4611-AA6E-1CADFFAAFDAF}"/>
              </a:ext>
            </a:extLst>
          </p:cNvPr>
          <p:cNvCxnSpPr>
            <a:cxnSpLocks/>
          </p:cNvCxnSpPr>
          <p:nvPr/>
        </p:nvCxnSpPr>
        <p:spPr>
          <a:xfrm>
            <a:off x="3196540" y="2934332"/>
            <a:ext cx="10391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Đường kết nối Mũi tên Thẳng 51">
            <a:extLst>
              <a:ext uri="{FF2B5EF4-FFF2-40B4-BE49-F238E27FC236}">
                <a16:creationId xmlns:a16="http://schemas.microsoft.com/office/drawing/2014/main" id="{4FFBDF03-5DA0-4609-BA1D-A8875805644C}"/>
              </a:ext>
            </a:extLst>
          </p:cNvPr>
          <p:cNvCxnSpPr>
            <a:cxnSpLocks/>
          </p:cNvCxnSpPr>
          <p:nvPr/>
        </p:nvCxnSpPr>
        <p:spPr>
          <a:xfrm>
            <a:off x="3087757" y="3446192"/>
            <a:ext cx="827164" cy="441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0" name="Picture 2" descr="Torch Icon of Glyph style - Available in SVG, PNG, EPS, AI &amp; Icon fonts">
            <a:extLst>
              <a:ext uri="{FF2B5EF4-FFF2-40B4-BE49-F238E27FC236}">
                <a16:creationId xmlns:a16="http://schemas.microsoft.com/office/drawing/2014/main" id="{2CF09B08-15AD-4690-9009-B92E85864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98923" y="2350568"/>
            <a:ext cx="1219038" cy="121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2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4133BC02-1EDE-421F-9406-933CE0EC5252}"/>
              </a:ext>
            </a:extLst>
          </p:cNvPr>
          <p:cNvSpPr>
            <a:spLocks noGrp="1"/>
          </p:cNvSpPr>
          <p:nvPr>
            <p:ph type="sldNum" sz="quarter" idx="12"/>
          </p:nvPr>
        </p:nvSpPr>
        <p:spPr/>
        <p:txBody>
          <a:bodyPr/>
          <a:lstStyle/>
          <a:p>
            <a:fld id="{74ABBA0F-ED8F-4A6E-AA06-FEAFBF3D52EE}" type="slidenum">
              <a:rPr lang="en-US" smtClean="0"/>
              <a:t>73</a:t>
            </a:fld>
            <a:endParaRPr lang="en-US"/>
          </a:p>
        </p:txBody>
      </p:sp>
      <p:pic>
        <p:nvPicPr>
          <p:cNvPr id="7" name="Picture 2" descr="Torch Icon of Glyph style - Available in SVG, PNG, EPS, AI &amp; Icon fonts">
            <a:extLst>
              <a:ext uri="{FF2B5EF4-FFF2-40B4-BE49-F238E27FC236}">
                <a16:creationId xmlns:a16="http://schemas.microsoft.com/office/drawing/2014/main" id="{C199775C-F177-4E25-9F16-468267067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83471" y="2711196"/>
            <a:ext cx="1219038" cy="1219038"/>
          </a:xfrm>
          <a:prstGeom prst="rect">
            <a:avLst/>
          </a:prstGeom>
          <a:noFill/>
          <a:extLst>
            <a:ext uri="{909E8E84-426E-40DD-AFC4-6F175D3DCCD1}">
              <a14:hiddenFill xmlns:a14="http://schemas.microsoft.com/office/drawing/2010/main">
                <a:solidFill>
                  <a:srgbClr val="FFFFFF"/>
                </a:solidFill>
              </a14:hiddenFill>
            </a:ext>
          </a:extLst>
        </p:spPr>
      </p:pic>
      <p:sp>
        <p:nvSpPr>
          <p:cNvPr id="9" name="Hình chữ nhật 8">
            <a:extLst>
              <a:ext uri="{FF2B5EF4-FFF2-40B4-BE49-F238E27FC236}">
                <a16:creationId xmlns:a16="http://schemas.microsoft.com/office/drawing/2014/main" id="{FD513766-17AB-430E-A960-FF7D1738A44D}"/>
              </a:ext>
            </a:extLst>
          </p:cNvPr>
          <p:cNvSpPr/>
          <p:nvPr/>
        </p:nvSpPr>
        <p:spPr>
          <a:xfrm>
            <a:off x="2601331" y="92765"/>
            <a:ext cx="806132" cy="21485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Hình chữ nhật 10">
            <a:extLst>
              <a:ext uri="{FF2B5EF4-FFF2-40B4-BE49-F238E27FC236}">
                <a16:creationId xmlns:a16="http://schemas.microsoft.com/office/drawing/2014/main" id="{18CA15FE-A538-44C4-9219-FA6B917381D9}"/>
              </a:ext>
            </a:extLst>
          </p:cNvPr>
          <p:cNvSpPr/>
          <p:nvPr/>
        </p:nvSpPr>
        <p:spPr>
          <a:xfrm>
            <a:off x="2601331" y="2711196"/>
            <a:ext cx="806132" cy="940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Hình chữ nhật 12">
            <a:extLst>
              <a:ext uri="{FF2B5EF4-FFF2-40B4-BE49-F238E27FC236}">
                <a16:creationId xmlns:a16="http://schemas.microsoft.com/office/drawing/2014/main" id="{26A22D98-EA6B-45C1-8EE4-655484029515}"/>
              </a:ext>
            </a:extLst>
          </p:cNvPr>
          <p:cNvSpPr/>
          <p:nvPr/>
        </p:nvSpPr>
        <p:spPr>
          <a:xfrm>
            <a:off x="2601331" y="4121426"/>
            <a:ext cx="806132" cy="22349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Hộp Văn bản 16">
            <a:extLst>
              <a:ext uri="{FF2B5EF4-FFF2-40B4-BE49-F238E27FC236}">
                <a16:creationId xmlns:a16="http://schemas.microsoft.com/office/drawing/2014/main" id="{4ED396B2-FADA-4A87-9DE5-8C5E947D892A}"/>
              </a:ext>
            </a:extLst>
          </p:cNvPr>
          <p:cNvSpPr txBox="1"/>
          <p:nvPr/>
        </p:nvSpPr>
        <p:spPr>
          <a:xfrm>
            <a:off x="1442362" y="2847859"/>
            <a:ext cx="1119116" cy="830997"/>
          </a:xfrm>
          <a:prstGeom prst="rect">
            <a:avLst/>
          </a:prstGeom>
          <a:noFill/>
        </p:spPr>
        <p:txBody>
          <a:bodyPr wrap="square" rtlCol="0">
            <a:spAutoFit/>
          </a:bodyPr>
          <a:lstStyle/>
          <a:p>
            <a:r>
              <a:rPr lang="en-US" sz="4800"/>
              <a:t>)</a:t>
            </a:r>
          </a:p>
        </p:txBody>
      </p:sp>
      <p:sp>
        <p:nvSpPr>
          <p:cNvPr id="19" name="Hộp Văn bản 18">
            <a:extLst>
              <a:ext uri="{FF2B5EF4-FFF2-40B4-BE49-F238E27FC236}">
                <a16:creationId xmlns:a16="http://schemas.microsoft.com/office/drawing/2014/main" id="{80A7ED3D-F22E-4859-B991-730F9B40E734}"/>
              </a:ext>
            </a:extLst>
          </p:cNvPr>
          <p:cNvSpPr txBox="1"/>
          <p:nvPr/>
        </p:nvSpPr>
        <p:spPr>
          <a:xfrm>
            <a:off x="1616599" y="2635896"/>
            <a:ext cx="1119116" cy="1200329"/>
          </a:xfrm>
          <a:prstGeom prst="rect">
            <a:avLst/>
          </a:prstGeom>
          <a:noFill/>
        </p:spPr>
        <p:txBody>
          <a:bodyPr wrap="square" rtlCol="0">
            <a:spAutoFit/>
          </a:bodyPr>
          <a:lstStyle/>
          <a:p>
            <a:r>
              <a:rPr lang="en-US" sz="7200"/>
              <a:t>)</a:t>
            </a:r>
          </a:p>
        </p:txBody>
      </p:sp>
      <p:sp>
        <p:nvSpPr>
          <p:cNvPr id="21" name="Hộp Văn bản 20">
            <a:extLst>
              <a:ext uri="{FF2B5EF4-FFF2-40B4-BE49-F238E27FC236}">
                <a16:creationId xmlns:a16="http://schemas.microsoft.com/office/drawing/2014/main" id="{25FF80FF-2EB0-4DFB-A659-CA01069C53CC}"/>
              </a:ext>
            </a:extLst>
          </p:cNvPr>
          <p:cNvSpPr txBox="1"/>
          <p:nvPr/>
        </p:nvSpPr>
        <p:spPr>
          <a:xfrm>
            <a:off x="1832871" y="2543562"/>
            <a:ext cx="1119116" cy="1384995"/>
          </a:xfrm>
          <a:prstGeom prst="rect">
            <a:avLst/>
          </a:prstGeom>
          <a:noFill/>
        </p:spPr>
        <p:txBody>
          <a:bodyPr wrap="square" rtlCol="0">
            <a:spAutoFit/>
          </a:bodyPr>
          <a:lstStyle/>
          <a:p>
            <a:r>
              <a:rPr lang="en-US" sz="8400"/>
              <a:t>)</a:t>
            </a:r>
          </a:p>
        </p:txBody>
      </p:sp>
      <p:sp>
        <p:nvSpPr>
          <p:cNvPr id="25" name="Hộp Văn bản 24">
            <a:extLst>
              <a:ext uri="{FF2B5EF4-FFF2-40B4-BE49-F238E27FC236}">
                <a16:creationId xmlns:a16="http://schemas.microsoft.com/office/drawing/2014/main" id="{01BB7FFE-B00B-4E90-AE79-D70155A08B00}"/>
              </a:ext>
            </a:extLst>
          </p:cNvPr>
          <p:cNvSpPr txBox="1"/>
          <p:nvPr/>
        </p:nvSpPr>
        <p:spPr>
          <a:xfrm>
            <a:off x="3456953" y="1698919"/>
            <a:ext cx="1119116" cy="1384995"/>
          </a:xfrm>
          <a:prstGeom prst="rect">
            <a:avLst/>
          </a:prstGeom>
          <a:noFill/>
        </p:spPr>
        <p:txBody>
          <a:bodyPr wrap="square" rtlCol="0">
            <a:spAutoFit/>
          </a:bodyPr>
          <a:lstStyle/>
          <a:p>
            <a:r>
              <a:rPr lang="en-US" sz="8400"/>
              <a:t>)</a:t>
            </a:r>
          </a:p>
        </p:txBody>
      </p:sp>
      <p:sp>
        <p:nvSpPr>
          <p:cNvPr id="27" name="Hộp Văn bản 26">
            <a:extLst>
              <a:ext uri="{FF2B5EF4-FFF2-40B4-BE49-F238E27FC236}">
                <a16:creationId xmlns:a16="http://schemas.microsoft.com/office/drawing/2014/main" id="{63CC78F2-7E8C-4F26-AD5D-246CF8474495}"/>
              </a:ext>
            </a:extLst>
          </p:cNvPr>
          <p:cNvSpPr txBox="1"/>
          <p:nvPr/>
        </p:nvSpPr>
        <p:spPr>
          <a:xfrm>
            <a:off x="3463114" y="3143727"/>
            <a:ext cx="1119116" cy="1384995"/>
          </a:xfrm>
          <a:prstGeom prst="rect">
            <a:avLst/>
          </a:prstGeom>
          <a:noFill/>
        </p:spPr>
        <p:txBody>
          <a:bodyPr wrap="square" rtlCol="0">
            <a:spAutoFit/>
          </a:bodyPr>
          <a:lstStyle/>
          <a:p>
            <a:r>
              <a:rPr lang="en-US" sz="8400"/>
              <a:t>)</a:t>
            </a:r>
          </a:p>
        </p:txBody>
      </p:sp>
      <p:sp>
        <p:nvSpPr>
          <p:cNvPr id="29" name="Hộp Văn bản 28">
            <a:extLst>
              <a:ext uri="{FF2B5EF4-FFF2-40B4-BE49-F238E27FC236}">
                <a16:creationId xmlns:a16="http://schemas.microsoft.com/office/drawing/2014/main" id="{2F8DB231-7FD3-40B1-8E09-8F5BA22D0428}"/>
              </a:ext>
            </a:extLst>
          </p:cNvPr>
          <p:cNvSpPr txBox="1"/>
          <p:nvPr/>
        </p:nvSpPr>
        <p:spPr>
          <a:xfrm>
            <a:off x="3640483" y="2789783"/>
            <a:ext cx="1119116" cy="2092881"/>
          </a:xfrm>
          <a:prstGeom prst="rect">
            <a:avLst/>
          </a:prstGeom>
          <a:noFill/>
        </p:spPr>
        <p:txBody>
          <a:bodyPr wrap="square" rtlCol="0">
            <a:spAutoFit/>
          </a:bodyPr>
          <a:lstStyle/>
          <a:p>
            <a:r>
              <a:rPr lang="en-US" sz="13000"/>
              <a:t>)</a:t>
            </a:r>
          </a:p>
        </p:txBody>
      </p:sp>
      <p:sp>
        <p:nvSpPr>
          <p:cNvPr id="31" name="Hộp Văn bản 30">
            <a:extLst>
              <a:ext uri="{FF2B5EF4-FFF2-40B4-BE49-F238E27FC236}">
                <a16:creationId xmlns:a16="http://schemas.microsoft.com/office/drawing/2014/main" id="{727D1C51-3C66-47E6-AB00-121C80DD1CB7}"/>
              </a:ext>
            </a:extLst>
          </p:cNvPr>
          <p:cNvSpPr txBox="1"/>
          <p:nvPr/>
        </p:nvSpPr>
        <p:spPr>
          <a:xfrm>
            <a:off x="3605382" y="1344975"/>
            <a:ext cx="1119116" cy="2092881"/>
          </a:xfrm>
          <a:prstGeom prst="rect">
            <a:avLst/>
          </a:prstGeom>
          <a:noFill/>
        </p:spPr>
        <p:txBody>
          <a:bodyPr wrap="square" rtlCol="0">
            <a:spAutoFit/>
          </a:bodyPr>
          <a:lstStyle/>
          <a:p>
            <a:r>
              <a:rPr lang="en-US" sz="13000"/>
              <a:t>)</a:t>
            </a:r>
          </a:p>
        </p:txBody>
      </p:sp>
      <p:sp>
        <p:nvSpPr>
          <p:cNvPr id="33" name="Hộp Văn bản 32">
            <a:extLst>
              <a:ext uri="{FF2B5EF4-FFF2-40B4-BE49-F238E27FC236}">
                <a16:creationId xmlns:a16="http://schemas.microsoft.com/office/drawing/2014/main" id="{B90D4D1A-2878-4D1E-A839-9EE9B4DA90C2}"/>
              </a:ext>
            </a:extLst>
          </p:cNvPr>
          <p:cNvSpPr txBox="1"/>
          <p:nvPr/>
        </p:nvSpPr>
        <p:spPr>
          <a:xfrm>
            <a:off x="3840721" y="1096694"/>
            <a:ext cx="1119116" cy="2554545"/>
          </a:xfrm>
          <a:prstGeom prst="rect">
            <a:avLst/>
          </a:prstGeom>
          <a:noFill/>
        </p:spPr>
        <p:txBody>
          <a:bodyPr wrap="square" rtlCol="0">
            <a:spAutoFit/>
          </a:bodyPr>
          <a:lstStyle/>
          <a:p>
            <a:r>
              <a:rPr lang="en-US" sz="16000"/>
              <a:t>)</a:t>
            </a:r>
          </a:p>
        </p:txBody>
      </p:sp>
      <p:sp>
        <p:nvSpPr>
          <p:cNvPr id="35" name="Hộp Văn bản 34">
            <a:extLst>
              <a:ext uri="{FF2B5EF4-FFF2-40B4-BE49-F238E27FC236}">
                <a16:creationId xmlns:a16="http://schemas.microsoft.com/office/drawing/2014/main" id="{313032DA-7098-46BA-B677-8D4BC85C5008}"/>
              </a:ext>
            </a:extLst>
          </p:cNvPr>
          <p:cNvSpPr txBox="1"/>
          <p:nvPr/>
        </p:nvSpPr>
        <p:spPr>
          <a:xfrm>
            <a:off x="3873503" y="2572060"/>
            <a:ext cx="1119116" cy="2554545"/>
          </a:xfrm>
          <a:prstGeom prst="rect">
            <a:avLst/>
          </a:prstGeom>
          <a:noFill/>
        </p:spPr>
        <p:txBody>
          <a:bodyPr wrap="square" rtlCol="0">
            <a:spAutoFit/>
          </a:bodyPr>
          <a:lstStyle/>
          <a:p>
            <a:r>
              <a:rPr lang="en-US" sz="16000"/>
              <a:t>)</a:t>
            </a:r>
          </a:p>
        </p:txBody>
      </p:sp>
      <p:cxnSp>
        <p:nvCxnSpPr>
          <p:cNvPr id="37" name="Đường nối Thẳng 36">
            <a:extLst>
              <a:ext uri="{FF2B5EF4-FFF2-40B4-BE49-F238E27FC236}">
                <a16:creationId xmlns:a16="http://schemas.microsoft.com/office/drawing/2014/main" id="{DAE3679D-06B9-46CA-A324-21F0CF05A7E9}"/>
              </a:ext>
            </a:extLst>
          </p:cNvPr>
          <p:cNvCxnSpPr/>
          <p:nvPr/>
        </p:nvCxnSpPr>
        <p:spPr>
          <a:xfrm>
            <a:off x="6314364" y="516956"/>
            <a:ext cx="0" cy="5824087"/>
          </a:xfrm>
          <a:prstGeom prst="line">
            <a:avLst/>
          </a:prstGeom>
          <a:ln w="38100"/>
        </p:spPr>
        <p:style>
          <a:lnRef idx="1">
            <a:schemeClr val="dk1"/>
          </a:lnRef>
          <a:fillRef idx="0">
            <a:schemeClr val="dk1"/>
          </a:fillRef>
          <a:effectRef idx="0">
            <a:schemeClr val="dk1"/>
          </a:effectRef>
          <a:fontRef idx="minor">
            <a:schemeClr val="tx1"/>
          </a:fontRef>
        </p:style>
      </p:cxnSp>
      <p:sp>
        <p:nvSpPr>
          <p:cNvPr id="38" name="Hình tự do: Hình 37">
            <a:extLst>
              <a:ext uri="{FF2B5EF4-FFF2-40B4-BE49-F238E27FC236}">
                <a16:creationId xmlns:a16="http://schemas.microsoft.com/office/drawing/2014/main" id="{730EFA26-2E61-4EAC-A4A3-022D10938737}"/>
              </a:ext>
            </a:extLst>
          </p:cNvPr>
          <p:cNvSpPr/>
          <p:nvPr/>
        </p:nvSpPr>
        <p:spPr>
          <a:xfrm>
            <a:off x="4673401" y="677106"/>
            <a:ext cx="1640963" cy="5172501"/>
          </a:xfrm>
          <a:custGeom>
            <a:avLst/>
            <a:gdLst>
              <a:gd name="connsiteX0" fmla="*/ 1337482 w 1640963"/>
              <a:gd name="connsiteY0" fmla="*/ 0 h 5172501"/>
              <a:gd name="connsiteX1" fmla="*/ 928050 w 1640963"/>
              <a:gd name="connsiteY1" fmla="*/ 655092 h 5172501"/>
              <a:gd name="connsiteX2" fmla="*/ 1610438 w 1640963"/>
              <a:gd name="connsiteY2" fmla="*/ 982639 h 5172501"/>
              <a:gd name="connsiteX3" fmla="*/ 450378 w 1640963"/>
              <a:gd name="connsiteY3" fmla="*/ 1392071 h 5172501"/>
              <a:gd name="connsiteX4" fmla="*/ 1637733 w 1640963"/>
              <a:gd name="connsiteY4" fmla="*/ 1924334 h 5172501"/>
              <a:gd name="connsiteX5" fmla="*/ 2 w 1640963"/>
              <a:gd name="connsiteY5" fmla="*/ 2552131 h 5172501"/>
              <a:gd name="connsiteX6" fmla="*/ 1624085 w 1640963"/>
              <a:gd name="connsiteY6" fmla="*/ 2975212 h 5172501"/>
              <a:gd name="connsiteX7" fmla="*/ 573208 w 1640963"/>
              <a:gd name="connsiteY7" fmla="*/ 3398292 h 5172501"/>
              <a:gd name="connsiteX8" fmla="*/ 1610438 w 1640963"/>
              <a:gd name="connsiteY8" fmla="*/ 3534770 h 5172501"/>
              <a:gd name="connsiteX9" fmla="*/ 1023584 w 1640963"/>
              <a:gd name="connsiteY9" fmla="*/ 3903260 h 5172501"/>
              <a:gd name="connsiteX10" fmla="*/ 1610438 w 1640963"/>
              <a:gd name="connsiteY10" fmla="*/ 4094328 h 5172501"/>
              <a:gd name="connsiteX11" fmla="*/ 968993 w 1640963"/>
              <a:gd name="connsiteY11" fmla="*/ 4421874 h 5172501"/>
              <a:gd name="connsiteX12" fmla="*/ 1555847 w 1640963"/>
              <a:gd name="connsiteY12" fmla="*/ 4572000 h 5172501"/>
              <a:gd name="connsiteX13" fmla="*/ 1241948 w 1640963"/>
              <a:gd name="connsiteY13" fmla="*/ 4708477 h 5172501"/>
              <a:gd name="connsiteX14" fmla="*/ 1569494 w 1640963"/>
              <a:gd name="connsiteY14" fmla="*/ 4899546 h 5172501"/>
              <a:gd name="connsiteX15" fmla="*/ 1392073 w 1640963"/>
              <a:gd name="connsiteY15" fmla="*/ 5063319 h 5172501"/>
              <a:gd name="connsiteX16" fmla="*/ 1392073 w 1640963"/>
              <a:gd name="connsiteY16" fmla="*/ 5063319 h 5172501"/>
              <a:gd name="connsiteX17" fmla="*/ 1392073 w 1640963"/>
              <a:gd name="connsiteY17" fmla="*/ 5036024 h 5172501"/>
              <a:gd name="connsiteX18" fmla="*/ 1146414 w 1640963"/>
              <a:gd name="connsiteY18" fmla="*/ 5172501 h 517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40963" h="5172501">
                <a:moveTo>
                  <a:pt x="1337482" y="0"/>
                </a:moveTo>
                <a:cubicBezTo>
                  <a:pt x="1110019" y="245659"/>
                  <a:pt x="882557" y="491319"/>
                  <a:pt x="928050" y="655092"/>
                </a:cubicBezTo>
                <a:cubicBezTo>
                  <a:pt x="973543" y="818865"/>
                  <a:pt x="1690050" y="859809"/>
                  <a:pt x="1610438" y="982639"/>
                </a:cubicBezTo>
                <a:cubicBezTo>
                  <a:pt x="1530826" y="1105469"/>
                  <a:pt x="445829" y="1235122"/>
                  <a:pt x="450378" y="1392071"/>
                </a:cubicBezTo>
                <a:cubicBezTo>
                  <a:pt x="454927" y="1549020"/>
                  <a:pt x="1712796" y="1730991"/>
                  <a:pt x="1637733" y="1924334"/>
                </a:cubicBezTo>
                <a:cubicBezTo>
                  <a:pt x="1562670" y="2117677"/>
                  <a:pt x="2277" y="2376985"/>
                  <a:pt x="2" y="2552131"/>
                </a:cubicBezTo>
                <a:cubicBezTo>
                  <a:pt x="-2273" y="2727277"/>
                  <a:pt x="1528551" y="2834185"/>
                  <a:pt x="1624085" y="2975212"/>
                </a:cubicBezTo>
                <a:cubicBezTo>
                  <a:pt x="1719619" y="3116239"/>
                  <a:pt x="575483" y="3305032"/>
                  <a:pt x="573208" y="3398292"/>
                </a:cubicBezTo>
                <a:cubicBezTo>
                  <a:pt x="570933" y="3491552"/>
                  <a:pt x="1535375" y="3450609"/>
                  <a:pt x="1610438" y="3534770"/>
                </a:cubicBezTo>
                <a:cubicBezTo>
                  <a:pt x="1685501" y="3618931"/>
                  <a:pt x="1023584" y="3810000"/>
                  <a:pt x="1023584" y="3903260"/>
                </a:cubicBezTo>
                <a:cubicBezTo>
                  <a:pt x="1023584" y="3996520"/>
                  <a:pt x="1619536" y="4007893"/>
                  <a:pt x="1610438" y="4094328"/>
                </a:cubicBezTo>
                <a:cubicBezTo>
                  <a:pt x="1601340" y="4180763"/>
                  <a:pt x="978091" y="4342262"/>
                  <a:pt x="968993" y="4421874"/>
                </a:cubicBezTo>
                <a:cubicBezTo>
                  <a:pt x="959895" y="4501486"/>
                  <a:pt x="1510354" y="4524233"/>
                  <a:pt x="1555847" y="4572000"/>
                </a:cubicBezTo>
                <a:cubicBezTo>
                  <a:pt x="1601340" y="4619767"/>
                  <a:pt x="1239673" y="4653886"/>
                  <a:pt x="1241948" y="4708477"/>
                </a:cubicBezTo>
                <a:cubicBezTo>
                  <a:pt x="1244222" y="4763068"/>
                  <a:pt x="1544473" y="4840406"/>
                  <a:pt x="1569494" y="4899546"/>
                </a:cubicBezTo>
                <a:cubicBezTo>
                  <a:pt x="1594515" y="4958686"/>
                  <a:pt x="1392073" y="5063319"/>
                  <a:pt x="1392073" y="5063319"/>
                </a:cubicBezTo>
                <a:lnTo>
                  <a:pt x="1392073" y="5063319"/>
                </a:lnTo>
                <a:cubicBezTo>
                  <a:pt x="1392073" y="5058770"/>
                  <a:pt x="1433016" y="5017827"/>
                  <a:pt x="1392073" y="5036024"/>
                </a:cubicBezTo>
                <a:cubicBezTo>
                  <a:pt x="1351130" y="5054221"/>
                  <a:pt x="1248772" y="5113361"/>
                  <a:pt x="1146414" y="5172501"/>
                </a:cubicBezTo>
              </a:path>
            </a:pathLst>
          </a:cu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558200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BE6739B-E500-4B47-B575-65D28355BB0B}"/>
              </a:ext>
            </a:extLst>
          </p:cNvPr>
          <p:cNvSpPr>
            <a:spLocks noGrp="1"/>
          </p:cNvSpPr>
          <p:nvPr>
            <p:ph type="sldNum" sz="quarter" idx="12"/>
          </p:nvPr>
        </p:nvSpPr>
        <p:spPr/>
        <p:txBody>
          <a:bodyPr/>
          <a:lstStyle/>
          <a:p>
            <a:fld id="{74ABBA0F-ED8F-4A6E-AA06-FEAFBF3D52EE}" type="slidenum">
              <a:rPr lang="en-US" smtClean="0"/>
              <a:t>74</a:t>
            </a:fld>
            <a:endParaRPr lang="en-US"/>
          </a:p>
        </p:txBody>
      </p:sp>
      <p:sp>
        <p:nvSpPr>
          <p:cNvPr id="6" name="Mũi tên: Phải 5">
            <a:extLst>
              <a:ext uri="{FF2B5EF4-FFF2-40B4-BE49-F238E27FC236}">
                <a16:creationId xmlns:a16="http://schemas.microsoft.com/office/drawing/2014/main" id="{D1D7B933-DB3D-40B4-8AD6-7855308628E8}"/>
              </a:ext>
            </a:extLst>
          </p:cNvPr>
          <p:cNvSpPr/>
          <p:nvPr/>
        </p:nvSpPr>
        <p:spPr>
          <a:xfrm>
            <a:off x="2491407" y="4280452"/>
            <a:ext cx="1007165" cy="689113"/>
          </a:xfrm>
          <a:prstGeom prst="rightArrow">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ình bình hành 7">
            <a:extLst>
              <a:ext uri="{FF2B5EF4-FFF2-40B4-BE49-F238E27FC236}">
                <a16:creationId xmlns:a16="http://schemas.microsoft.com/office/drawing/2014/main" id="{A570B34D-1331-452A-9A1D-382E07601F00}"/>
              </a:ext>
            </a:extLst>
          </p:cNvPr>
          <p:cNvSpPr/>
          <p:nvPr/>
        </p:nvSpPr>
        <p:spPr>
          <a:xfrm>
            <a:off x="3750365" y="3154018"/>
            <a:ext cx="556590" cy="3048000"/>
          </a:xfrm>
          <a:prstGeom prst="parallelogram">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i tên: Phải 9">
            <a:extLst>
              <a:ext uri="{FF2B5EF4-FFF2-40B4-BE49-F238E27FC236}">
                <a16:creationId xmlns:a16="http://schemas.microsoft.com/office/drawing/2014/main" id="{A73F4324-113C-4D7F-B72C-95424C084257}"/>
              </a:ext>
            </a:extLst>
          </p:cNvPr>
          <p:cNvSpPr/>
          <p:nvPr/>
        </p:nvSpPr>
        <p:spPr>
          <a:xfrm>
            <a:off x="4558748" y="4237383"/>
            <a:ext cx="1007165" cy="689113"/>
          </a:xfrm>
          <a:prstGeom prst="rightArrow">
            <a:avLst/>
          </a:prstGeom>
          <a:blipFill>
            <a:blip r:embed="rId4"/>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ình bình hành 13">
            <a:extLst>
              <a:ext uri="{FF2B5EF4-FFF2-40B4-BE49-F238E27FC236}">
                <a16:creationId xmlns:a16="http://schemas.microsoft.com/office/drawing/2014/main" id="{E500DA52-8BE8-4D79-8F4F-4F6E60A67395}"/>
              </a:ext>
            </a:extLst>
          </p:cNvPr>
          <p:cNvSpPr/>
          <p:nvPr/>
        </p:nvSpPr>
        <p:spPr>
          <a:xfrm>
            <a:off x="5817705" y="3128943"/>
            <a:ext cx="556590" cy="3048000"/>
          </a:xfrm>
          <a:prstGeom prst="parallelogram">
            <a:avLst/>
          </a:prstGeom>
          <a:blipFill>
            <a:blip r:embed="rId5"/>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a:extLst>
              <a:ext uri="{FF2B5EF4-FFF2-40B4-BE49-F238E27FC236}">
                <a16:creationId xmlns:a16="http://schemas.microsoft.com/office/drawing/2014/main" id="{099756EE-FD2D-455E-AF1F-5CBF31792C62}"/>
              </a:ext>
            </a:extLst>
          </p:cNvPr>
          <p:cNvSpPr/>
          <p:nvPr/>
        </p:nvSpPr>
        <p:spPr>
          <a:xfrm>
            <a:off x="6630682" y="4237383"/>
            <a:ext cx="1007165" cy="689113"/>
          </a:xfrm>
          <a:prstGeom prst="rightArrow">
            <a:avLst/>
          </a:prstGeom>
          <a:blipFill>
            <a:blip r:embed="rId6"/>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i tên: Phải 17">
            <a:extLst>
              <a:ext uri="{FF2B5EF4-FFF2-40B4-BE49-F238E27FC236}">
                <a16:creationId xmlns:a16="http://schemas.microsoft.com/office/drawing/2014/main" id="{3F5E2721-D056-4137-A234-68A27152B9D9}"/>
              </a:ext>
            </a:extLst>
          </p:cNvPr>
          <p:cNvSpPr/>
          <p:nvPr/>
        </p:nvSpPr>
        <p:spPr>
          <a:xfrm>
            <a:off x="8807460" y="4224129"/>
            <a:ext cx="1007165" cy="689113"/>
          </a:xfrm>
          <a:prstGeom prst="rightArrow">
            <a:avLst/>
          </a:prstGeom>
          <a:blipFill>
            <a:blip r:embed="rId7"/>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bình hành 19">
            <a:extLst>
              <a:ext uri="{FF2B5EF4-FFF2-40B4-BE49-F238E27FC236}">
                <a16:creationId xmlns:a16="http://schemas.microsoft.com/office/drawing/2014/main" id="{7DED6805-A76D-4FBF-9762-8FE10DB76ECD}"/>
              </a:ext>
            </a:extLst>
          </p:cNvPr>
          <p:cNvSpPr/>
          <p:nvPr/>
        </p:nvSpPr>
        <p:spPr>
          <a:xfrm>
            <a:off x="7995014" y="3057939"/>
            <a:ext cx="556590" cy="3048000"/>
          </a:xfrm>
          <a:prstGeom prst="parallelogram">
            <a:avLst/>
          </a:prstGeom>
          <a:blipFill>
            <a:blip r:embed="rId8"/>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i tên: Trái-Phải 20">
            <a:extLst>
              <a:ext uri="{FF2B5EF4-FFF2-40B4-BE49-F238E27FC236}">
                <a16:creationId xmlns:a16="http://schemas.microsoft.com/office/drawing/2014/main" id="{3F2118CA-286F-44EA-9CA1-A3252C890E2A}"/>
              </a:ext>
            </a:extLst>
          </p:cNvPr>
          <p:cNvSpPr/>
          <p:nvPr/>
        </p:nvSpPr>
        <p:spPr>
          <a:xfrm>
            <a:off x="3498572" y="5565913"/>
            <a:ext cx="1007165" cy="37106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Mũi tên: Trái-Phải 22">
            <a:extLst>
              <a:ext uri="{FF2B5EF4-FFF2-40B4-BE49-F238E27FC236}">
                <a16:creationId xmlns:a16="http://schemas.microsoft.com/office/drawing/2014/main" id="{8F8DF04E-3C3A-41EC-A787-AE969451AFAF}"/>
              </a:ext>
            </a:extLst>
          </p:cNvPr>
          <p:cNvSpPr/>
          <p:nvPr/>
        </p:nvSpPr>
        <p:spPr>
          <a:xfrm rot="5400000">
            <a:off x="3507873" y="5565912"/>
            <a:ext cx="1007165" cy="371061"/>
          </a:xfrm>
          <a:prstGeom prst="lef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Mũi tên: Trái-Phải 24">
            <a:extLst>
              <a:ext uri="{FF2B5EF4-FFF2-40B4-BE49-F238E27FC236}">
                <a16:creationId xmlns:a16="http://schemas.microsoft.com/office/drawing/2014/main" id="{3B1134B3-6AC9-400E-BCD3-7D35E7315F32}"/>
              </a:ext>
            </a:extLst>
          </p:cNvPr>
          <p:cNvSpPr/>
          <p:nvPr/>
        </p:nvSpPr>
        <p:spPr>
          <a:xfrm rot="18760356">
            <a:off x="5576435" y="5487831"/>
            <a:ext cx="1007165" cy="37106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Mũi tên: Trái-Phải 26">
            <a:extLst>
              <a:ext uri="{FF2B5EF4-FFF2-40B4-BE49-F238E27FC236}">
                <a16:creationId xmlns:a16="http://schemas.microsoft.com/office/drawing/2014/main" id="{74A54C38-4107-49F7-9DB4-F8C4A1CD56F2}"/>
              </a:ext>
            </a:extLst>
          </p:cNvPr>
          <p:cNvSpPr/>
          <p:nvPr/>
        </p:nvSpPr>
        <p:spPr>
          <a:xfrm rot="2560356">
            <a:off x="5585736" y="5487830"/>
            <a:ext cx="1007165" cy="371061"/>
          </a:xfrm>
          <a:prstGeom prst="lef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Mũi tên: Trái-Phải 28">
            <a:extLst>
              <a:ext uri="{FF2B5EF4-FFF2-40B4-BE49-F238E27FC236}">
                <a16:creationId xmlns:a16="http://schemas.microsoft.com/office/drawing/2014/main" id="{C840C0E6-9555-4EFC-A79C-FF2D68C4145E}"/>
              </a:ext>
            </a:extLst>
          </p:cNvPr>
          <p:cNvSpPr/>
          <p:nvPr/>
        </p:nvSpPr>
        <p:spPr>
          <a:xfrm rot="16200000">
            <a:off x="7743218" y="5470971"/>
            <a:ext cx="1007165" cy="37106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Mũi tên: Trái-Phải 30">
            <a:extLst>
              <a:ext uri="{FF2B5EF4-FFF2-40B4-BE49-F238E27FC236}">
                <a16:creationId xmlns:a16="http://schemas.microsoft.com/office/drawing/2014/main" id="{50C5DD51-B487-42C1-A084-664A7E90BAF7}"/>
              </a:ext>
            </a:extLst>
          </p:cNvPr>
          <p:cNvSpPr/>
          <p:nvPr/>
        </p:nvSpPr>
        <p:spPr>
          <a:xfrm>
            <a:off x="7752519" y="5470970"/>
            <a:ext cx="1007165" cy="371061"/>
          </a:xfrm>
          <a:prstGeom prst="lef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34019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AB2C5B-413E-4620-81CB-57E4D399B3FD}"/>
              </a:ext>
            </a:extLst>
          </p:cNvPr>
          <p:cNvSpPr>
            <a:spLocks noGrp="1"/>
          </p:cNvSpPr>
          <p:nvPr>
            <p:ph type="title"/>
          </p:nvPr>
        </p:nvSpPr>
        <p:spPr/>
        <p:txBody>
          <a:bodyPr/>
          <a:lstStyle/>
          <a:p>
            <a:endParaRPr lang="en-US"/>
          </a:p>
        </p:txBody>
      </p:sp>
      <p:sp>
        <p:nvSpPr>
          <p:cNvPr id="4" name="Chỗ dành sẵn cho Số hiệu Bản chiếu 3">
            <a:extLst>
              <a:ext uri="{FF2B5EF4-FFF2-40B4-BE49-F238E27FC236}">
                <a16:creationId xmlns:a16="http://schemas.microsoft.com/office/drawing/2014/main" id="{94AA7CBD-D088-41CF-A7F8-AA20ACC68F9B}"/>
              </a:ext>
            </a:extLst>
          </p:cNvPr>
          <p:cNvSpPr>
            <a:spLocks noGrp="1"/>
          </p:cNvSpPr>
          <p:nvPr>
            <p:ph type="sldNum" sz="quarter" idx="12"/>
          </p:nvPr>
        </p:nvSpPr>
        <p:spPr/>
        <p:txBody>
          <a:bodyPr/>
          <a:lstStyle/>
          <a:p>
            <a:fld id="{74ABBA0F-ED8F-4A6E-AA06-FEAFBF3D52EE}" type="slidenum">
              <a:rPr lang="en-US" smtClean="0"/>
              <a:t>75</a:t>
            </a:fld>
            <a:endParaRPr lang="en-US"/>
          </a:p>
        </p:txBody>
      </p:sp>
      <p:pic>
        <p:nvPicPr>
          <p:cNvPr id="5" name="Chỗ dành sẵn cho Nội dung 4">
            <a:extLst>
              <a:ext uri="{FF2B5EF4-FFF2-40B4-BE49-F238E27FC236}">
                <a16:creationId xmlns:a16="http://schemas.microsoft.com/office/drawing/2014/main" id="{548CC6C6-335C-4BAD-887B-BAF67E98C4A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197747" y="821101"/>
            <a:ext cx="4472502" cy="2966673"/>
          </a:xfrm>
          <a:prstGeom prst="rect">
            <a:avLst/>
          </a:prstGeom>
        </p:spPr>
      </p:pic>
      <p:sp>
        <p:nvSpPr>
          <p:cNvPr id="6" name="Hình chữ nhật: Góc Tròn 5">
            <a:extLst>
              <a:ext uri="{FF2B5EF4-FFF2-40B4-BE49-F238E27FC236}">
                <a16:creationId xmlns:a16="http://schemas.microsoft.com/office/drawing/2014/main" id="{8EA4B1EB-2D3B-4212-96A0-8D2C6D5940D7}"/>
              </a:ext>
            </a:extLst>
          </p:cNvPr>
          <p:cNvSpPr/>
          <p:nvPr/>
        </p:nvSpPr>
        <p:spPr>
          <a:xfrm>
            <a:off x="1500702" y="2819400"/>
            <a:ext cx="3655498" cy="26543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E9092168-DD4F-48A2-94DB-29C113A1430F}"/>
              </a:ext>
            </a:extLst>
          </p:cNvPr>
          <p:cNvSpPr/>
          <p:nvPr/>
        </p:nvSpPr>
        <p:spPr>
          <a:xfrm>
            <a:off x="4669352" y="3136900"/>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Hình chữ nhật 8">
            <a:extLst>
              <a:ext uri="{FF2B5EF4-FFF2-40B4-BE49-F238E27FC236}">
                <a16:creationId xmlns:a16="http://schemas.microsoft.com/office/drawing/2014/main" id="{6B0B7623-2074-4346-A06A-1E4F35DE5D0A}"/>
              </a:ext>
            </a:extLst>
          </p:cNvPr>
          <p:cNvSpPr/>
          <p:nvPr/>
        </p:nvSpPr>
        <p:spPr>
          <a:xfrm>
            <a:off x="4669352" y="3441700"/>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Hình chữ nhật 10">
            <a:extLst>
              <a:ext uri="{FF2B5EF4-FFF2-40B4-BE49-F238E27FC236}">
                <a16:creationId xmlns:a16="http://schemas.microsoft.com/office/drawing/2014/main" id="{60D87E21-5DB0-4A47-8D55-8D819FF642D5}"/>
              </a:ext>
            </a:extLst>
          </p:cNvPr>
          <p:cNvSpPr/>
          <p:nvPr/>
        </p:nvSpPr>
        <p:spPr>
          <a:xfrm>
            <a:off x="4669352" y="4013200"/>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Hình chữ nhật 12">
            <a:extLst>
              <a:ext uri="{FF2B5EF4-FFF2-40B4-BE49-F238E27FC236}">
                <a16:creationId xmlns:a16="http://schemas.microsoft.com/office/drawing/2014/main" id="{E65E4B17-6D28-4D17-A273-D71ADD6416C7}"/>
              </a:ext>
            </a:extLst>
          </p:cNvPr>
          <p:cNvSpPr/>
          <p:nvPr/>
        </p:nvSpPr>
        <p:spPr>
          <a:xfrm>
            <a:off x="4669352" y="3724274"/>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ình chữ nhật 14">
            <a:extLst>
              <a:ext uri="{FF2B5EF4-FFF2-40B4-BE49-F238E27FC236}">
                <a16:creationId xmlns:a16="http://schemas.microsoft.com/office/drawing/2014/main" id="{A3F73CB4-9201-46C9-8E0E-476D062B71A3}"/>
              </a:ext>
            </a:extLst>
          </p:cNvPr>
          <p:cNvSpPr/>
          <p:nvPr/>
        </p:nvSpPr>
        <p:spPr>
          <a:xfrm>
            <a:off x="4669352" y="4314824"/>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Hình chữ nhật 16">
            <a:extLst>
              <a:ext uri="{FF2B5EF4-FFF2-40B4-BE49-F238E27FC236}">
                <a16:creationId xmlns:a16="http://schemas.microsoft.com/office/drawing/2014/main" id="{262FEFCE-8970-4D4A-9969-7D02D525AE1A}"/>
              </a:ext>
            </a:extLst>
          </p:cNvPr>
          <p:cNvSpPr/>
          <p:nvPr/>
        </p:nvSpPr>
        <p:spPr>
          <a:xfrm>
            <a:off x="4669352" y="4605338"/>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Hình chữ nhật 18">
            <a:extLst>
              <a:ext uri="{FF2B5EF4-FFF2-40B4-BE49-F238E27FC236}">
                <a16:creationId xmlns:a16="http://schemas.microsoft.com/office/drawing/2014/main" id="{7FFC4E38-5670-4552-A3ED-8DB7CFA2C2C9}"/>
              </a:ext>
            </a:extLst>
          </p:cNvPr>
          <p:cNvSpPr/>
          <p:nvPr/>
        </p:nvSpPr>
        <p:spPr>
          <a:xfrm>
            <a:off x="4669352" y="4899819"/>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Hình chữ nhật 20">
            <a:extLst>
              <a:ext uri="{FF2B5EF4-FFF2-40B4-BE49-F238E27FC236}">
                <a16:creationId xmlns:a16="http://schemas.microsoft.com/office/drawing/2014/main" id="{10BA83B8-9694-4751-9F0B-E908259E6ACF}"/>
              </a:ext>
            </a:extLst>
          </p:cNvPr>
          <p:cNvSpPr/>
          <p:nvPr/>
        </p:nvSpPr>
        <p:spPr>
          <a:xfrm>
            <a:off x="1037152" y="3136900"/>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Hình chữ nhật 22">
            <a:extLst>
              <a:ext uri="{FF2B5EF4-FFF2-40B4-BE49-F238E27FC236}">
                <a16:creationId xmlns:a16="http://schemas.microsoft.com/office/drawing/2014/main" id="{C036B5CB-1979-4C46-9ED7-1D50CD5C3766}"/>
              </a:ext>
            </a:extLst>
          </p:cNvPr>
          <p:cNvSpPr/>
          <p:nvPr/>
        </p:nvSpPr>
        <p:spPr>
          <a:xfrm>
            <a:off x="1037152" y="3441700"/>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Hình chữ nhật 24">
            <a:extLst>
              <a:ext uri="{FF2B5EF4-FFF2-40B4-BE49-F238E27FC236}">
                <a16:creationId xmlns:a16="http://schemas.microsoft.com/office/drawing/2014/main" id="{971D3F45-4422-4AF2-B7EB-B8F07C53197C}"/>
              </a:ext>
            </a:extLst>
          </p:cNvPr>
          <p:cNvSpPr/>
          <p:nvPr/>
        </p:nvSpPr>
        <p:spPr>
          <a:xfrm>
            <a:off x="1037152" y="4013200"/>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Hình chữ nhật 26">
            <a:extLst>
              <a:ext uri="{FF2B5EF4-FFF2-40B4-BE49-F238E27FC236}">
                <a16:creationId xmlns:a16="http://schemas.microsoft.com/office/drawing/2014/main" id="{B89BD0E8-49AA-4C4D-A58C-C71441BA79DF}"/>
              </a:ext>
            </a:extLst>
          </p:cNvPr>
          <p:cNvSpPr/>
          <p:nvPr/>
        </p:nvSpPr>
        <p:spPr>
          <a:xfrm>
            <a:off x="1037152" y="3724274"/>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Hình chữ nhật 28">
            <a:extLst>
              <a:ext uri="{FF2B5EF4-FFF2-40B4-BE49-F238E27FC236}">
                <a16:creationId xmlns:a16="http://schemas.microsoft.com/office/drawing/2014/main" id="{5B220690-7076-48AE-944D-CDE4131082E8}"/>
              </a:ext>
            </a:extLst>
          </p:cNvPr>
          <p:cNvSpPr/>
          <p:nvPr/>
        </p:nvSpPr>
        <p:spPr>
          <a:xfrm>
            <a:off x="1037152" y="4314824"/>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Hình chữ nhật 30">
            <a:extLst>
              <a:ext uri="{FF2B5EF4-FFF2-40B4-BE49-F238E27FC236}">
                <a16:creationId xmlns:a16="http://schemas.microsoft.com/office/drawing/2014/main" id="{6EFCA444-6BC2-4536-9293-20A5385B7FA2}"/>
              </a:ext>
            </a:extLst>
          </p:cNvPr>
          <p:cNvSpPr/>
          <p:nvPr/>
        </p:nvSpPr>
        <p:spPr>
          <a:xfrm>
            <a:off x="1037152" y="4605338"/>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Hình chữ nhật 32">
            <a:extLst>
              <a:ext uri="{FF2B5EF4-FFF2-40B4-BE49-F238E27FC236}">
                <a16:creationId xmlns:a16="http://schemas.microsoft.com/office/drawing/2014/main" id="{4869B0F8-D5B2-4C05-9490-48AEC46782D5}"/>
              </a:ext>
            </a:extLst>
          </p:cNvPr>
          <p:cNvSpPr/>
          <p:nvPr/>
        </p:nvSpPr>
        <p:spPr>
          <a:xfrm>
            <a:off x="1037152" y="4899819"/>
            <a:ext cx="927100" cy="139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Hình chữ nhật 33">
            <a:extLst>
              <a:ext uri="{FF2B5EF4-FFF2-40B4-BE49-F238E27FC236}">
                <a16:creationId xmlns:a16="http://schemas.microsoft.com/office/drawing/2014/main" id="{C219B887-1AB8-4091-81AC-2B4CCDE560ED}"/>
              </a:ext>
            </a:extLst>
          </p:cNvPr>
          <p:cNvSpPr/>
          <p:nvPr/>
        </p:nvSpPr>
        <p:spPr>
          <a:xfrm>
            <a:off x="2260600" y="3136900"/>
            <a:ext cx="2032000" cy="190261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Hình chữ nhật 35">
            <a:extLst>
              <a:ext uri="{FF2B5EF4-FFF2-40B4-BE49-F238E27FC236}">
                <a16:creationId xmlns:a16="http://schemas.microsoft.com/office/drawing/2014/main" id="{ECEE99C7-9342-4CA0-86B9-259B8F39FFCD}"/>
              </a:ext>
            </a:extLst>
          </p:cNvPr>
          <p:cNvSpPr/>
          <p:nvPr/>
        </p:nvSpPr>
        <p:spPr>
          <a:xfrm>
            <a:off x="2427802" y="3298824"/>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Hình chữ nhật 39">
            <a:extLst>
              <a:ext uri="{FF2B5EF4-FFF2-40B4-BE49-F238E27FC236}">
                <a16:creationId xmlns:a16="http://schemas.microsoft.com/office/drawing/2014/main" id="{F7B5ED30-2AE5-4DB9-B551-EA98D4B265FD}"/>
              </a:ext>
            </a:extLst>
          </p:cNvPr>
          <p:cNvSpPr/>
          <p:nvPr/>
        </p:nvSpPr>
        <p:spPr>
          <a:xfrm>
            <a:off x="2417204" y="3878262"/>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Hình chữ nhật 41">
            <a:extLst>
              <a:ext uri="{FF2B5EF4-FFF2-40B4-BE49-F238E27FC236}">
                <a16:creationId xmlns:a16="http://schemas.microsoft.com/office/drawing/2014/main" id="{E218073A-D589-47BE-9B57-8DEC6E46C867}"/>
              </a:ext>
            </a:extLst>
          </p:cNvPr>
          <p:cNvSpPr/>
          <p:nvPr/>
        </p:nvSpPr>
        <p:spPr>
          <a:xfrm>
            <a:off x="2427802" y="4457701"/>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Hình chữ nhật 43">
            <a:extLst>
              <a:ext uri="{FF2B5EF4-FFF2-40B4-BE49-F238E27FC236}">
                <a16:creationId xmlns:a16="http://schemas.microsoft.com/office/drawing/2014/main" id="{0B84F4A0-FE50-4E9C-AA9B-DEBAC0448DA0}"/>
              </a:ext>
            </a:extLst>
          </p:cNvPr>
          <p:cNvSpPr/>
          <p:nvPr/>
        </p:nvSpPr>
        <p:spPr>
          <a:xfrm>
            <a:off x="3033154" y="3298824"/>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Hình chữ nhật 45">
            <a:extLst>
              <a:ext uri="{FF2B5EF4-FFF2-40B4-BE49-F238E27FC236}">
                <a16:creationId xmlns:a16="http://schemas.microsoft.com/office/drawing/2014/main" id="{2A7F5269-010C-4068-B974-25589D897874}"/>
              </a:ext>
            </a:extLst>
          </p:cNvPr>
          <p:cNvSpPr/>
          <p:nvPr/>
        </p:nvSpPr>
        <p:spPr>
          <a:xfrm>
            <a:off x="3022556" y="3878262"/>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Hình chữ nhật 47">
            <a:extLst>
              <a:ext uri="{FF2B5EF4-FFF2-40B4-BE49-F238E27FC236}">
                <a16:creationId xmlns:a16="http://schemas.microsoft.com/office/drawing/2014/main" id="{510750A8-6768-47FF-9AE0-DEC2225E02E2}"/>
              </a:ext>
            </a:extLst>
          </p:cNvPr>
          <p:cNvSpPr/>
          <p:nvPr/>
        </p:nvSpPr>
        <p:spPr>
          <a:xfrm>
            <a:off x="3033154" y="4457701"/>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Hình chữ nhật 49">
            <a:extLst>
              <a:ext uri="{FF2B5EF4-FFF2-40B4-BE49-F238E27FC236}">
                <a16:creationId xmlns:a16="http://schemas.microsoft.com/office/drawing/2014/main" id="{B0F5E91C-61F9-4F01-9F72-C22C0B287AF6}"/>
              </a:ext>
            </a:extLst>
          </p:cNvPr>
          <p:cNvSpPr/>
          <p:nvPr/>
        </p:nvSpPr>
        <p:spPr>
          <a:xfrm>
            <a:off x="3652235" y="3295647"/>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Hình chữ nhật 51">
            <a:extLst>
              <a:ext uri="{FF2B5EF4-FFF2-40B4-BE49-F238E27FC236}">
                <a16:creationId xmlns:a16="http://schemas.microsoft.com/office/drawing/2014/main" id="{A7E3A961-CAC1-4332-92F0-EE7B1D1352FE}"/>
              </a:ext>
            </a:extLst>
          </p:cNvPr>
          <p:cNvSpPr/>
          <p:nvPr/>
        </p:nvSpPr>
        <p:spPr>
          <a:xfrm>
            <a:off x="3641637" y="3875085"/>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Hình chữ nhật 53">
            <a:extLst>
              <a:ext uri="{FF2B5EF4-FFF2-40B4-BE49-F238E27FC236}">
                <a16:creationId xmlns:a16="http://schemas.microsoft.com/office/drawing/2014/main" id="{54C431FE-387C-468B-A139-2A3228BEC693}"/>
              </a:ext>
            </a:extLst>
          </p:cNvPr>
          <p:cNvSpPr/>
          <p:nvPr/>
        </p:nvSpPr>
        <p:spPr>
          <a:xfrm>
            <a:off x="3652235" y="4454524"/>
            <a:ext cx="431800" cy="43497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1699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ũi tên: Phải 8">
            <a:extLst>
              <a:ext uri="{FF2B5EF4-FFF2-40B4-BE49-F238E27FC236}">
                <a16:creationId xmlns:a16="http://schemas.microsoft.com/office/drawing/2014/main" id="{46B1AA01-BCD7-46EF-9CFB-E73DEC473C1D}"/>
              </a:ext>
            </a:extLst>
          </p:cNvPr>
          <p:cNvSpPr/>
          <p:nvPr/>
        </p:nvSpPr>
        <p:spPr>
          <a:xfrm>
            <a:off x="3200400" y="3282950"/>
            <a:ext cx="4495800" cy="1816100"/>
          </a:xfrm>
          <a:prstGeom prst="right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êu đề 1">
            <a:extLst>
              <a:ext uri="{FF2B5EF4-FFF2-40B4-BE49-F238E27FC236}">
                <a16:creationId xmlns:a16="http://schemas.microsoft.com/office/drawing/2014/main" id="{3393567B-FC9F-484E-946E-1869A8803B3A}"/>
              </a:ext>
            </a:extLst>
          </p:cNvPr>
          <p:cNvSpPr>
            <a:spLocks noGrp="1"/>
          </p:cNvSpPr>
          <p:nvPr>
            <p:ph type="title"/>
          </p:nvPr>
        </p:nvSpPr>
        <p:spPr/>
        <p:txBody>
          <a:bodyPr/>
          <a:lstStyle/>
          <a:p>
            <a:endParaRPr lang="en-US"/>
          </a:p>
        </p:txBody>
      </p:sp>
      <p:sp>
        <p:nvSpPr>
          <p:cNvPr id="4" name="Chỗ dành sẵn cho Số hiệu Bản chiếu 3">
            <a:extLst>
              <a:ext uri="{FF2B5EF4-FFF2-40B4-BE49-F238E27FC236}">
                <a16:creationId xmlns:a16="http://schemas.microsoft.com/office/drawing/2014/main" id="{3A886971-A92A-43F9-B754-50B22B815D5A}"/>
              </a:ext>
            </a:extLst>
          </p:cNvPr>
          <p:cNvSpPr>
            <a:spLocks noGrp="1"/>
          </p:cNvSpPr>
          <p:nvPr>
            <p:ph type="sldNum" sz="quarter" idx="12"/>
          </p:nvPr>
        </p:nvSpPr>
        <p:spPr/>
        <p:txBody>
          <a:bodyPr/>
          <a:lstStyle/>
          <a:p>
            <a:fld id="{74ABBA0F-ED8F-4A6E-AA06-FEAFBF3D52EE}" type="slidenum">
              <a:rPr lang="en-US" smtClean="0"/>
              <a:t>76</a:t>
            </a:fld>
            <a:endParaRPr lang="en-US"/>
          </a:p>
        </p:txBody>
      </p:sp>
      <p:pic>
        <p:nvPicPr>
          <p:cNvPr id="5" name="Picture 950">
            <a:extLst>
              <a:ext uri="{FF2B5EF4-FFF2-40B4-BE49-F238E27FC236}">
                <a16:creationId xmlns:a16="http://schemas.microsoft.com/office/drawing/2014/main" id="{EAB231D7-BC03-40C5-A180-8E7D902B7556}"/>
              </a:ext>
            </a:extLst>
          </p:cNvPr>
          <p:cNvPicPr/>
          <p:nvPr/>
        </p:nvPicPr>
        <p:blipFill>
          <a:blip r:embed="rId2">
            <a:extLst>
              <a:ext uri="{28A0092B-C50C-407E-A947-70E740481C1C}">
                <a14:useLocalDpi xmlns:a14="http://schemas.microsoft.com/office/drawing/2010/main" val="0"/>
              </a:ext>
            </a:extLst>
          </a:blip>
          <a:stretch>
            <a:fillRect/>
          </a:stretch>
        </p:blipFill>
        <p:spPr>
          <a:xfrm>
            <a:off x="750887" y="255588"/>
            <a:ext cx="9231313" cy="2093912"/>
          </a:xfrm>
          <a:prstGeom prst="rect">
            <a:avLst/>
          </a:prstGeom>
        </p:spPr>
      </p:pic>
      <p:sp>
        <p:nvSpPr>
          <p:cNvPr id="6" name="Mặt Cười 5">
            <a:extLst>
              <a:ext uri="{FF2B5EF4-FFF2-40B4-BE49-F238E27FC236}">
                <a16:creationId xmlns:a16="http://schemas.microsoft.com/office/drawing/2014/main" id="{55D3A347-6EFE-4560-BB43-B8D415A244F3}"/>
              </a:ext>
            </a:extLst>
          </p:cNvPr>
          <p:cNvSpPr/>
          <p:nvPr/>
        </p:nvSpPr>
        <p:spPr>
          <a:xfrm>
            <a:off x="1333500" y="3429000"/>
            <a:ext cx="1562100" cy="1549400"/>
          </a:xfrm>
          <a:prstGeom prst="smileyFac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Mặt Cười 7">
            <a:extLst>
              <a:ext uri="{FF2B5EF4-FFF2-40B4-BE49-F238E27FC236}">
                <a16:creationId xmlns:a16="http://schemas.microsoft.com/office/drawing/2014/main" id="{014F37E2-0298-4F91-ABF3-AF104E9812C1}"/>
              </a:ext>
            </a:extLst>
          </p:cNvPr>
          <p:cNvSpPr/>
          <p:nvPr/>
        </p:nvSpPr>
        <p:spPr>
          <a:xfrm>
            <a:off x="7962900" y="3429000"/>
            <a:ext cx="1562100" cy="1549400"/>
          </a:xfrm>
          <a:prstGeom prst="smileyFac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Hình Bầu dục 9">
            <a:extLst>
              <a:ext uri="{FF2B5EF4-FFF2-40B4-BE49-F238E27FC236}">
                <a16:creationId xmlns:a16="http://schemas.microsoft.com/office/drawing/2014/main" id="{08DAFA74-E151-4F8A-8459-6C2163B8F52A}"/>
              </a:ext>
            </a:extLst>
          </p:cNvPr>
          <p:cNvSpPr/>
          <p:nvPr/>
        </p:nvSpPr>
        <p:spPr>
          <a:xfrm>
            <a:off x="3441700" y="3905250"/>
            <a:ext cx="609600" cy="5969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Đường kết nối Mũi tên Thẳng 11">
            <a:extLst>
              <a:ext uri="{FF2B5EF4-FFF2-40B4-BE49-F238E27FC236}">
                <a16:creationId xmlns:a16="http://schemas.microsoft.com/office/drawing/2014/main" id="{CD98D6E0-5D49-4BDB-AFEA-17FDBEBFF7CB}"/>
              </a:ext>
            </a:extLst>
          </p:cNvPr>
          <p:cNvCxnSpPr/>
          <p:nvPr/>
        </p:nvCxnSpPr>
        <p:spPr>
          <a:xfrm>
            <a:off x="3302000" y="4203700"/>
            <a:ext cx="9652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Hình Bầu dục 12">
            <a:extLst>
              <a:ext uri="{FF2B5EF4-FFF2-40B4-BE49-F238E27FC236}">
                <a16:creationId xmlns:a16="http://schemas.microsoft.com/office/drawing/2014/main" id="{26A70708-3E72-4521-BD1F-6444BCE7D4C1}"/>
              </a:ext>
            </a:extLst>
          </p:cNvPr>
          <p:cNvSpPr/>
          <p:nvPr/>
        </p:nvSpPr>
        <p:spPr>
          <a:xfrm>
            <a:off x="4495800" y="3911601"/>
            <a:ext cx="609600" cy="5969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Đường kết nối Mũi tên Thẳng 13">
            <a:extLst>
              <a:ext uri="{FF2B5EF4-FFF2-40B4-BE49-F238E27FC236}">
                <a16:creationId xmlns:a16="http://schemas.microsoft.com/office/drawing/2014/main" id="{560E7196-4C4C-4FD9-9086-1C6DB7F16C21}"/>
              </a:ext>
            </a:extLst>
          </p:cNvPr>
          <p:cNvCxnSpPr>
            <a:cxnSpLocks/>
          </p:cNvCxnSpPr>
          <p:nvPr/>
        </p:nvCxnSpPr>
        <p:spPr>
          <a:xfrm flipV="1">
            <a:off x="4495800" y="3911601"/>
            <a:ext cx="609600" cy="5905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Hình Bầu dục 17">
            <a:extLst>
              <a:ext uri="{FF2B5EF4-FFF2-40B4-BE49-F238E27FC236}">
                <a16:creationId xmlns:a16="http://schemas.microsoft.com/office/drawing/2014/main" id="{369C0CE9-C95B-496B-AEE6-580DA1E7C602}"/>
              </a:ext>
            </a:extLst>
          </p:cNvPr>
          <p:cNvSpPr/>
          <p:nvPr/>
        </p:nvSpPr>
        <p:spPr>
          <a:xfrm>
            <a:off x="5448300" y="3905250"/>
            <a:ext cx="609600" cy="5969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Đường kết nối Mũi tên Thẳng 18">
            <a:extLst>
              <a:ext uri="{FF2B5EF4-FFF2-40B4-BE49-F238E27FC236}">
                <a16:creationId xmlns:a16="http://schemas.microsoft.com/office/drawing/2014/main" id="{21BE9374-4BE7-45F1-941A-280DF8495C88}"/>
              </a:ext>
            </a:extLst>
          </p:cNvPr>
          <p:cNvCxnSpPr>
            <a:cxnSpLocks/>
          </p:cNvCxnSpPr>
          <p:nvPr/>
        </p:nvCxnSpPr>
        <p:spPr>
          <a:xfrm flipV="1">
            <a:off x="5740400" y="3721100"/>
            <a:ext cx="0" cy="9398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Hình Bầu dục 22">
            <a:extLst>
              <a:ext uri="{FF2B5EF4-FFF2-40B4-BE49-F238E27FC236}">
                <a16:creationId xmlns:a16="http://schemas.microsoft.com/office/drawing/2014/main" id="{359E403F-C26D-447C-BCFC-13DC2A136932}"/>
              </a:ext>
            </a:extLst>
          </p:cNvPr>
          <p:cNvSpPr/>
          <p:nvPr/>
        </p:nvSpPr>
        <p:spPr>
          <a:xfrm>
            <a:off x="6375401" y="3905250"/>
            <a:ext cx="609600" cy="5969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Đường kết nối Mũi tên Thẳng 23">
            <a:extLst>
              <a:ext uri="{FF2B5EF4-FFF2-40B4-BE49-F238E27FC236}">
                <a16:creationId xmlns:a16="http://schemas.microsoft.com/office/drawing/2014/main" id="{90298AC9-7D3D-420D-B584-6E366BDCCEFD}"/>
              </a:ext>
            </a:extLst>
          </p:cNvPr>
          <p:cNvCxnSpPr/>
          <p:nvPr/>
        </p:nvCxnSpPr>
        <p:spPr>
          <a:xfrm>
            <a:off x="6235701" y="4203700"/>
            <a:ext cx="9652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16608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B4EFEDC5-3272-4141-A07B-9BC8901EC1D9}"/>
              </a:ext>
            </a:extLst>
          </p:cNvPr>
          <p:cNvSpPr>
            <a:spLocks noGrp="1"/>
          </p:cNvSpPr>
          <p:nvPr>
            <p:ph type="sldNum" sz="quarter" idx="12"/>
          </p:nvPr>
        </p:nvSpPr>
        <p:spPr/>
        <p:txBody>
          <a:bodyPr/>
          <a:lstStyle/>
          <a:p>
            <a:fld id="{74ABBA0F-ED8F-4A6E-AA06-FEAFBF3D52EE}" type="slidenum">
              <a:rPr lang="en-US" smtClean="0"/>
              <a:t>77</a:t>
            </a:fld>
            <a:endParaRPr lang="en-US"/>
          </a:p>
        </p:txBody>
      </p:sp>
      <p:pic>
        <p:nvPicPr>
          <p:cNvPr id="3074" name="Picture 2" descr="Computer Icon | Computer icon, Graphic design background templates, Icon">
            <a:extLst>
              <a:ext uri="{FF2B5EF4-FFF2-40B4-BE49-F238E27FC236}">
                <a16:creationId xmlns:a16="http://schemas.microsoft.com/office/drawing/2014/main" id="{85CC9B26-416B-426B-8DF0-E850C7ACD1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8594" r="90000">
                        <a14:foregroundMark x1="9219" y1="67500" x2="9219" y2="67500"/>
                        <a14:foregroundMark x1="8594" y1="60625" x2="8594" y2="59844"/>
                        <a14:foregroundMark x1="83750" y1="52031" x2="83750" y2="52031"/>
                      </a14:backgroundRemoval>
                    </a14:imgEffect>
                  </a14:imgLayer>
                </a14:imgProps>
              </a:ext>
              <a:ext uri="{28A0092B-C50C-407E-A947-70E740481C1C}">
                <a14:useLocalDpi xmlns:a14="http://schemas.microsoft.com/office/drawing/2010/main" val="0"/>
              </a:ext>
            </a:extLst>
          </a:blip>
          <a:srcRect/>
          <a:stretch>
            <a:fillRect/>
          </a:stretch>
        </p:blipFill>
        <p:spPr bwMode="auto">
          <a:xfrm>
            <a:off x="4013200" y="1473200"/>
            <a:ext cx="3276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Hình chữ nhật 4">
            <a:extLst>
              <a:ext uri="{FF2B5EF4-FFF2-40B4-BE49-F238E27FC236}">
                <a16:creationId xmlns:a16="http://schemas.microsoft.com/office/drawing/2014/main" id="{6FE9EEE4-FEF4-4E76-906E-808989EC633E}"/>
              </a:ext>
            </a:extLst>
          </p:cNvPr>
          <p:cNvSpPr/>
          <p:nvPr/>
        </p:nvSpPr>
        <p:spPr>
          <a:xfrm>
            <a:off x="3708400" y="1943100"/>
            <a:ext cx="3949700" cy="28067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Đường nối Thẳng 6">
            <a:extLst>
              <a:ext uri="{FF2B5EF4-FFF2-40B4-BE49-F238E27FC236}">
                <a16:creationId xmlns:a16="http://schemas.microsoft.com/office/drawing/2014/main" id="{C78D6723-DF53-48FA-A21D-5CAE2F99B1DE}"/>
              </a:ext>
            </a:extLst>
          </p:cNvPr>
          <p:cNvCxnSpPr/>
          <p:nvPr/>
        </p:nvCxnSpPr>
        <p:spPr>
          <a:xfrm flipH="1">
            <a:off x="3810000" y="2057400"/>
            <a:ext cx="342900" cy="215900"/>
          </a:xfrm>
          <a:prstGeom prst="line">
            <a:avLst/>
          </a:prstGeom>
        </p:spPr>
        <p:style>
          <a:lnRef idx="1">
            <a:schemeClr val="dk1"/>
          </a:lnRef>
          <a:fillRef idx="0">
            <a:schemeClr val="dk1"/>
          </a:fillRef>
          <a:effectRef idx="0">
            <a:schemeClr val="dk1"/>
          </a:effectRef>
          <a:fontRef idx="minor">
            <a:schemeClr val="tx1"/>
          </a:fontRef>
        </p:style>
      </p:cxnSp>
      <p:cxnSp>
        <p:nvCxnSpPr>
          <p:cNvPr id="9" name="Đường nối Thẳng 8">
            <a:extLst>
              <a:ext uri="{FF2B5EF4-FFF2-40B4-BE49-F238E27FC236}">
                <a16:creationId xmlns:a16="http://schemas.microsoft.com/office/drawing/2014/main" id="{BA7C18C0-AE99-4589-9D73-03E7E45F89C0}"/>
              </a:ext>
            </a:extLst>
          </p:cNvPr>
          <p:cNvCxnSpPr>
            <a:cxnSpLocks/>
          </p:cNvCxnSpPr>
          <p:nvPr/>
        </p:nvCxnSpPr>
        <p:spPr>
          <a:xfrm flipH="1">
            <a:off x="3810000" y="2040731"/>
            <a:ext cx="642938" cy="4294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7983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A44EA37F-A492-455D-8B2A-6E1F002E4F89}"/>
              </a:ext>
            </a:extLst>
          </p:cNvPr>
          <p:cNvSpPr>
            <a:spLocks noGrp="1"/>
          </p:cNvSpPr>
          <p:nvPr>
            <p:ph type="sldNum" sz="quarter" idx="12"/>
          </p:nvPr>
        </p:nvSpPr>
        <p:spPr>
          <a:xfrm>
            <a:off x="8610600" y="6469379"/>
            <a:ext cx="1894008" cy="252096"/>
          </a:xfrm>
        </p:spPr>
        <p:txBody>
          <a:bodyPr/>
          <a:lstStyle/>
          <a:p>
            <a:fld id="{74ABBA0F-ED8F-4A6E-AA06-FEAFBF3D52EE}" type="slidenum">
              <a:rPr lang="en-US" smtClean="0"/>
              <a:t>78</a:t>
            </a:fld>
            <a:endParaRPr lang="en-US"/>
          </a:p>
        </p:txBody>
      </p:sp>
      <p:sp>
        <p:nvSpPr>
          <p:cNvPr id="5" name="Hình Bầu dục 4">
            <a:extLst>
              <a:ext uri="{FF2B5EF4-FFF2-40B4-BE49-F238E27FC236}">
                <a16:creationId xmlns:a16="http://schemas.microsoft.com/office/drawing/2014/main" id="{F6E12295-EA42-4411-92BB-9D369F316638}"/>
              </a:ext>
            </a:extLst>
          </p:cNvPr>
          <p:cNvSpPr/>
          <p:nvPr/>
        </p:nvSpPr>
        <p:spPr>
          <a:xfrm>
            <a:off x="2516155" y="2196193"/>
            <a:ext cx="2534111" cy="24656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ình Bầu dục 5">
            <a:extLst>
              <a:ext uri="{FF2B5EF4-FFF2-40B4-BE49-F238E27FC236}">
                <a16:creationId xmlns:a16="http://schemas.microsoft.com/office/drawing/2014/main" id="{BB8D850C-7124-4FA5-B5D8-ACB0FA9843AA}"/>
              </a:ext>
            </a:extLst>
          </p:cNvPr>
          <p:cNvSpPr/>
          <p:nvPr/>
        </p:nvSpPr>
        <p:spPr>
          <a:xfrm>
            <a:off x="2516155" y="3044444"/>
            <a:ext cx="2534112" cy="77157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ng 7">
            <a:extLst>
              <a:ext uri="{FF2B5EF4-FFF2-40B4-BE49-F238E27FC236}">
                <a16:creationId xmlns:a16="http://schemas.microsoft.com/office/drawing/2014/main" id="{CAD6FA2E-A7E4-461A-B9AF-5B8EE4C3CC34}"/>
              </a:ext>
            </a:extLst>
          </p:cNvPr>
          <p:cNvSpPr/>
          <p:nvPr/>
        </p:nvSpPr>
        <p:spPr>
          <a:xfrm rot="10800000">
            <a:off x="2516153" y="3074220"/>
            <a:ext cx="2534110" cy="741796"/>
          </a:xfrm>
          <a:prstGeom prst="arc">
            <a:avLst>
              <a:gd name="adj1" fmla="val 10833218"/>
              <a:gd name="adj2" fmla="val 2157948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0" name="Đường kết nối Mũi tên Thẳng 19">
            <a:extLst>
              <a:ext uri="{FF2B5EF4-FFF2-40B4-BE49-F238E27FC236}">
                <a16:creationId xmlns:a16="http://schemas.microsoft.com/office/drawing/2014/main" id="{7F9F256D-AAA2-43B4-82C9-687574C1C61E}"/>
              </a:ext>
            </a:extLst>
          </p:cNvPr>
          <p:cNvCxnSpPr>
            <a:cxnSpLocks/>
          </p:cNvCxnSpPr>
          <p:nvPr/>
        </p:nvCxnSpPr>
        <p:spPr>
          <a:xfrm flipV="1">
            <a:off x="2909075" y="2336800"/>
            <a:ext cx="1748263" cy="2184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Hình chữ nhật 22">
            <a:extLst>
              <a:ext uri="{FF2B5EF4-FFF2-40B4-BE49-F238E27FC236}">
                <a16:creationId xmlns:a16="http://schemas.microsoft.com/office/drawing/2014/main" id="{E0E6E7FB-8AF4-49BE-9909-68D2534410E7}"/>
              </a:ext>
            </a:extLst>
          </p:cNvPr>
          <p:cNvSpPr/>
          <p:nvPr/>
        </p:nvSpPr>
        <p:spPr>
          <a:xfrm>
            <a:off x="2146300" y="2025650"/>
            <a:ext cx="3187700" cy="28067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Hình Bầu dục 29">
            <a:extLst>
              <a:ext uri="{FF2B5EF4-FFF2-40B4-BE49-F238E27FC236}">
                <a16:creationId xmlns:a16="http://schemas.microsoft.com/office/drawing/2014/main" id="{9A31E853-CE68-4BEB-AEF2-F654D411A40D}"/>
              </a:ext>
            </a:extLst>
          </p:cNvPr>
          <p:cNvSpPr/>
          <p:nvPr/>
        </p:nvSpPr>
        <p:spPr>
          <a:xfrm>
            <a:off x="6073707" y="2196193"/>
            <a:ext cx="2534111" cy="24656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ình Bầu dục 30">
            <a:extLst>
              <a:ext uri="{FF2B5EF4-FFF2-40B4-BE49-F238E27FC236}">
                <a16:creationId xmlns:a16="http://schemas.microsoft.com/office/drawing/2014/main" id="{81895F70-688F-4754-A799-773CC1EBCC3D}"/>
              </a:ext>
            </a:extLst>
          </p:cNvPr>
          <p:cNvSpPr/>
          <p:nvPr/>
        </p:nvSpPr>
        <p:spPr>
          <a:xfrm>
            <a:off x="6073707" y="3044444"/>
            <a:ext cx="2534112" cy="77157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ng 31">
            <a:extLst>
              <a:ext uri="{FF2B5EF4-FFF2-40B4-BE49-F238E27FC236}">
                <a16:creationId xmlns:a16="http://schemas.microsoft.com/office/drawing/2014/main" id="{1A9E05A0-D047-4830-9FE5-8AFC9C835037}"/>
              </a:ext>
            </a:extLst>
          </p:cNvPr>
          <p:cNvSpPr/>
          <p:nvPr/>
        </p:nvSpPr>
        <p:spPr>
          <a:xfrm rot="10800000">
            <a:off x="6073705" y="3074220"/>
            <a:ext cx="2534110" cy="741796"/>
          </a:xfrm>
          <a:prstGeom prst="arc">
            <a:avLst>
              <a:gd name="adj1" fmla="val 10833218"/>
              <a:gd name="adj2" fmla="val 2157948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3" name="Đường kết nối Mũi tên Thẳng 32">
            <a:extLst>
              <a:ext uri="{FF2B5EF4-FFF2-40B4-BE49-F238E27FC236}">
                <a16:creationId xmlns:a16="http://schemas.microsoft.com/office/drawing/2014/main" id="{26A9F91C-C99F-493A-A9BD-D6FF67119CB5}"/>
              </a:ext>
            </a:extLst>
          </p:cNvPr>
          <p:cNvCxnSpPr>
            <a:cxnSpLocks/>
          </p:cNvCxnSpPr>
          <p:nvPr/>
        </p:nvCxnSpPr>
        <p:spPr>
          <a:xfrm flipV="1">
            <a:off x="6466627" y="2336800"/>
            <a:ext cx="1748263" cy="2184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Hình chữ nhật 33">
            <a:extLst>
              <a:ext uri="{FF2B5EF4-FFF2-40B4-BE49-F238E27FC236}">
                <a16:creationId xmlns:a16="http://schemas.microsoft.com/office/drawing/2014/main" id="{23942D6E-5376-49E0-83E2-75BBE0A9AAFF}"/>
              </a:ext>
            </a:extLst>
          </p:cNvPr>
          <p:cNvSpPr/>
          <p:nvPr/>
        </p:nvSpPr>
        <p:spPr>
          <a:xfrm>
            <a:off x="5703852" y="2025650"/>
            <a:ext cx="3187700" cy="28067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Hình Bầu dục 34">
            <a:extLst>
              <a:ext uri="{FF2B5EF4-FFF2-40B4-BE49-F238E27FC236}">
                <a16:creationId xmlns:a16="http://schemas.microsoft.com/office/drawing/2014/main" id="{34E44900-92BE-425C-AB3E-46CD7B2998A7}"/>
              </a:ext>
            </a:extLst>
          </p:cNvPr>
          <p:cNvSpPr/>
          <p:nvPr/>
        </p:nvSpPr>
        <p:spPr>
          <a:xfrm>
            <a:off x="9551813" y="2196193"/>
            <a:ext cx="2534111" cy="24656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ình Bầu dục 35">
            <a:extLst>
              <a:ext uri="{FF2B5EF4-FFF2-40B4-BE49-F238E27FC236}">
                <a16:creationId xmlns:a16="http://schemas.microsoft.com/office/drawing/2014/main" id="{549FCAD1-296A-4255-9500-8B8235B2F69A}"/>
              </a:ext>
            </a:extLst>
          </p:cNvPr>
          <p:cNvSpPr/>
          <p:nvPr/>
        </p:nvSpPr>
        <p:spPr>
          <a:xfrm>
            <a:off x="9551813" y="3044444"/>
            <a:ext cx="2534112" cy="77157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ng 36">
            <a:extLst>
              <a:ext uri="{FF2B5EF4-FFF2-40B4-BE49-F238E27FC236}">
                <a16:creationId xmlns:a16="http://schemas.microsoft.com/office/drawing/2014/main" id="{1D9DCB47-954D-4D0C-9166-1D7E4A226EA8}"/>
              </a:ext>
            </a:extLst>
          </p:cNvPr>
          <p:cNvSpPr/>
          <p:nvPr/>
        </p:nvSpPr>
        <p:spPr>
          <a:xfrm rot="10800000">
            <a:off x="9551811" y="3074220"/>
            <a:ext cx="2534110" cy="741796"/>
          </a:xfrm>
          <a:prstGeom prst="arc">
            <a:avLst>
              <a:gd name="adj1" fmla="val 10833218"/>
              <a:gd name="adj2" fmla="val 2157948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8" name="Đường kết nối Mũi tên Thẳng 37">
            <a:extLst>
              <a:ext uri="{FF2B5EF4-FFF2-40B4-BE49-F238E27FC236}">
                <a16:creationId xmlns:a16="http://schemas.microsoft.com/office/drawing/2014/main" id="{ABA2228B-9846-45F9-9C7B-1B7C83634325}"/>
              </a:ext>
            </a:extLst>
          </p:cNvPr>
          <p:cNvCxnSpPr>
            <a:cxnSpLocks/>
          </p:cNvCxnSpPr>
          <p:nvPr/>
        </p:nvCxnSpPr>
        <p:spPr>
          <a:xfrm flipV="1">
            <a:off x="9944733" y="2336800"/>
            <a:ext cx="1748263" cy="2184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Hình chữ nhật 38">
            <a:extLst>
              <a:ext uri="{FF2B5EF4-FFF2-40B4-BE49-F238E27FC236}">
                <a16:creationId xmlns:a16="http://schemas.microsoft.com/office/drawing/2014/main" id="{056DB78A-45AF-4523-B276-E88F7D403E05}"/>
              </a:ext>
            </a:extLst>
          </p:cNvPr>
          <p:cNvSpPr/>
          <p:nvPr/>
        </p:nvSpPr>
        <p:spPr>
          <a:xfrm>
            <a:off x="9181958" y="2025650"/>
            <a:ext cx="3187700" cy="28067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Hình chữ nhật 39">
            <a:extLst>
              <a:ext uri="{FF2B5EF4-FFF2-40B4-BE49-F238E27FC236}">
                <a16:creationId xmlns:a16="http://schemas.microsoft.com/office/drawing/2014/main" id="{F001C3E7-9F18-4C0D-8425-5CF6CE99C479}"/>
              </a:ext>
            </a:extLst>
          </p:cNvPr>
          <p:cNvSpPr/>
          <p:nvPr/>
        </p:nvSpPr>
        <p:spPr>
          <a:xfrm>
            <a:off x="1608948" y="1333500"/>
            <a:ext cx="11381337" cy="40767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1" name="Đường nối Thẳng 40">
            <a:extLst>
              <a:ext uri="{FF2B5EF4-FFF2-40B4-BE49-F238E27FC236}">
                <a16:creationId xmlns:a16="http://schemas.microsoft.com/office/drawing/2014/main" id="{CB6CBED7-19EF-409D-989B-B89B3C1B4BC4}"/>
              </a:ext>
            </a:extLst>
          </p:cNvPr>
          <p:cNvCxnSpPr/>
          <p:nvPr/>
        </p:nvCxnSpPr>
        <p:spPr>
          <a:xfrm flipH="1">
            <a:off x="1710549" y="1447800"/>
            <a:ext cx="342900" cy="215900"/>
          </a:xfrm>
          <a:prstGeom prst="line">
            <a:avLst/>
          </a:prstGeom>
        </p:spPr>
        <p:style>
          <a:lnRef idx="1">
            <a:schemeClr val="dk1"/>
          </a:lnRef>
          <a:fillRef idx="0">
            <a:schemeClr val="dk1"/>
          </a:fillRef>
          <a:effectRef idx="0">
            <a:schemeClr val="dk1"/>
          </a:effectRef>
          <a:fontRef idx="minor">
            <a:schemeClr val="tx1"/>
          </a:fontRef>
        </p:style>
      </p:cxnSp>
      <p:cxnSp>
        <p:nvCxnSpPr>
          <p:cNvPr id="42" name="Đường nối Thẳng 41">
            <a:extLst>
              <a:ext uri="{FF2B5EF4-FFF2-40B4-BE49-F238E27FC236}">
                <a16:creationId xmlns:a16="http://schemas.microsoft.com/office/drawing/2014/main" id="{86860048-BB9C-49C1-86EA-527CB4A99F26}"/>
              </a:ext>
            </a:extLst>
          </p:cNvPr>
          <p:cNvCxnSpPr>
            <a:cxnSpLocks/>
          </p:cNvCxnSpPr>
          <p:nvPr/>
        </p:nvCxnSpPr>
        <p:spPr>
          <a:xfrm flipH="1">
            <a:off x="1710549" y="1431131"/>
            <a:ext cx="642938" cy="4294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0407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FC7461B7-C05E-4753-B84B-CF823D37322B}"/>
              </a:ext>
            </a:extLst>
          </p:cNvPr>
          <p:cNvSpPr>
            <a:spLocks noGrp="1"/>
          </p:cNvSpPr>
          <p:nvPr>
            <p:ph type="sldNum" sz="quarter" idx="12"/>
          </p:nvPr>
        </p:nvSpPr>
        <p:spPr/>
        <p:txBody>
          <a:bodyPr/>
          <a:lstStyle/>
          <a:p>
            <a:fld id="{74ABBA0F-ED8F-4A6E-AA06-FEAFBF3D52EE}" type="slidenum">
              <a:rPr lang="en-US" smtClean="0"/>
              <a:t>79</a:t>
            </a:fld>
            <a:endParaRPr lang="en-US"/>
          </a:p>
        </p:txBody>
      </p:sp>
      <p:pic>
        <p:nvPicPr>
          <p:cNvPr id="5" name="Picture 978">
            <a:extLst>
              <a:ext uri="{FF2B5EF4-FFF2-40B4-BE49-F238E27FC236}">
                <a16:creationId xmlns:a16="http://schemas.microsoft.com/office/drawing/2014/main" id="{65414759-B177-412B-97FF-88D0E25C1166}"/>
              </a:ext>
            </a:extLst>
          </p:cNvPr>
          <p:cNvPicPr/>
          <p:nvPr/>
        </p:nvPicPr>
        <p:blipFill>
          <a:blip r:embed="rId2">
            <a:extLst>
              <a:ext uri="{28A0092B-C50C-407E-A947-70E740481C1C}">
                <a14:useLocalDpi xmlns:a14="http://schemas.microsoft.com/office/drawing/2010/main" val="0"/>
              </a:ext>
            </a:extLst>
          </a:blip>
          <a:stretch>
            <a:fillRect/>
          </a:stretch>
        </p:blipFill>
        <p:spPr>
          <a:xfrm>
            <a:off x="6324600" y="-1070906"/>
            <a:ext cx="8610600" cy="3552848"/>
          </a:xfrm>
          <a:prstGeom prst="rect">
            <a:avLst/>
          </a:prstGeom>
        </p:spPr>
      </p:pic>
      <p:sp>
        <p:nvSpPr>
          <p:cNvPr id="6" name="Hình Bầu dục 5">
            <a:extLst>
              <a:ext uri="{FF2B5EF4-FFF2-40B4-BE49-F238E27FC236}">
                <a16:creationId xmlns:a16="http://schemas.microsoft.com/office/drawing/2014/main" id="{24406516-99A8-4259-B9A0-AF07D2B7080C}"/>
              </a:ext>
            </a:extLst>
          </p:cNvPr>
          <p:cNvSpPr/>
          <p:nvPr/>
        </p:nvSpPr>
        <p:spPr>
          <a:xfrm>
            <a:off x="4112726" y="2950936"/>
            <a:ext cx="2534111" cy="24656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ình Bầu dục 6">
            <a:extLst>
              <a:ext uri="{FF2B5EF4-FFF2-40B4-BE49-F238E27FC236}">
                <a16:creationId xmlns:a16="http://schemas.microsoft.com/office/drawing/2014/main" id="{AD2DA6D8-79EA-4B1D-8A17-82A171AB8A0C}"/>
              </a:ext>
            </a:extLst>
          </p:cNvPr>
          <p:cNvSpPr/>
          <p:nvPr/>
        </p:nvSpPr>
        <p:spPr>
          <a:xfrm>
            <a:off x="4112726" y="3799187"/>
            <a:ext cx="2534112" cy="77157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ng 7">
            <a:extLst>
              <a:ext uri="{FF2B5EF4-FFF2-40B4-BE49-F238E27FC236}">
                <a16:creationId xmlns:a16="http://schemas.microsoft.com/office/drawing/2014/main" id="{0D8DA7C6-68DA-4248-85FB-C426A981720E}"/>
              </a:ext>
            </a:extLst>
          </p:cNvPr>
          <p:cNvSpPr/>
          <p:nvPr/>
        </p:nvSpPr>
        <p:spPr>
          <a:xfrm rot="10800000">
            <a:off x="4112724" y="3828963"/>
            <a:ext cx="2534110" cy="741796"/>
          </a:xfrm>
          <a:prstGeom prst="arc">
            <a:avLst>
              <a:gd name="adj1" fmla="val 10833218"/>
              <a:gd name="adj2" fmla="val 2157948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 name="Đường kết nối Mũi tên Thẳng 8">
            <a:extLst>
              <a:ext uri="{FF2B5EF4-FFF2-40B4-BE49-F238E27FC236}">
                <a16:creationId xmlns:a16="http://schemas.microsoft.com/office/drawing/2014/main" id="{1E37C2FF-5A89-40DE-808F-873F4FAD6456}"/>
              </a:ext>
            </a:extLst>
          </p:cNvPr>
          <p:cNvCxnSpPr>
            <a:cxnSpLocks/>
          </p:cNvCxnSpPr>
          <p:nvPr/>
        </p:nvCxnSpPr>
        <p:spPr>
          <a:xfrm flipV="1">
            <a:off x="4505646" y="3091543"/>
            <a:ext cx="1748263" cy="2184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Hình tự do: Hình 9">
            <a:extLst>
              <a:ext uri="{FF2B5EF4-FFF2-40B4-BE49-F238E27FC236}">
                <a16:creationId xmlns:a16="http://schemas.microsoft.com/office/drawing/2014/main" id="{007AA338-0E20-4625-B298-986E134EC504}"/>
              </a:ext>
            </a:extLst>
          </p:cNvPr>
          <p:cNvSpPr/>
          <p:nvPr/>
        </p:nvSpPr>
        <p:spPr>
          <a:xfrm>
            <a:off x="2330182" y="1441450"/>
            <a:ext cx="7847453" cy="4419489"/>
          </a:xfrm>
          <a:custGeom>
            <a:avLst/>
            <a:gdLst>
              <a:gd name="connsiteX0" fmla="*/ 0 w 7847453"/>
              <a:gd name="connsiteY0" fmla="*/ 339890 h 4419489"/>
              <a:gd name="connsiteX1" fmla="*/ 1422400 w 7847453"/>
              <a:gd name="connsiteY1" fmla="*/ 397947 h 4419489"/>
              <a:gd name="connsiteX2" fmla="*/ 2002972 w 7847453"/>
              <a:gd name="connsiteY2" fmla="*/ 4331318 h 4419489"/>
              <a:gd name="connsiteX3" fmla="*/ 7300686 w 7847453"/>
              <a:gd name="connsiteY3" fmla="*/ 3126633 h 4419489"/>
              <a:gd name="connsiteX4" fmla="*/ 7678058 w 7847453"/>
              <a:gd name="connsiteY4" fmla="*/ 3025033 h 4419489"/>
              <a:gd name="connsiteX5" fmla="*/ 7678058 w 7847453"/>
              <a:gd name="connsiteY5" fmla="*/ 3025033 h 441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7453" h="4419489">
                <a:moveTo>
                  <a:pt x="0" y="339890"/>
                </a:moveTo>
                <a:cubicBezTo>
                  <a:pt x="544285" y="36299"/>
                  <a:pt x="1088571" y="-267291"/>
                  <a:pt x="1422400" y="397947"/>
                </a:cubicBezTo>
                <a:cubicBezTo>
                  <a:pt x="1756229" y="1063185"/>
                  <a:pt x="1023258" y="3876537"/>
                  <a:pt x="2002972" y="4331318"/>
                </a:cubicBezTo>
                <a:cubicBezTo>
                  <a:pt x="2982686" y="4786099"/>
                  <a:pt x="6354838" y="3344347"/>
                  <a:pt x="7300686" y="3126633"/>
                </a:cubicBezTo>
                <a:cubicBezTo>
                  <a:pt x="8246534" y="2908919"/>
                  <a:pt x="7678058" y="3025033"/>
                  <a:pt x="7678058" y="3025033"/>
                </a:cubicBezTo>
                <a:lnTo>
                  <a:pt x="7678058" y="3025033"/>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am giác Cân 10">
            <a:extLst>
              <a:ext uri="{FF2B5EF4-FFF2-40B4-BE49-F238E27FC236}">
                <a16:creationId xmlns:a16="http://schemas.microsoft.com/office/drawing/2014/main" id="{3D9C6D37-FA96-40C8-85DA-EF399FF7F0B9}"/>
              </a:ext>
            </a:extLst>
          </p:cNvPr>
          <p:cNvSpPr/>
          <p:nvPr/>
        </p:nvSpPr>
        <p:spPr>
          <a:xfrm rot="14445929">
            <a:off x="2347563" y="1617180"/>
            <a:ext cx="178344" cy="21688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am giác Cân 12">
            <a:extLst>
              <a:ext uri="{FF2B5EF4-FFF2-40B4-BE49-F238E27FC236}">
                <a16:creationId xmlns:a16="http://schemas.microsoft.com/office/drawing/2014/main" id="{9052BF8C-A6D4-4DB8-B01C-82D88579D647}"/>
              </a:ext>
            </a:extLst>
          </p:cNvPr>
          <p:cNvSpPr/>
          <p:nvPr/>
        </p:nvSpPr>
        <p:spPr>
          <a:xfrm rot="4639246">
            <a:off x="9994720" y="4351518"/>
            <a:ext cx="178344" cy="21688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9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4ECEAB-C6DA-48C2-9EA8-2A088C35E983}"/>
              </a:ext>
            </a:extLst>
          </p:cNvPr>
          <p:cNvSpPr>
            <a:spLocks noGrp="1"/>
          </p:cNvSpPr>
          <p:nvPr>
            <p:ph type="title"/>
          </p:nvPr>
        </p:nvSpPr>
        <p:spPr/>
        <p:txBody>
          <a:bodyPr/>
          <a:lstStyle/>
          <a:p>
            <a:r>
              <a:rPr lang="en-US" dirty="0"/>
              <a:t>3.2. Menu</a:t>
            </a:r>
          </a:p>
        </p:txBody>
      </p:sp>
      <p:pic>
        <p:nvPicPr>
          <p:cNvPr id="9" name="Hình ảnh 8">
            <a:extLst>
              <a:ext uri="{FF2B5EF4-FFF2-40B4-BE49-F238E27FC236}">
                <a16:creationId xmlns:a16="http://schemas.microsoft.com/office/drawing/2014/main" id="{1EF96A9D-095D-4F7E-A71C-F00687D51E71}"/>
              </a:ext>
            </a:extLst>
          </p:cNvPr>
          <p:cNvPicPr>
            <a:picLocks noChangeAspect="1"/>
          </p:cNvPicPr>
          <p:nvPr/>
        </p:nvPicPr>
        <p:blipFill>
          <a:blip r:embed="rId2"/>
          <a:stretch>
            <a:fillRect/>
          </a:stretch>
        </p:blipFill>
        <p:spPr>
          <a:xfrm>
            <a:off x="838199" y="1644968"/>
            <a:ext cx="5765431" cy="4713629"/>
          </a:xfrm>
          <a:prstGeom prst="rect">
            <a:avLst/>
          </a:prstGeom>
        </p:spPr>
      </p:pic>
      <p:pic>
        <p:nvPicPr>
          <p:cNvPr id="10" name="Hình ảnh 9">
            <a:extLst>
              <a:ext uri="{FF2B5EF4-FFF2-40B4-BE49-F238E27FC236}">
                <a16:creationId xmlns:a16="http://schemas.microsoft.com/office/drawing/2014/main" id="{9328F900-8B91-4BAD-921A-052C99052BCB}"/>
              </a:ext>
            </a:extLst>
          </p:cNvPr>
          <p:cNvPicPr>
            <a:picLocks noChangeAspect="1"/>
          </p:cNvPicPr>
          <p:nvPr/>
        </p:nvPicPr>
        <p:blipFill>
          <a:blip r:embed="rId3"/>
          <a:stretch>
            <a:fillRect/>
          </a:stretch>
        </p:blipFill>
        <p:spPr>
          <a:xfrm>
            <a:off x="6603630" y="1690688"/>
            <a:ext cx="5382044" cy="2806438"/>
          </a:xfrm>
          <a:prstGeom prst="rect">
            <a:avLst/>
          </a:prstGeom>
        </p:spPr>
      </p:pic>
      <p:sp>
        <p:nvSpPr>
          <p:cNvPr id="3" name="Chỗ dành sẵn cho Số hiệu Bản chiếu 2">
            <a:extLst>
              <a:ext uri="{FF2B5EF4-FFF2-40B4-BE49-F238E27FC236}">
                <a16:creationId xmlns:a16="http://schemas.microsoft.com/office/drawing/2014/main" id="{3DC5CDE7-28F1-42E2-9333-45755016BA3E}"/>
              </a:ext>
            </a:extLst>
          </p:cNvPr>
          <p:cNvSpPr>
            <a:spLocks noGrp="1"/>
          </p:cNvSpPr>
          <p:nvPr>
            <p:ph type="sldNum" sz="quarter" idx="12"/>
          </p:nvPr>
        </p:nvSpPr>
        <p:spPr/>
        <p:txBody>
          <a:bodyPr/>
          <a:lstStyle/>
          <a:p>
            <a:fld id="{74ABBA0F-ED8F-4A6E-AA06-FEAFBF3D52EE}" type="slidenum">
              <a:rPr lang="en-US" smtClean="0"/>
              <a:t>8</a:t>
            </a:fld>
            <a:endParaRPr lang="en-US"/>
          </a:p>
        </p:txBody>
      </p:sp>
      <mc:AlternateContent xmlns:mc="http://schemas.openxmlformats.org/markup-compatibility/2006" xmlns:p14="http://schemas.microsoft.com/office/powerpoint/2010/main">
        <mc:Choice Requires="p14">
          <p:contentPart p14:bwMode="auto" r:id="rId4">
            <p14:nvContentPartPr>
              <p14:cNvPr id="4" name="Viết tay 3">
                <a:extLst>
                  <a:ext uri="{FF2B5EF4-FFF2-40B4-BE49-F238E27FC236}">
                    <a16:creationId xmlns:a16="http://schemas.microsoft.com/office/drawing/2014/main" id="{222261C8-6DB2-472A-9D6F-A80AD2E45269}"/>
                  </a:ext>
                </a:extLst>
              </p14:cNvPr>
              <p14:cNvContentPartPr/>
              <p14:nvPr/>
            </p14:nvContentPartPr>
            <p14:xfrm>
              <a:off x="544680" y="2705760"/>
              <a:ext cx="232560" cy="3723840"/>
            </p14:xfrm>
          </p:contentPart>
        </mc:Choice>
        <mc:Fallback xmlns="">
          <p:pic>
            <p:nvPicPr>
              <p:cNvPr id="4" name="Viết tay 3">
                <a:extLst>
                  <a:ext uri="{FF2B5EF4-FFF2-40B4-BE49-F238E27FC236}">
                    <a16:creationId xmlns:a16="http://schemas.microsoft.com/office/drawing/2014/main" id="{222261C8-6DB2-472A-9D6F-A80AD2E45269}"/>
                  </a:ext>
                </a:extLst>
              </p:cNvPr>
              <p:cNvPicPr/>
              <p:nvPr/>
            </p:nvPicPr>
            <p:blipFill>
              <a:blip r:embed="rId5"/>
              <a:stretch>
                <a:fillRect/>
              </a:stretch>
            </p:blipFill>
            <p:spPr>
              <a:xfrm>
                <a:off x="535320" y="2696400"/>
                <a:ext cx="251280" cy="3742560"/>
              </a:xfrm>
              <a:prstGeom prst="rect">
                <a:avLst/>
              </a:prstGeom>
            </p:spPr>
          </p:pic>
        </mc:Fallback>
      </mc:AlternateContent>
    </p:spTree>
    <p:extLst>
      <p:ext uri="{BB962C8B-B14F-4D97-AF65-F5344CB8AC3E}">
        <p14:creationId xmlns:p14="http://schemas.microsoft.com/office/powerpoint/2010/main" val="15708120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F8C3F6-3C04-45C1-A751-C5045E73E0C2}"/>
              </a:ext>
            </a:extLst>
          </p:cNvPr>
          <p:cNvSpPr>
            <a:spLocks noGrp="1"/>
          </p:cNvSpPr>
          <p:nvPr>
            <p:ph type="title"/>
          </p:nvPr>
        </p:nvSpPr>
        <p:spPr/>
        <p:txBody>
          <a:bodyPr/>
          <a:lstStyle/>
          <a:p>
            <a:endParaRPr lang="en-US"/>
          </a:p>
        </p:txBody>
      </p:sp>
      <p:sp>
        <p:nvSpPr>
          <p:cNvPr id="4" name="Chỗ dành sẵn cho Số hiệu Bản chiếu 3">
            <a:extLst>
              <a:ext uri="{FF2B5EF4-FFF2-40B4-BE49-F238E27FC236}">
                <a16:creationId xmlns:a16="http://schemas.microsoft.com/office/drawing/2014/main" id="{CCDB406E-D916-415E-B122-3E3A34D799AD}"/>
              </a:ext>
            </a:extLst>
          </p:cNvPr>
          <p:cNvSpPr>
            <a:spLocks noGrp="1"/>
          </p:cNvSpPr>
          <p:nvPr>
            <p:ph type="sldNum" sz="quarter" idx="12"/>
          </p:nvPr>
        </p:nvSpPr>
        <p:spPr/>
        <p:txBody>
          <a:bodyPr/>
          <a:lstStyle/>
          <a:p>
            <a:fld id="{74ABBA0F-ED8F-4A6E-AA06-FEAFBF3D52EE}" type="slidenum">
              <a:rPr lang="en-US" smtClean="0"/>
              <a:t>80</a:t>
            </a:fld>
            <a:endParaRPr lang="en-US"/>
          </a:p>
        </p:txBody>
      </p:sp>
      <p:pic>
        <p:nvPicPr>
          <p:cNvPr id="5" name="Picture 979">
            <a:extLst>
              <a:ext uri="{FF2B5EF4-FFF2-40B4-BE49-F238E27FC236}">
                <a16:creationId xmlns:a16="http://schemas.microsoft.com/office/drawing/2014/main" id="{3C936366-330E-49FC-A60E-76FD7E7CDE2C}"/>
              </a:ext>
            </a:extLst>
          </p:cNvPr>
          <p:cNvPicPr/>
          <p:nvPr/>
        </p:nvPicPr>
        <p:blipFill>
          <a:blip r:embed="rId2">
            <a:extLst>
              <a:ext uri="{28A0092B-C50C-407E-A947-70E740481C1C}">
                <a14:useLocalDpi xmlns:a14="http://schemas.microsoft.com/office/drawing/2010/main" val="0"/>
              </a:ext>
            </a:extLst>
          </a:blip>
          <a:stretch>
            <a:fillRect/>
          </a:stretch>
        </p:blipFill>
        <p:spPr>
          <a:xfrm>
            <a:off x="693963" y="-358207"/>
            <a:ext cx="7760607" cy="2831646"/>
          </a:xfrm>
          <a:prstGeom prst="rect">
            <a:avLst/>
          </a:prstGeom>
        </p:spPr>
      </p:pic>
      <p:sp>
        <p:nvSpPr>
          <p:cNvPr id="6" name="Hình Bầu dục 5">
            <a:extLst>
              <a:ext uri="{FF2B5EF4-FFF2-40B4-BE49-F238E27FC236}">
                <a16:creationId xmlns:a16="http://schemas.microsoft.com/office/drawing/2014/main" id="{6E84905A-F05E-48AF-8672-A373C3F66D38}"/>
              </a:ext>
            </a:extLst>
          </p:cNvPr>
          <p:cNvSpPr/>
          <p:nvPr/>
        </p:nvSpPr>
        <p:spPr>
          <a:xfrm>
            <a:off x="1654629" y="3196771"/>
            <a:ext cx="3033485" cy="311966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Hình Bầu dục 7">
            <a:extLst>
              <a:ext uri="{FF2B5EF4-FFF2-40B4-BE49-F238E27FC236}">
                <a16:creationId xmlns:a16="http://schemas.microsoft.com/office/drawing/2014/main" id="{20C8F551-BAF0-4DD7-A80C-863E2799BFFE}"/>
              </a:ext>
            </a:extLst>
          </p:cNvPr>
          <p:cNvSpPr/>
          <p:nvPr/>
        </p:nvSpPr>
        <p:spPr>
          <a:xfrm>
            <a:off x="2068286" y="3595914"/>
            <a:ext cx="2242457" cy="2306163"/>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Hình Bầu dục 9">
            <a:extLst>
              <a:ext uri="{FF2B5EF4-FFF2-40B4-BE49-F238E27FC236}">
                <a16:creationId xmlns:a16="http://schemas.microsoft.com/office/drawing/2014/main" id="{124B7095-C424-4DD8-BC1C-AD73FDE8C427}"/>
              </a:ext>
            </a:extLst>
          </p:cNvPr>
          <p:cNvSpPr/>
          <p:nvPr/>
        </p:nvSpPr>
        <p:spPr>
          <a:xfrm>
            <a:off x="2928257" y="4487924"/>
            <a:ext cx="522514" cy="537358"/>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Hình Bầu dục 11">
            <a:extLst>
              <a:ext uri="{FF2B5EF4-FFF2-40B4-BE49-F238E27FC236}">
                <a16:creationId xmlns:a16="http://schemas.microsoft.com/office/drawing/2014/main" id="{01020E2A-4214-411B-AD76-196BB6E70BD9}"/>
              </a:ext>
            </a:extLst>
          </p:cNvPr>
          <p:cNvSpPr/>
          <p:nvPr/>
        </p:nvSpPr>
        <p:spPr>
          <a:xfrm>
            <a:off x="2184400" y="5303630"/>
            <a:ext cx="254000" cy="261216"/>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A3B6F5B7-7125-487D-A0CB-79C84DA79193}"/>
              </a:ext>
            </a:extLst>
          </p:cNvPr>
          <p:cNvSpPr/>
          <p:nvPr/>
        </p:nvSpPr>
        <p:spPr>
          <a:xfrm>
            <a:off x="5548085" y="3256190"/>
            <a:ext cx="3033485" cy="311966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Hình Bầu dục 23">
            <a:extLst>
              <a:ext uri="{FF2B5EF4-FFF2-40B4-BE49-F238E27FC236}">
                <a16:creationId xmlns:a16="http://schemas.microsoft.com/office/drawing/2014/main" id="{FDDFCE42-1ADB-4EF5-988F-D6B334F2A15F}"/>
              </a:ext>
            </a:extLst>
          </p:cNvPr>
          <p:cNvSpPr/>
          <p:nvPr/>
        </p:nvSpPr>
        <p:spPr>
          <a:xfrm>
            <a:off x="5961742" y="3655333"/>
            <a:ext cx="2242457" cy="2306163"/>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Hình Bầu dục 25">
            <a:extLst>
              <a:ext uri="{FF2B5EF4-FFF2-40B4-BE49-F238E27FC236}">
                <a16:creationId xmlns:a16="http://schemas.microsoft.com/office/drawing/2014/main" id="{A9A311C7-C1C1-4411-BA47-32A49C9AE197}"/>
              </a:ext>
            </a:extLst>
          </p:cNvPr>
          <p:cNvSpPr/>
          <p:nvPr/>
        </p:nvSpPr>
        <p:spPr>
          <a:xfrm>
            <a:off x="6821713" y="4547343"/>
            <a:ext cx="522514" cy="537358"/>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Hình Bầu dục 27">
            <a:extLst>
              <a:ext uri="{FF2B5EF4-FFF2-40B4-BE49-F238E27FC236}">
                <a16:creationId xmlns:a16="http://schemas.microsoft.com/office/drawing/2014/main" id="{C0958FA5-D7AF-4501-BA72-DBCC73EAE54B}"/>
              </a:ext>
            </a:extLst>
          </p:cNvPr>
          <p:cNvSpPr/>
          <p:nvPr/>
        </p:nvSpPr>
        <p:spPr>
          <a:xfrm>
            <a:off x="8454570" y="4357316"/>
            <a:ext cx="254000" cy="261216"/>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6312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Đường nối Thẳng 30">
            <a:extLst>
              <a:ext uri="{FF2B5EF4-FFF2-40B4-BE49-F238E27FC236}">
                <a16:creationId xmlns:a16="http://schemas.microsoft.com/office/drawing/2014/main" id="{8B8A8430-29AB-4801-8712-D8BE0DFD828F}"/>
              </a:ext>
            </a:extLst>
          </p:cNvPr>
          <p:cNvCxnSpPr>
            <a:stCxn id="15" idx="4"/>
            <a:endCxn id="25" idx="0"/>
          </p:cNvCxnSpPr>
          <p:nvPr/>
        </p:nvCxnSpPr>
        <p:spPr>
          <a:xfrm>
            <a:off x="6191390" y="1399402"/>
            <a:ext cx="0" cy="5136404"/>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43" name="Mũi tên: Phải 42">
            <a:extLst>
              <a:ext uri="{FF2B5EF4-FFF2-40B4-BE49-F238E27FC236}">
                <a16:creationId xmlns:a16="http://schemas.microsoft.com/office/drawing/2014/main" id="{6D3D8276-5D82-4ED8-B23F-78369FAB46A5}"/>
              </a:ext>
            </a:extLst>
          </p:cNvPr>
          <p:cNvSpPr/>
          <p:nvPr/>
        </p:nvSpPr>
        <p:spPr>
          <a:xfrm rot="16200000">
            <a:off x="5802810" y="3163529"/>
            <a:ext cx="777156" cy="596900"/>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92CFA89-1275-43FB-8B9F-2C6EA701D757}"/>
              </a:ext>
            </a:extLst>
          </p:cNvPr>
          <p:cNvSpPr/>
          <p:nvPr/>
        </p:nvSpPr>
        <p:spPr>
          <a:xfrm>
            <a:off x="5686782" y="361516"/>
            <a:ext cx="1009215" cy="103788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F86120-E559-45B3-BDC3-92662AEDBC3F}"/>
              </a:ext>
            </a:extLst>
          </p:cNvPr>
          <p:cNvSpPr/>
          <p:nvPr/>
        </p:nvSpPr>
        <p:spPr>
          <a:xfrm>
            <a:off x="5818365" y="496838"/>
            <a:ext cx="746047" cy="76724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8BDB3945-C127-45BA-9916-F91E5C4BDCD5}"/>
              </a:ext>
            </a:extLst>
          </p:cNvPr>
          <p:cNvSpPr/>
          <p:nvPr/>
        </p:nvSpPr>
        <p:spPr>
          <a:xfrm>
            <a:off x="6127221" y="791071"/>
            <a:ext cx="173836" cy="178774"/>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Hình chữ nhật 22">
            <a:extLst>
              <a:ext uri="{FF2B5EF4-FFF2-40B4-BE49-F238E27FC236}">
                <a16:creationId xmlns:a16="http://schemas.microsoft.com/office/drawing/2014/main" id="{8A25FDCF-407C-48B7-91DD-4F8AF2B323D1}"/>
              </a:ext>
            </a:extLst>
          </p:cNvPr>
          <p:cNvSpPr/>
          <p:nvPr/>
        </p:nvSpPr>
        <p:spPr>
          <a:xfrm>
            <a:off x="4660901" y="1816100"/>
            <a:ext cx="2895600" cy="4303008"/>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Hình Bầu dục 24">
            <a:extLst>
              <a:ext uri="{FF2B5EF4-FFF2-40B4-BE49-F238E27FC236}">
                <a16:creationId xmlns:a16="http://schemas.microsoft.com/office/drawing/2014/main" id="{C7AA3BBC-9F17-4CED-9A62-7712E3349006}"/>
              </a:ext>
            </a:extLst>
          </p:cNvPr>
          <p:cNvSpPr/>
          <p:nvPr/>
        </p:nvSpPr>
        <p:spPr>
          <a:xfrm>
            <a:off x="5686782" y="6535806"/>
            <a:ext cx="1009215" cy="103788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Hình Bầu dục 26">
            <a:extLst>
              <a:ext uri="{FF2B5EF4-FFF2-40B4-BE49-F238E27FC236}">
                <a16:creationId xmlns:a16="http://schemas.microsoft.com/office/drawing/2014/main" id="{EA361DB3-F589-47AE-9448-2F653DFE4085}"/>
              </a:ext>
            </a:extLst>
          </p:cNvPr>
          <p:cNvSpPr/>
          <p:nvPr/>
        </p:nvSpPr>
        <p:spPr>
          <a:xfrm>
            <a:off x="5818365" y="6671128"/>
            <a:ext cx="746047" cy="76724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Hình Bầu dục 28">
            <a:extLst>
              <a:ext uri="{FF2B5EF4-FFF2-40B4-BE49-F238E27FC236}">
                <a16:creationId xmlns:a16="http://schemas.microsoft.com/office/drawing/2014/main" id="{FCBE4305-9709-45B0-B19D-E77360E483E7}"/>
              </a:ext>
            </a:extLst>
          </p:cNvPr>
          <p:cNvSpPr/>
          <p:nvPr/>
        </p:nvSpPr>
        <p:spPr>
          <a:xfrm>
            <a:off x="6127221" y="6965361"/>
            <a:ext cx="173836" cy="178774"/>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Mũi tên: Phải 32">
            <a:extLst>
              <a:ext uri="{FF2B5EF4-FFF2-40B4-BE49-F238E27FC236}">
                <a16:creationId xmlns:a16="http://schemas.microsoft.com/office/drawing/2014/main" id="{48B5059A-0417-4A99-B64F-14226A8903B4}"/>
              </a:ext>
            </a:extLst>
          </p:cNvPr>
          <p:cNvSpPr/>
          <p:nvPr/>
        </p:nvSpPr>
        <p:spPr>
          <a:xfrm>
            <a:off x="2905185" y="2044700"/>
            <a:ext cx="1397000" cy="596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Đường nối Thẳng 33">
            <a:extLst>
              <a:ext uri="{FF2B5EF4-FFF2-40B4-BE49-F238E27FC236}">
                <a16:creationId xmlns:a16="http://schemas.microsoft.com/office/drawing/2014/main" id="{CAB4E878-4B9A-477F-AA6C-3CCA02A8AF3A}"/>
              </a:ext>
            </a:extLst>
          </p:cNvPr>
          <p:cNvCxnSpPr>
            <a:cxnSpLocks/>
            <a:stCxn id="33" idx="3"/>
            <a:endCxn id="38" idx="1"/>
          </p:cNvCxnSpPr>
          <p:nvPr/>
        </p:nvCxnSpPr>
        <p:spPr>
          <a:xfrm>
            <a:off x="4302185" y="2343150"/>
            <a:ext cx="3613032"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8" name="Mũi tên: Phải 37">
            <a:extLst>
              <a:ext uri="{FF2B5EF4-FFF2-40B4-BE49-F238E27FC236}">
                <a16:creationId xmlns:a16="http://schemas.microsoft.com/office/drawing/2014/main" id="{C712707F-5711-4938-9FD7-B563622FC808}"/>
              </a:ext>
            </a:extLst>
          </p:cNvPr>
          <p:cNvSpPr/>
          <p:nvPr/>
        </p:nvSpPr>
        <p:spPr>
          <a:xfrm>
            <a:off x="7915217" y="2044700"/>
            <a:ext cx="1397000" cy="596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Mũi tên: Phải 44">
            <a:extLst>
              <a:ext uri="{FF2B5EF4-FFF2-40B4-BE49-F238E27FC236}">
                <a16:creationId xmlns:a16="http://schemas.microsoft.com/office/drawing/2014/main" id="{2619FA98-89F0-4EA2-BD79-476467A23CAF}"/>
              </a:ext>
            </a:extLst>
          </p:cNvPr>
          <p:cNvSpPr/>
          <p:nvPr/>
        </p:nvSpPr>
        <p:spPr>
          <a:xfrm rot="5400000">
            <a:off x="5802810" y="4255852"/>
            <a:ext cx="777156" cy="596900"/>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Hình Bầu dục 40">
            <a:extLst>
              <a:ext uri="{FF2B5EF4-FFF2-40B4-BE49-F238E27FC236}">
                <a16:creationId xmlns:a16="http://schemas.microsoft.com/office/drawing/2014/main" id="{CCF5E0C4-A9EC-4907-97D3-8476D97A26B2}"/>
              </a:ext>
            </a:extLst>
          </p:cNvPr>
          <p:cNvSpPr/>
          <p:nvPr/>
        </p:nvSpPr>
        <p:spPr>
          <a:xfrm>
            <a:off x="5907002" y="3675136"/>
            <a:ext cx="568776" cy="58493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4C24166C-05B5-4BD7-9E52-EC77E066DADD}"/>
              </a:ext>
            </a:extLst>
          </p:cNvPr>
          <p:cNvSpPr/>
          <p:nvPr/>
        </p:nvSpPr>
        <p:spPr>
          <a:xfrm>
            <a:off x="5965182" y="2108200"/>
            <a:ext cx="452412" cy="4699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Hình chữ nhật 48">
            <a:extLst>
              <a:ext uri="{FF2B5EF4-FFF2-40B4-BE49-F238E27FC236}">
                <a16:creationId xmlns:a16="http://schemas.microsoft.com/office/drawing/2014/main" id="{DFA68E1B-C9E3-40CB-A69B-8014F7ECC3AA}"/>
              </a:ext>
            </a:extLst>
          </p:cNvPr>
          <p:cNvSpPr/>
          <p:nvPr/>
        </p:nvSpPr>
        <p:spPr>
          <a:xfrm>
            <a:off x="5965182" y="5231031"/>
            <a:ext cx="452412" cy="469900"/>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Mũi tên: Phải 49">
            <a:extLst>
              <a:ext uri="{FF2B5EF4-FFF2-40B4-BE49-F238E27FC236}">
                <a16:creationId xmlns:a16="http://schemas.microsoft.com/office/drawing/2014/main" id="{B15FFD74-A720-4FE1-AE8A-2005AA50B940}"/>
              </a:ext>
            </a:extLst>
          </p:cNvPr>
          <p:cNvSpPr/>
          <p:nvPr/>
        </p:nvSpPr>
        <p:spPr>
          <a:xfrm>
            <a:off x="2811502" y="5160148"/>
            <a:ext cx="1397000" cy="596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1" name="Đường nối Thẳng 50">
            <a:extLst>
              <a:ext uri="{FF2B5EF4-FFF2-40B4-BE49-F238E27FC236}">
                <a16:creationId xmlns:a16="http://schemas.microsoft.com/office/drawing/2014/main" id="{8C068057-A445-47EC-8609-07839A195BBD}"/>
              </a:ext>
            </a:extLst>
          </p:cNvPr>
          <p:cNvCxnSpPr>
            <a:cxnSpLocks/>
            <a:stCxn id="50" idx="3"/>
            <a:endCxn id="52" idx="1"/>
          </p:cNvCxnSpPr>
          <p:nvPr/>
        </p:nvCxnSpPr>
        <p:spPr>
          <a:xfrm>
            <a:off x="4208502" y="5458598"/>
            <a:ext cx="3613032"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52" name="Mũi tên: Phải 51">
            <a:extLst>
              <a:ext uri="{FF2B5EF4-FFF2-40B4-BE49-F238E27FC236}">
                <a16:creationId xmlns:a16="http://schemas.microsoft.com/office/drawing/2014/main" id="{077C2674-B0F4-4F3E-ABD3-809774C0DEED}"/>
              </a:ext>
            </a:extLst>
          </p:cNvPr>
          <p:cNvSpPr/>
          <p:nvPr/>
        </p:nvSpPr>
        <p:spPr>
          <a:xfrm>
            <a:off x="7821534" y="5160148"/>
            <a:ext cx="1397000" cy="596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Hộp Văn bản 52">
            <a:extLst>
              <a:ext uri="{FF2B5EF4-FFF2-40B4-BE49-F238E27FC236}">
                <a16:creationId xmlns:a16="http://schemas.microsoft.com/office/drawing/2014/main" id="{3AC50E00-1A4A-42C8-ABD9-B5042700B0A1}"/>
              </a:ext>
            </a:extLst>
          </p:cNvPr>
          <p:cNvSpPr txBox="1"/>
          <p:nvPr/>
        </p:nvSpPr>
        <p:spPr>
          <a:xfrm>
            <a:off x="2897528" y="1738868"/>
            <a:ext cx="154149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Điều khiển</a:t>
            </a:r>
          </a:p>
        </p:txBody>
      </p:sp>
      <p:sp>
        <p:nvSpPr>
          <p:cNvPr id="55" name="Hộp Văn bản 54">
            <a:extLst>
              <a:ext uri="{FF2B5EF4-FFF2-40B4-BE49-F238E27FC236}">
                <a16:creationId xmlns:a16="http://schemas.microsoft.com/office/drawing/2014/main" id="{310F2B7E-ADD7-4A60-A335-388744448BE0}"/>
              </a:ext>
            </a:extLst>
          </p:cNvPr>
          <p:cNvSpPr txBox="1"/>
          <p:nvPr/>
        </p:nvSpPr>
        <p:spPr>
          <a:xfrm>
            <a:off x="7915217" y="1738868"/>
            <a:ext cx="154149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Điều khiển</a:t>
            </a:r>
          </a:p>
        </p:txBody>
      </p:sp>
      <p:sp>
        <p:nvSpPr>
          <p:cNvPr id="57" name="Hộp Văn bản 56">
            <a:extLst>
              <a:ext uri="{FF2B5EF4-FFF2-40B4-BE49-F238E27FC236}">
                <a16:creationId xmlns:a16="http://schemas.microsoft.com/office/drawing/2014/main" id="{20D1BC70-93E8-4990-A8C6-FF8EAC2375A6}"/>
              </a:ext>
            </a:extLst>
          </p:cNvPr>
          <p:cNvSpPr txBox="1"/>
          <p:nvPr/>
        </p:nvSpPr>
        <p:spPr>
          <a:xfrm>
            <a:off x="2823458" y="4861699"/>
            <a:ext cx="154149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Mục tiêu</a:t>
            </a:r>
          </a:p>
        </p:txBody>
      </p:sp>
      <p:sp>
        <p:nvSpPr>
          <p:cNvPr id="59" name="Hộp Văn bản 58">
            <a:extLst>
              <a:ext uri="{FF2B5EF4-FFF2-40B4-BE49-F238E27FC236}">
                <a16:creationId xmlns:a16="http://schemas.microsoft.com/office/drawing/2014/main" id="{3EA5576D-591E-4A16-B4FE-4DF5870AAAAE}"/>
              </a:ext>
            </a:extLst>
          </p:cNvPr>
          <p:cNvSpPr txBox="1"/>
          <p:nvPr/>
        </p:nvSpPr>
        <p:spPr>
          <a:xfrm>
            <a:off x="7917144" y="4861699"/>
            <a:ext cx="154149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Mục tiêu</a:t>
            </a:r>
          </a:p>
        </p:txBody>
      </p:sp>
      <p:sp>
        <p:nvSpPr>
          <p:cNvPr id="61" name="Hộp Văn bản 60">
            <a:extLst>
              <a:ext uri="{FF2B5EF4-FFF2-40B4-BE49-F238E27FC236}">
                <a16:creationId xmlns:a16="http://schemas.microsoft.com/office/drawing/2014/main" id="{FC1B0EBB-FC63-4E0A-B727-4AAF5F793E2E}"/>
              </a:ext>
            </a:extLst>
          </p:cNvPr>
          <p:cNvSpPr txBox="1"/>
          <p:nvPr/>
        </p:nvSpPr>
        <p:spPr>
          <a:xfrm>
            <a:off x="2916926" y="3701471"/>
            <a:ext cx="154149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Đầu vào</a:t>
            </a:r>
          </a:p>
        </p:txBody>
      </p:sp>
      <p:sp>
        <p:nvSpPr>
          <p:cNvPr id="63" name="Hộp Văn bản 62">
            <a:extLst>
              <a:ext uri="{FF2B5EF4-FFF2-40B4-BE49-F238E27FC236}">
                <a16:creationId xmlns:a16="http://schemas.microsoft.com/office/drawing/2014/main" id="{1F7ADF92-EE28-4989-992E-B6367A687264}"/>
              </a:ext>
            </a:extLst>
          </p:cNvPr>
          <p:cNvSpPr txBox="1"/>
          <p:nvPr/>
        </p:nvSpPr>
        <p:spPr>
          <a:xfrm>
            <a:off x="7915217" y="3701471"/>
            <a:ext cx="1541499"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Đầu ra</a:t>
            </a:r>
          </a:p>
        </p:txBody>
      </p:sp>
      <p:sp>
        <p:nvSpPr>
          <p:cNvPr id="65" name="Hộp Văn bản 64">
            <a:extLst>
              <a:ext uri="{FF2B5EF4-FFF2-40B4-BE49-F238E27FC236}">
                <a16:creationId xmlns:a16="http://schemas.microsoft.com/office/drawing/2014/main" id="{8286C24E-F2D6-4111-8890-585D16C53AAE}"/>
              </a:ext>
            </a:extLst>
          </p:cNvPr>
          <p:cNvSpPr txBox="1"/>
          <p:nvPr/>
        </p:nvSpPr>
        <p:spPr>
          <a:xfrm>
            <a:off x="4687506" y="3675136"/>
            <a:ext cx="1170792" cy="646331"/>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Qubit trợ giúp</a:t>
            </a:r>
          </a:p>
        </p:txBody>
      </p:sp>
    </p:spTree>
    <p:extLst>
      <p:ext uri="{BB962C8B-B14F-4D97-AF65-F5344CB8AC3E}">
        <p14:creationId xmlns:p14="http://schemas.microsoft.com/office/powerpoint/2010/main" val="17856668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419268F2-F5F8-4FC6-9970-455A26564B11}"/>
              </a:ext>
            </a:extLst>
          </p:cNvPr>
          <p:cNvSpPr>
            <a:spLocks noGrp="1"/>
          </p:cNvSpPr>
          <p:nvPr>
            <p:ph type="sldNum" sz="quarter" idx="12"/>
          </p:nvPr>
        </p:nvSpPr>
        <p:spPr/>
        <p:txBody>
          <a:bodyPr/>
          <a:lstStyle/>
          <a:p>
            <a:fld id="{74ABBA0F-ED8F-4A6E-AA06-FEAFBF3D52EE}" type="slidenum">
              <a:rPr lang="en-US" smtClean="0"/>
              <a:t>82</a:t>
            </a:fld>
            <a:endParaRPr lang="en-US"/>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E109CC7-5D31-4F02-B116-9893309267B0}"/>
                  </a:ext>
                </a:extLst>
              </p:cNvPr>
              <p:cNvSpPr txBox="1"/>
              <p:nvPr/>
            </p:nvSpPr>
            <p:spPr>
              <a:xfrm>
                <a:off x="2628900" y="3923508"/>
                <a:ext cx="9461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r>
                            <a:rPr lang="en-US" sz="4000" b="0" i="1" smtClean="0">
                              <a:solidFill>
                                <a:schemeClr val="tx1"/>
                              </a:solidFill>
                              <a:latin typeface="Cambria Math" panose="02040503050406030204" pitchFamily="18" charset="0"/>
                            </a:rPr>
                            <m:t>|</m:t>
                          </m:r>
                          <m:r>
                            <a:rPr lang="en-US" sz="4000" i="1" smtClean="0">
                              <a:solidFill>
                                <a:schemeClr val="tx1"/>
                              </a:solidFill>
                              <a:latin typeface="Cambria Math" panose="02040503050406030204" pitchFamily="18" charset="0"/>
                              <a:sym typeface="Symbol" panose="05050102010706020507" pitchFamily="18" charset="2"/>
                            </a:rPr>
                            <m:t></m:t>
                          </m:r>
                        </m:e>
                      </m:d>
                    </m:oMath>
                  </m:oMathPara>
                </a14:m>
                <a:endParaRPr lang="en-US" sz="4000">
                  <a:solidFill>
                    <a:schemeClr val="tx1"/>
                  </a:solidFill>
                </a:endParaRPr>
              </a:p>
            </p:txBody>
          </p:sp>
        </mc:Choice>
        <mc:Fallback xmlns="">
          <p:sp>
            <p:nvSpPr>
              <p:cNvPr id="7" name="Hộp Văn bản 6">
                <a:extLst>
                  <a:ext uri="{FF2B5EF4-FFF2-40B4-BE49-F238E27FC236}">
                    <a16:creationId xmlns:a16="http://schemas.microsoft.com/office/drawing/2014/main" id="{FE109CC7-5D31-4F02-B116-9893309267B0}"/>
                  </a:ext>
                </a:extLst>
              </p:cNvPr>
              <p:cNvSpPr txBox="1">
                <a:spLocks noRot="1" noChangeAspect="1" noMove="1" noResize="1" noEditPoints="1" noAdjustHandles="1" noChangeArrowheads="1" noChangeShapeType="1" noTextEdit="1"/>
              </p:cNvSpPr>
              <p:nvPr/>
            </p:nvSpPr>
            <p:spPr>
              <a:xfrm>
                <a:off x="2628900" y="3923508"/>
                <a:ext cx="946150"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A618D64C-B36C-4B18-B9E8-075B68BAD5F8}"/>
                  </a:ext>
                </a:extLst>
              </p:cNvPr>
              <p:cNvSpPr txBox="1"/>
              <p:nvPr/>
            </p:nvSpPr>
            <p:spPr>
              <a:xfrm>
                <a:off x="7547259" y="3923508"/>
                <a:ext cx="69504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𝑥</m:t>
                              </m:r>
                            </m:e>
                            <m:sub>
                              <m:r>
                                <a:rPr lang="en-US" sz="4000" b="0" i="1" smtClean="0">
                                  <a:solidFill>
                                    <a:schemeClr val="tx1"/>
                                  </a:solidFill>
                                  <a:latin typeface="Cambria Math" panose="02040503050406030204" pitchFamily="18" charset="0"/>
                                </a:rPr>
                                <m:t>𝑖</m:t>
                              </m:r>
                            </m:sub>
                          </m:sSub>
                        </m:e>
                      </m:d>
                    </m:oMath>
                  </m:oMathPara>
                </a14:m>
                <a:endParaRPr lang="en-US" sz="4000">
                  <a:solidFill>
                    <a:schemeClr val="tx1"/>
                  </a:solidFill>
                </a:endParaRPr>
              </a:p>
            </p:txBody>
          </p:sp>
        </mc:Choice>
        <mc:Fallback xmlns="">
          <p:sp>
            <p:nvSpPr>
              <p:cNvPr id="9" name="Hộp Văn bản 8">
                <a:extLst>
                  <a:ext uri="{FF2B5EF4-FFF2-40B4-BE49-F238E27FC236}">
                    <a16:creationId xmlns:a16="http://schemas.microsoft.com/office/drawing/2014/main" id="{A618D64C-B36C-4B18-B9E8-075B68BAD5F8}"/>
                  </a:ext>
                </a:extLst>
              </p:cNvPr>
              <p:cNvSpPr txBox="1">
                <a:spLocks noRot="1" noChangeAspect="1" noMove="1" noResize="1" noEditPoints="1" noAdjustHandles="1" noChangeArrowheads="1" noChangeShapeType="1" noTextEdit="1"/>
              </p:cNvSpPr>
              <p:nvPr/>
            </p:nvSpPr>
            <p:spPr>
              <a:xfrm>
                <a:off x="7547259" y="3923508"/>
                <a:ext cx="695041" cy="707886"/>
              </a:xfrm>
              <a:prstGeom prst="rect">
                <a:avLst/>
              </a:prstGeom>
              <a:blipFill>
                <a:blip r:embed="rId3"/>
                <a:stretch>
                  <a:fillRect r="-20175"/>
                </a:stretch>
              </a:blipFill>
            </p:spPr>
            <p:txBody>
              <a:bodyPr/>
              <a:lstStyle/>
              <a:p>
                <a:r>
                  <a:rPr lang="en-US">
                    <a:noFill/>
                  </a:rPr>
                  <a:t> </a:t>
                </a:r>
              </a:p>
            </p:txBody>
          </p:sp>
        </mc:Fallback>
      </mc:AlternateContent>
      <p:cxnSp>
        <p:nvCxnSpPr>
          <p:cNvPr id="11" name="Đường kết nối Mũi tên Thẳng 10">
            <a:extLst>
              <a:ext uri="{FF2B5EF4-FFF2-40B4-BE49-F238E27FC236}">
                <a16:creationId xmlns:a16="http://schemas.microsoft.com/office/drawing/2014/main" id="{8976E63E-AC0C-474C-AA7B-3F074F0C752D}"/>
              </a:ext>
            </a:extLst>
          </p:cNvPr>
          <p:cNvCxnSpPr>
            <a:stCxn id="7" idx="3"/>
            <a:endCxn id="9" idx="1"/>
          </p:cNvCxnSpPr>
          <p:nvPr/>
        </p:nvCxnSpPr>
        <p:spPr>
          <a:xfrm>
            <a:off x="3575050" y="4277451"/>
            <a:ext cx="3972209" cy="0"/>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0476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9B22BB5C-3D37-4C7A-9983-4AAEAA4ACCCB}"/>
              </a:ext>
            </a:extLst>
          </p:cNvPr>
          <p:cNvSpPr>
            <a:spLocks noGrp="1"/>
          </p:cNvSpPr>
          <p:nvPr>
            <p:ph type="sldNum" sz="quarter" idx="12"/>
          </p:nvPr>
        </p:nvSpPr>
        <p:spPr/>
        <p:txBody>
          <a:bodyPr/>
          <a:lstStyle/>
          <a:p>
            <a:fld id="{74ABBA0F-ED8F-4A6E-AA06-FEAFBF3D52EE}" type="slidenum">
              <a:rPr lang="en-US" smtClean="0"/>
              <a:t>83</a:t>
            </a:fld>
            <a:endParaRPr lang="en-US"/>
          </a:p>
        </p:txBody>
      </p:sp>
      <p:sp>
        <p:nvSpPr>
          <p:cNvPr id="6" name="Hình Bầu dục 5">
            <a:extLst>
              <a:ext uri="{FF2B5EF4-FFF2-40B4-BE49-F238E27FC236}">
                <a16:creationId xmlns:a16="http://schemas.microsoft.com/office/drawing/2014/main" id="{666D6B26-FEED-4551-9650-70875CB8D776}"/>
              </a:ext>
            </a:extLst>
          </p:cNvPr>
          <p:cNvSpPr/>
          <p:nvPr/>
        </p:nvSpPr>
        <p:spPr>
          <a:xfrm>
            <a:off x="4657725" y="981075"/>
            <a:ext cx="171450" cy="1619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Đường kết nối Mũi tên Thẳng 10">
            <a:extLst>
              <a:ext uri="{FF2B5EF4-FFF2-40B4-BE49-F238E27FC236}">
                <a16:creationId xmlns:a16="http://schemas.microsoft.com/office/drawing/2014/main" id="{F1E28DC2-68A3-4609-8EDB-0520201FEABC}"/>
              </a:ext>
            </a:extLst>
          </p:cNvPr>
          <p:cNvCxnSpPr>
            <a:cxnSpLocks/>
          </p:cNvCxnSpPr>
          <p:nvPr/>
        </p:nvCxnSpPr>
        <p:spPr>
          <a:xfrm flipH="1">
            <a:off x="2802283" y="1219200"/>
            <a:ext cx="1747837" cy="1009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D72048D9-E1DB-45F5-B916-3468C3B98BA7}"/>
                  </a:ext>
                </a:extLst>
              </p:cNvPr>
              <p:cNvSpPr txBox="1"/>
              <p:nvPr/>
            </p:nvSpPr>
            <p:spPr>
              <a:xfrm>
                <a:off x="5834062" y="2228850"/>
                <a:ext cx="16573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=1</m:t>
                      </m:r>
                    </m:oMath>
                  </m:oMathPara>
                </a14:m>
                <a:endParaRPr lang="en-US"/>
              </a:p>
            </p:txBody>
          </p:sp>
        </mc:Choice>
        <mc:Fallback xmlns="">
          <p:sp>
            <p:nvSpPr>
              <p:cNvPr id="14" name="Hộp Văn bản 13">
                <a:extLst>
                  <a:ext uri="{FF2B5EF4-FFF2-40B4-BE49-F238E27FC236}">
                    <a16:creationId xmlns:a16="http://schemas.microsoft.com/office/drawing/2014/main" id="{D72048D9-E1DB-45F5-B916-3468C3B98BA7}"/>
                  </a:ext>
                </a:extLst>
              </p:cNvPr>
              <p:cNvSpPr txBox="1">
                <a:spLocks noRot="1" noChangeAspect="1" noMove="1" noResize="1" noEditPoints="1" noAdjustHandles="1" noChangeArrowheads="1" noChangeShapeType="1" noTextEdit="1"/>
              </p:cNvSpPr>
              <p:nvPr/>
            </p:nvSpPr>
            <p:spPr>
              <a:xfrm>
                <a:off x="5834062" y="2228850"/>
                <a:ext cx="1657350" cy="369332"/>
              </a:xfrm>
              <a:prstGeom prst="rect">
                <a:avLst/>
              </a:prstGeom>
              <a:blipFill>
                <a:blip r:embed="rId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E7425FD9-72B0-4AE4-9ADA-3CEDC6A22F7C}"/>
                  </a:ext>
                </a:extLst>
              </p:cNvPr>
              <p:cNvSpPr txBox="1"/>
              <p:nvPr/>
            </p:nvSpPr>
            <p:spPr>
              <a:xfrm>
                <a:off x="1917873" y="2228850"/>
                <a:ext cx="16573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a:p>
            </p:txBody>
          </p:sp>
        </mc:Choice>
        <mc:Fallback xmlns="">
          <p:sp>
            <p:nvSpPr>
              <p:cNvPr id="16" name="Hộp Văn bản 15">
                <a:extLst>
                  <a:ext uri="{FF2B5EF4-FFF2-40B4-BE49-F238E27FC236}">
                    <a16:creationId xmlns:a16="http://schemas.microsoft.com/office/drawing/2014/main" id="{E7425FD9-72B0-4AE4-9ADA-3CEDC6A22F7C}"/>
                  </a:ext>
                </a:extLst>
              </p:cNvPr>
              <p:cNvSpPr txBox="1">
                <a:spLocks noRot="1" noChangeAspect="1" noMove="1" noResize="1" noEditPoints="1" noAdjustHandles="1" noChangeArrowheads="1" noChangeShapeType="1" noTextEdit="1"/>
              </p:cNvSpPr>
              <p:nvPr/>
            </p:nvSpPr>
            <p:spPr>
              <a:xfrm>
                <a:off x="1917873" y="2228850"/>
                <a:ext cx="1657350" cy="369332"/>
              </a:xfrm>
              <a:prstGeom prst="rect">
                <a:avLst/>
              </a:prstGeom>
              <a:blipFill>
                <a:blip r:embed="rId3"/>
                <a:stretch>
                  <a:fillRect b="-13333"/>
                </a:stretch>
              </a:blipFill>
            </p:spPr>
            <p:txBody>
              <a:bodyPr/>
              <a:lstStyle/>
              <a:p>
                <a:r>
                  <a:rPr lang="en-US">
                    <a:noFill/>
                  </a:rPr>
                  <a:t> </a:t>
                </a:r>
              </a:p>
            </p:txBody>
          </p:sp>
        </mc:Fallback>
      </mc:AlternateContent>
      <p:cxnSp>
        <p:nvCxnSpPr>
          <p:cNvPr id="22" name="Đường kết nối Mũi tên Thẳng 21">
            <a:extLst>
              <a:ext uri="{FF2B5EF4-FFF2-40B4-BE49-F238E27FC236}">
                <a16:creationId xmlns:a16="http://schemas.microsoft.com/office/drawing/2014/main" id="{E10173BB-4976-45D6-87A9-DC03AECEE236}"/>
              </a:ext>
            </a:extLst>
          </p:cNvPr>
          <p:cNvCxnSpPr>
            <a:cxnSpLocks/>
          </p:cNvCxnSpPr>
          <p:nvPr/>
        </p:nvCxnSpPr>
        <p:spPr>
          <a:xfrm>
            <a:off x="4979643" y="1219200"/>
            <a:ext cx="1747837" cy="1009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Đường kết nối Mũi tên Thẳng 26">
            <a:extLst>
              <a:ext uri="{FF2B5EF4-FFF2-40B4-BE49-F238E27FC236}">
                <a16:creationId xmlns:a16="http://schemas.microsoft.com/office/drawing/2014/main" id="{B2A02ADC-6A1E-49D7-896A-4937E0B8C0BE}"/>
              </a:ext>
            </a:extLst>
          </p:cNvPr>
          <p:cNvCxnSpPr>
            <a:cxnSpLocks/>
            <a:stCxn id="14" idx="2"/>
          </p:cNvCxnSpPr>
          <p:nvPr/>
        </p:nvCxnSpPr>
        <p:spPr>
          <a:xfrm>
            <a:off x="6662737" y="2598182"/>
            <a:ext cx="1109663" cy="8308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Đường kết nối Mũi tên Thẳng 29">
            <a:extLst>
              <a:ext uri="{FF2B5EF4-FFF2-40B4-BE49-F238E27FC236}">
                <a16:creationId xmlns:a16="http://schemas.microsoft.com/office/drawing/2014/main" id="{F82122D1-1EDE-406B-B938-866FBB010B10}"/>
              </a:ext>
            </a:extLst>
          </p:cNvPr>
          <p:cNvCxnSpPr>
            <a:cxnSpLocks/>
          </p:cNvCxnSpPr>
          <p:nvPr/>
        </p:nvCxnSpPr>
        <p:spPr>
          <a:xfrm>
            <a:off x="2790376" y="2598182"/>
            <a:ext cx="1109663" cy="8308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Đường kết nối Mũi tên Thẳng 30">
            <a:extLst>
              <a:ext uri="{FF2B5EF4-FFF2-40B4-BE49-F238E27FC236}">
                <a16:creationId xmlns:a16="http://schemas.microsoft.com/office/drawing/2014/main" id="{F575BC0F-82E4-471B-8986-F235E1077B25}"/>
              </a:ext>
            </a:extLst>
          </p:cNvPr>
          <p:cNvCxnSpPr>
            <a:cxnSpLocks/>
          </p:cNvCxnSpPr>
          <p:nvPr/>
        </p:nvCxnSpPr>
        <p:spPr>
          <a:xfrm flipH="1">
            <a:off x="1580580" y="2598182"/>
            <a:ext cx="1233039" cy="8308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Đường kết nối Mũi tên Thẳng 33">
            <a:extLst>
              <a:ext uri="{FF2B5EF4-FFF2-40B4-BE49-F238E27FC236}">
                <a16:creationId xmlns:a16="http://schemas.microsoft.com/office/drawing/2014/main" id="{EDF20A2B-3AA0-4FE7-B91D-F08053B64EE0}"/>
              </a:ext>
            </a:extLst>
          </p:cNvPr>
          <p:cNvCxnSpPr>
            <a:cxnSpLocks/>
          </p:cNvCxnSpPr>
          <p:nvPr/>
        </p:nvCxnSpPr>
        <p:spPr>
          <a:xfrm flipH="1">
            <a:off x="5429698" y="2598182"/>
            <a:ext cx="1233039" cy="8308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Hộp Văn bản 35">
                <a:extLst>
                  <a:ext uri="{FF2B5EF4-FFF2-40B4-BE49-F238E27FC236}">
                    <a16:creationId xmlns:a16="http://schemas.microsoft.com/office/drawing/2014/main" id="{91FA010A-5783-456B-B441-FBE6D5AE23AF}"/>
                  </a:ext>
                </a:extLst>
              </p:cNvPr>
              <p:cNvSpPr txBox="1"/>
              <p:nvPr/>
            </p:nvSpPr>
            <p:spPr>
              <a:xfrm>
                <a:off x="4550120" y="3429000"/>
                <a:ext cx="165735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=1</m:t>
                      </m:r>
                    </m:oMath>
                  </m:oMathPara>
                </a14:m>
                <a:endParaRPr lang="en-US" b="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oMath>
                  </m:oMathPara>
                </a14:m>
                <a:endParaRPr lang="en-US" b="0"/>
              </a:p>
              <a:p>
                <a:pPr algn="ctr"/>
                <a:r>
                  <a:rPr lang="en-US">
                    <a:latin typeface="Cambria" panose="02040503050406030204" pitchFamily="18" charset="0"/>
                    <a:ea typeface="Cambria" panose="02040503050406030204" pitchFamily="18" charset="0"/>
                  </a:rPr>
                  <a:t>Cân bằng</a:t>
                </a:r>
              </a:p>
            </p:txBody>
          </p:sp>
        </mc:Choice>
        <mc:Fallback xmlns="">
          <p:sp>
            <p:nvSpPr>
              <p:cNvPr id="36" name="Hộp Văn bản 35">
                <a:extLst>
                  <a:ext uri="{FF2B5EF4-FFF2-40B4-BE49-F238E27FC236}">
                    <a16:creationId xmlns:a16="http://schemas.microsoft.com/office/drawing/2014/main" id="{91FA010A-5783-456B-B441-FBE6D5AE23AF}"/>
                  </a:ext>
                </a:extLst>
              </p:cNvPr>
              <p:cNvSpPr txBox="1">
                <a:spLocks noRot="1" noChangeAspect="1" noMove="1" noResize="1" noEditPoints="1" noAdjustHandles="1" noChangeArrowheads="1" noChangeShapeType="1" noTextEdit="1"/>
              </p:cNvSpPr>
              <p:nvPr/>
            </p:nvSpPr>
            <p:spPr>
              <a:xfrm>
                <a:off x="4550120" y="3429000"/>
                <a:ext cx="1657350" cy="923330"/>
              </a:xfrm>
              <a:prstGeom prst="rect">
                <a:avLst/>
              </a:prstGeom>
              <a:blipFill>
                <a:blip r:embed="rId4"/>
                <a:stretch>
                  <a:fillRect b="-8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Hộp Văn bản 37">
                <a:extLst>
                  <a:ext uri="{FF2B5EF4-FFF2-40B4-BE49-F238E27FC236}">
                    <a16:creationId xmlns:a16="http://schemas.microsoft.com/office/drawing/2014/main" id="{8926D244-F1F3-4B6A-A1EA-D25A96A76C6A}"/>
                  </a:ext>
                </a:extLst>
              </p:cNvPr>
              <p:cNvSpPr txBox="1"/>
              <p:nvPr/>
            </p:nvSpPr>
            <p:spPr>
              <a:xfrm>
                <a:off x="555228" y="3429000"/>
                <a:ext cx="165735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b="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oMath>
                  </m:oMathPara>
                </a14:m>
                <a:endParaRPr lang="en-US" b="0"/>
              </a:p>
              <a:p>
                <a:pPr algn="ctr"/>
                <a:r>
                  <a:rPr lang="en-US">
                    <a:latin typeface="Cambria" panose="02040503050406030204" pitchFamily="18" charset="0"/>
                    <a:ea typeface="Cambria" panose="02040503050406030204" pitchFamily="18" charset="0"/>
                  </a:rPr>
                  <a:t>Hằng</a:t>
                </a:r>
              </a:p>
            </p:txBody>
          </p:sp>
        </mc:Choice>
        <mc:Fallback xmlns="">
          <p:sp>
            <p:nvSpPr>
              <p:cNvPr id="38" name="Hộp Văn bản 37">
                <a:extLst>
                  <a:ext uri="{FF2B5EF4-FFF2-40B4-BE49-F238E27FC236}">
                    <a16:creationId xmlns:a16="http://schemas.microsoft.com/office/drawing/2014/main" id="{8926D244-F1F3-4B6A-A1EA-D25A96A76C6A}"/>
                  </a:ext>
                </a:extLst>
              </p:cNvPr>
              <p:cNvSpPr txBox="1">
                <a:spLocks noRot="1" noChangeAspect="1" noMove="1" noResize="1" noEditPoints="1" noAdjustHandles="1" noChangeArrowheads="1" noChangeShapeType="1" noTextEdit="1"/>
              </p:cNvSpPr>
              <p:nvPr/>
            </p:nvSpPr>
            <p:spPr>
              <a:xfrm>
                <a:off x="555228" y="3429000"/>
                <a:ext cx="1657350" cy="923330"/>
              </a:xfrm>
              <a:prstGeom prst="rect">
                <a:avLst/>
              </a:prstGeom>
              <a:blipFill>
                <a:blip r:embed="rId5"/>
                <a:stretch>
                  <a:fillRect b="-8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Hộp Văn bản 39">
                <a:extLst>
                  <a:ext uri="{FF2B5EF4-FFF2-40B4-BE49-F238E27FC236}">
                    <a16:creationId xmlns:a16="http://schemas.microsoft.com/office/drawing/2014/main" id="{8C37C663-7F1B-48BB-ACEB-66B1FD4361C5}"/>
                  </a:ext>
                </a:extLst>
              </p:cNvPr>
              <p:cNvSpPr txBox="1"/>
              <p:nvPr/>
            </p:nvSpPr>
            <p:spPr>
              <a:xfrm>
                <a:off x="2966071" y="3429000"/>
                <a:ext cx="165735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Para>
                </a14:m>
                <a:endParaRPr lang="en-US" b="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=1</m:t>
                      </m:r>
                    </m:oMath>
                  </m:oMathPara>
                </a14:m>
                <a:endParaRPr lang="en-US" b="0"/>
              </a:p>
              <a:p>
                <a:pPr algn="ctr"/>
                <a:r>
                  <a:rPr lang="en-US">
                    <a:latin typeface="Cambria" panose="02040503050406030204" pitchFamily="18" charset="0"/>
                    <a:ea typeface="Cambria" panose="02040503050406030204" pitchFamily="18" charset="0"/>
                  </a:rPr>
                  <a:t>Cân bằng</a:t>
                </a:r>
              </a:p>
            </p:txBody>
          </p:sp>
        </mc:Choice>
        <mc:Fallback xmlns="">
          <p:sp>
            <p:nvSpPr>
              <p:cNvPr id="40" name="Hộp Văn bản 39">
                <a:extLst>
                  <a:ext uri="{FF2B5EF4-FFF2-40B4-BE49-F238E27FC236}">
                    <a16:creationId xmlns:a16="http://schemas.microsoft.com/office/drawing/2014/main" id="{8C37C663-7F1B-48BB-ACEB-66B1FD4361C5}"/>
                  </a:ext>
                </a:extLst>
              </p:cNvPr>
              <p:cNvSpPr txBox="1">
                <a:spLocks noRot="1" noChangeAspect="1" noMove="1" noResize="1" noEditPoints="1" noAdjustHandles="1" noChangeArrowheads="1" noChangeShapeType="1" noTextEdit="1"/>
              </p:cNvSpPr>
              <p:nvPr/>
            </p:nvSpPr>
            <p:spPr>
              <a:xfrm>
                <a:off x="2966071" y="3429000"/>
                <a:ext cx="1657350" cy="923330"/>
              </a:xfrm>
              <a:prstGeom prst="rect">
                <a:avLst/>
              </a:prstGeom>
              <a:blipFill>
                <a:blip r:embed="rId6"/>
                <a:stretch>
                  <a:fillRect b="-8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Hộp Văn bản 41">
                <a:extLst>
                  <a:ext uri="{FF2B5EF4-FFF2-40B4-BE49-F238E27FC236}">
                    <a16:creationId xmlns:a16="http://schemas.microsoft.com/office/drawing/2014/main" id="{366A65E4-2887-4ABD-96F5-39FCE9EF358C}"/>
                  </a:ext>
                </a:extLst>
              </p:cNvPr>
              <p:cNvSpPr txBox="1"/>
              <p:nvPr/>
            </p:nvSpPr>
            <p:spPr>
              <a:xfrm>
                <a:off x="6908454" y="3429000"/>
                <a:ext cx="165735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=1</m:t>
                      </m:r>
                    </m:oMath>
                  </m:oMathPara>
                </a14:m>
                <a:endParaRPr lang="en-US" b="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=1</m:t>
                      </m:r>
                    </m:oMath>
                  </m:oMathPara>
                </a14:m>
                <a:endParaRPr lang="en-US" b="0"/>
              </a:p>
              <a:p>
                <a:pPr algn="ctr"/>
                <a:r>
                  <a:rPr lang="en-US">
                    <a:latin typeface="Cambria" panose="02040503050406030204" pitchFamily="18" charset="0"/>
                    <a:ea typeface="Cambria" panose="02040503050406030204" pitchFamily="18" charset="0"/>
                  </a:rPr>
                  <a:t>Hằng</a:t>
                </a:r>
              </a:p>
            </p:txBody>
          </p:sp>
        </mc:Choice>
        <mc:Fallback xmlns="">
          <p:sp>
            <p:nvSpPr>
              <p:cNvPr id="42" name="Hộp Văn bản 41">
                <a:extLst>
                  <a:ext uri="{FF2B5EF4-FFF2-40B4-BE49-F238E27FC236}">
                    <a16:creationId xmlns:a16="http://schemas.microsoft.com/office/drawing/2014/main" id="{366A65E4-2887-4ABD-96F5-39FCE9EF358C}"/>
                  </a:ext>
                </a:extLst>
              </p:cNvPr>
              <p:cNvSpPr txBox="1">
                <a:spLocks noRot="1" noChangeAspect="1" noMove="1" noResize="1" noEditPoints="1" noAdjustHandles="1" noChangeArrowheads="1" noChangeShapeType="1" noTextEdit="1"/>
              </p:cNvSpPr>
              <p:nvPr/>
            </p:nvSpPr>
            <p:spPr>
              <a:xfrm>
                <a:off x="6908454" y="3429000"/>
                <a:ext cx="1657350" cy="923330"/>
              </a:xfrm>
              <a:prstGeom prst="rect">
                <a:avLst/>
              </a:prstGeom>
              <a:blipFill>
                <a:blip r:embed="rId7"/>
                <a:stretch>
                  <a:fillRect b="-8609"/>
                </a:stretch>
              </a:blipFill>
            </p:spPr>
            <p:txBody>
              <a:bodyPr/>
              <a:lstStyle/>
              <a:p>
                <a:r>
                  <a:rPr lang="en-US">
                    <a:noFill/>
                  </a:rPr>
                  <a:t> </a:t>
                </a:r>
              </a:p>
            </p:txBody>
          </p:sp>
        </mc:Fallback>
      </mc:AlternateContent>
    </p:spTree>
    <p:extLst>
      <p:ext uri="{BB962C8B-B14F-4D97-AF65-F5344CB8AC3E}">
        <p14:creationId xmlns:p14="http://schemas.microsoft.com/office/powerpoint/2010/main" val="134611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8EF285-A931-4A1F-BBB4-9C0CB6ED668C}"/>
              </a:ext>
            </a:extLst>
          </p:cNvPr>
          <p:cNvSpPr>
            <a:spLocks noGrp="1"/>
          </p:cNvSpPr>
          <p:nvPr>
            <p:ph type="title"/>
          </p:nvPr>
        </p:nvSpPr>
        <p:spPr>
          <a:xfrm>
            <a:off x="838200" y="2766218"/>
            <a:ext cx="10515600" cy="1325563"/>
          </a:xfrm>
        </p:spPr>
        <p:txBody>
          <a:bodyPr/>
          <a:lstStyle/>
          <a:p>
            <a:r>
              <a:rPr lang="en-US" dirty="0"/>
              <a:t>Content</a:t>
            </a:r>
          </a:p>
        </p:txBody>
      </p:sp>
      <p:sp>
        <p:nvSpPr>
          <p:cNvPr id="4" name="Hình Bầu dục 3">
            <a:extLst>
              <a:ext uri="{FF2B5EF4-FFF2-40B4-BE49-F238E27FC236}">
                <a16:creationId xmlns:a16="http://schemas.microsoft.com/office/drawing/2014/main" id="{5812A098-053D-4D32-BB31-C2A463C65F02}"/>
              </a:ext>
            </a:extLst>
          </p:cNvPr>
          <p:cNvSpPr/>
          <p:nvPr/>
        </p:nvSpPr>
        <p:spPr>
          <a:xfrm>
            <a:off x="3724966" y="2165350"/>
            <a:ext cx="7226300" cy="25273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Hình Bầu dục 5">
            <a:extLst>
              <a:ext uri="{FF2B5EF4-FFF2-40B4-BE49-F238E27FC236}">
                <a16:creationId xmlns:a16="http://schemas.microsoft.com/office/drawing/2014/main" id="{4B8C9CE3-3D8F-4BF7-BF14-B278653FE15D}"/>
              </a:ext>
            </a:extLst>
          </p:cNvPr>
          <p:cNvSpPr/>
          <p:nvPr/>
        </p:nvSpPr>
        <p:spPr>
          <a:xfrm>
            <a:off x="3877366" y="2667000"/>
            <a:ext cx="4140200" cy="15240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Hình Bầu dục 7">
            <a:extLst>
              <a:ext uri="{FF2B5EF4-FFF2-40B4-BE49-F238E27FC236}">
                <a16:creationId xmlns:a16="http://schemas.microsoft.com/office/drawing/2014/main" id="{B1C57830-6856-41E6-9554-F02DBDBFCD59}"/>
              </a:ext>
            </a:extLst>
          </p:cNvPr>
          <p:cNvSpPr/>
          <p:nvPr/>
        </p:nvSpPr>
        <p:spPr>
          <a:xfrm>
            <a:off x="6607866" y="2667000"/>
            <a:ext cx="4140200" cy="15240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Hộp Văn bản 9">
            <a:extLst>
              <a:ext uri="{FF2B5EF4-FFF2-40B4-BE49-F238E27FC236}">
                <a16:creationId xmlns:a16="http://schemas.microsoft.com/office/drawing/2014/main" id="{CFA7674B-3892-4AF7-84AF-8F97D1D7E988}"/>
              </a:ext>
            </a:extLst>
          </p:cNvPr>
          <p:cNvSpPr txBox="1"/>
          <p:nvPr/>
        </p:nvSpPr>
        <p:spPr>
          <a:xfrm>
            <a:off x="6839641" y="1729859"/>
            <a:ext cx="1838325"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Ma trận vuông</a:t>
            </a:r>
          </a:p>
        </p:txBody>
      </p:sp>
      <p:sp>
        <p:nvSpPr>
          <p:cNvPr id="12" name="Hộp Văn bản 11">
            <a:extLst>
              <a:ext uri="{FF2B5EF4-FFF2-40B4-BE49-F238E27FC236}">
                <a16:creationId xmlns:a16="http://schemas.microsoft.com/office/drawing/2014/main" id="{2D4E7C21-82E4-44E1-957D-A989ABA80EF4}"/>
              </a:ext>
            </a:extLst>
          </p:cNvPr>
          <p:cNvSpPr txBox="1"/>
          <p:nvPr/>
        </p:nvSpPr>
        <p:spPr>
          <a:xfrm>
            <a:off x="4128825" y="3244334"/>
            <a:ext cx="1838325"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Hermitian</a:t>
            </a:r>
          </a:p>
        </p:txBody>
      </p:sp>
      <p:sp>
        <p:nvSpPr>
          <p:cNvPr id="14" name="Hộp Văn bản 13">
            <a:extLst>
              <a:ext uri="{FF2B5EF4-FFF2-40B4-BE49-F238E27FC236}">
                <a16:creationId xmlns:a16="http://schemas.microsoft.com/office/drawing/2014/main" id="{F40E9355-8071-494F-AD74-384E82AE1D73}"/>
              </a:ext>
            </a:extLst>
          </p:cNvPr>
          <p:cNvSpPr txBox="1"/>
          <p:nvPr/>
        </p:nvSpPr>
        <p:spPr>
          <a:xfrm>
            <a:off x="8117896" y="3257550"/>
            <a:ext cx="995046"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Unitary</a:t>
            </a:r>
          </a:p>
        </p:txBody>
      </p:sp>
      <p:sp>
        <p:nvSpPr>
          <p:cNvPr id="16" name="Hình Bầu dục 15">
            <a:extLst>
              <a:ext uri="{FF2B5EF4-FFF2-40B4-BE49-F238E27FC236}">
                <a16:creationId xmlns:a16="http://schemas.microsoft.com/office/drawing/2014/main" id="{49BD6F11-8770-4A1B-B576-F368013F1A65}"/>
              </a:ext>
            </a:extLst>
          </p:cNvPr>
          <p:cNvSpPr/>
          <p:nvPr/>
        </p:nvSpPr>
        <p:spPr>
          <a:xfrm>
            <a:off x="6642474" y="2879467"/>
            <a:ext cx="2470467" cy="109906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Hộp Văn bản 17">
            <a:extLst>
              <a:ext uri="{FF2B5EF4-FFF2-40B4-BE49-F238E27FC236}">
                <a16:creationId xmlns:a16="http://schemas.microsoft.com/office/drawing/2014/main" id="{94E8892B-D08C-4937-80FD-7AC53908F659}"/>
              </a:ext>
            </a:extLst>
          </p:cNvPr>
          <p:cNvSpPr txBox="1"/>
          <p:nvPr/>
        </p:nvSpPr>
        <p:spPr>
          <a:xfrm>
            <a:off x="9364400" y="3244334"/>
            <a:ext cx="1838325" cy="369332"/>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Khả nghịch</a:t>
            </a:r>
          </a:p>
        </p:txBody>
      </p:sp>
      <mc:AlternateContent xmlns:mc="http://schemas.openxmlformats.org/markup-compatibility/2006" xmlns:a14="http://schemas.microsoft.com/office/drawing/2010/main">
        <mc:Choice Requires="a14">
          <p:sp>
            <p:nvSpPr>
              <p:cNvPr id="20" name="Hộp Văn bản 19">
                <a:extLst>
                  <a:ext uri="{FF2B5EF4-FFF2-40B4-BE49-F238E27FC236}">
                    <a16:creationId xmlns:a16="http://schemas.microsoft.com/office/drawing/2014/main" id="{BDAD6050-7F10-4AA4-ABC3-21FCFD5E9C90}"/>
                  </a:ext>
                </a:extLst>
              </p:cNvPr>
              <p:cNvSpPr txBox="1"/>
              <p:nvPr/>
            </p:nvSpPr>
            <p:spPr>
              <a:xfrm>
                <a:off x="6763757" y="3166916"/>
                <a:ext cx="995046" cy="550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ea typeface="Cambria" panose="02040503050406030204" pitchFamily="18" charset="0"/>
                            </a:rPr>
                          </m:ctrlPr>
                        </m:mPr>
                        <m:mr>
                          <m:e>
                            <m:r>
                              <m:rPr>
                                <m:brk m:alnAt="7"/>
                              </m:rPr>
                              <a:rPr lang="en-US" b="0" i="1" smtClean="0">
                                <a:latin typeface="Cambria Math" panose="02040503050406030204" pitchFamily="18" charset="0"/>
                                <a:ea typeface="Cambria" panose="02040503050406030204" pitchFamily="18" charset="0"/>
                              </a:rPr>
                              <m:t>𝐼</m:t>
                            </m:r>
                          </m:e>
                        </m:mr>
                        <m:mr>
                          <m:e>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𝐼</m:t>
                            </m:r>
                          </m:e>
                        </m:mr>
                      </m:m>
                    </m:oMath>
                  </m:oMathPara>
                </a14:m>
                <a:endParaRPr lang="en-US">
                  <a:latin typeface="Cambria" panose="02040503050406030204" pitchFamily="18" charset="0"/>
                  <a:ea typeface="Cambria" panose="02040503050406030204" pitchFamily="18" charset="0"/>
                </a:endParaRPr>
              </a:p>
            </p:txBody>
          </p:sp>
        </mc:Choice>
        <mc:Fallback xmlns="">
          <p:sp>
            <p:nvSpPr>
              <p:cNvPr id="20" name="Hộp Văn bản 19">
                <a:extLst>
                  <a:ext uri="{FF2B5EF4-FFF2-40B4-BE49-F238E27FC236}">
                    <a16:creationId xmlns:a16="http://schemas.microsoft.com/office/drawing/2014/main" id="{BDAD6050-7F10-4AA4-ABC3-21FCFD5E9C90}"/>
                  </a:ext>
                </a:extLst>
              </p:cNvPr>
              <p:cNvSpPr txBox="1">
                <a:spLocks noRot="1" noChangeAspect="1" noMove="1" noResize="1" noEditPoints="1" noAdjustHandles="1" noChangeArrowheads="1" noChangeShapeType="1" noTextEdit="1"/>
              </p:cNvSpPr>
              <p:nvPr/>
            </p:nvSpPr>
            <p:spPr>
              <a:xfrm>
                <a:off x="6763757" y="3166916"/>
                <a:ext cx="995046" cy="550600"/>
              </a:xfrm>
              <a:prstGeom prst="rect">
                <a:avLst/>
              </a:prstGeom>
              <a:blipFill>
                <a:blip r:embed="rId2"/>
                <a:stretch>
                  <a:fillRect/>
                </a:stretch>
              </a:blipFill>
            </p:spPr>
            <p:txBody>
              <a:bodyPr/>
              <a:lstStyle/>
              <a:p>
                <a:r>
                  <a:rPr lang="en-US">
                    <a:noFill/>
                  </a:rPr>
                  <a:t> </a:t>
                </a:r>
              </a:p>
            </p:txBody>
          </p:sp>
        </mc:Fallback>
      </mc:AlternateContent>
      <p:sp>
        <p:nvSpPr>
          <p:cNvPr id="3" name="Chỗ dành sẵn cho Số hiệu Bản chiếu 2">
            <a:extLst>
              <a:ext uri="{FF2B5EF4-FFF2-40B4-BE49-F238E27FC236}">
                <a16:creationId xmlns:a16="http://schemas.microsoft.com/office/drawing/2014/main" id="{37C644E8-124E-4A37-98B7-46BAD192E9CB}"/>
              </a:ext>
            </a:extLst>
          </p:cNvPr>
          <p:cNvSpPr>
            <a:spLocks noGrp="1"/>
          </p:cNvSpPr>
          <p:nvPr>
            <p:ph type="sldNum" sz="quarter" idx="12"/>
          </p:nvPr>
        </p:nvSpPr>
        <p:spPr/>
        <p:txBody>
          <a:bodyPr/>
          <a:lstStyle/>
          <a:p>
            <a:fld id="{74ABBA0F-ED8F-4A6E-AA06-FEAFBF3D52EE}" type="slidenum">
              <a:rPr lang="en-US" smtClean="0"/>
              <a:t>9</a:t>
            </a:fld>
            <a:endParaRPr lang="en-US"/>
          </a:p>
        </p:txBody>
      </p:sp>
      <mc:AlternateContent xmlns:mc="http://schemas.openxmlformats.org/markup-compatibility/2006" xmlns:p14="http://schemas.microsoft.com/office/powerpoint/2010/main">
        <mc:Choice Requires="p14">
          <p:contentPart p14:bwMode="auto" r:id="rId3">
            <p14:nvContentPartPr>
              <p14:cNvPr id="5" name="Viết tay 4">
                <a:extLst>
                  <a:ext uri="{FF2B5EF4-FFF2-40B4-BE49-F238E27FC236}">
                    <a16:creationId xmlns:a16="http://schemas.microsoft.com/office/drawing/2014/main" id="{F2826B20-9407-4B48-BE3A-1D3E927DEE07}"/>
                  </a:ext>
                </a:extLst>
              </p14:cNvPr>
              <p14:cNvContentPartPr/>
              <p14:nvPr/>
            </p14:nvContentPartPr>
            <p14:xfrm>
              <a:off x="4018320" y="1714320"/>
              <a:ext cx="5893920" cy="2054520"/>
            </p14:xfrm>
          </p:contentPart>
        </mc:Choice>
        <mc:Fallback xmlns="">
          <p:pic>
            <p:nvPicPr>
              <p:cNvPr id="5" name="Viết tay 4">
                <a:extLst>
                  <a:ext uri="{FF2B5EF4-FFF2-40B4-BE49-F238E27FC236}">
                    <a16:creationId xmlns:a16="http://schemas.microsoft.com/office/drawing/2014/main" id="{F2826B20-9407-4B48-BE3A-1D3E927DEE07}"/>
                  </a:ext>
                </a:extLst>
              </p:cNvPr>
              <p:cNvPicPr/>
              <p:nvPr/>
            </p:nvPicPr>
            <p:blipFill>
              <a:blip r:embed="rId4"/>
              <a:stretch>
                <a:fillRect/>
              </a:stretch>
            </p:blipFill>
            <p:spPr>
              <a:xfrm>
                <a:off x="4008960" y="1704960"/>
                <a:ext cx="5912640" cy="2073240"/>
              </a:xfrm>
              <a:prstGeom prst="rect">
                <a:avLst/>
              </a:prstGeom>
            </p:spPr>
          </p:pic>
        </mc:Fallback>
      </mc:AlternateContent>
    </p:spTree>
    <p:extLst>
      <p:ext uri="{BB962C8B-B14F-4D97-AF65-F5344CB8AC3E}">
        <p14:creationId xmlns:p14="http://schemas.microsoft.com/office/powerpoint/2010/main" val="2243113517"/>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18279</TotalTime>
  <Words>2696</Words>
  <Application>Microsoft Office PowerPoint</Application>
  <PresentationFormat>Màn hình rộng</PresentationFormat>
  <Paragraphs>757</Paragraphs>
  <Slides>83</Slides>
  <Notes>8</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83</vt:i4>
      </vt:variant>
    </vt:vector>
  </HeadingPairs>
  <TitlesOfParts>
    <vt:vector size="93" baseType="lpstr">
      <vt:lpstr>Arial</vt:lpstr>
      <vt:lpstr>Calibri</vt:lpstr>
      <vt:lpstr>Calibri (Thân)</vt:lpstr>
      <vt:lpstr>Calibri Light</vt:lpstr>
      <vt:lpstr>Cambria</vt:lpstr>
      <vt:lpstr>Cambria Math</vt:lpstr>
      <vt:lpstr>Consolas</vt:lpstr>
      <vt:lpstr>inherit</vt:lpstr>
      <vt:lpstr>Times New Roman</vt:lpstr>
      <vt:lpstr>Chủ đề Office</vt:lpstr>
      <vt:lpstr>Review Vietnamese Quantum Computing Book</vt:lpstr>
      <vt:lpstr>Overview</vt:lpstr>
      <vt:lpstr>1. About me</vt:lpstr>
      <vt:lpstr>2. Overview</vt:lpstr>
      <vt:lpstr>Bản trình bày PowerPoint</vt:lpstr>
      <vt:lpstr>3. The book</vt:lpstr>
      <vt:lpstr>3.1. Menu</vt:lpstr>
      <vt:lpstr>3.2. Menu</vt:lpstr>
      <vt:lpstr>Content</vt:lpstr>
      <vt:lpstr>1. Basic knowledges</vt:lpstr>
      <vt:lpstr>1.1. Chapter 1 &amp; 2: Math</vt:lpstr>
      <vt:lpstr>1.2. Chapter 3: Modeling QC</vt:lpstr>
      <vt:lpstr>1.2.1. Classical</vt:lpstr>
      <vt:lpstr>1.2.2. Dynamic</vt:lpstr>
      <vt:lpstr>1.2.2. Dynamic</vt:lpstr>
      <vt:lpstr>1.2.2. Dynamic</vt:lpstr>
      <vt:lpstr>1.2.3. Quantum</vt:lpstr>
      <vt:lpstr>1.2.3. Quantum</vt:lpstr>
      <vt:lpstr>1.3. Chapter 4: Quantum theory</vt:lpstr>
      <vt:lpstr>1.3.1. Observe</vt:lpstr>
      <vt:lpstr>1.3.2. Measurement</vt:lpstr>
      <vt:lpstr>2. CS perspective</vt:lpstr>
      <vt:lpstr>2.1. Chapter 8: Time / space complexity</vt:lpstr>
      <vt:lpstr>2.1.1. Deterministic</vt:lpstr>
      <vt:lpstr>2.1.2. Nondeterministic</vt:lpstr>
      <vt:lpstr>Bản trình bày PowerPoint</vt:lpstr>
      <vt:lpstr>Bản trình bày PowerPoint</vt:lpstr>
      <vt:lpstr>2.1.3. Probability</vt:lpstr>
      <vt:lpstr>2.1.3. Probability</vt:lpstr>
      <vt:lpstr>Bản trình bày PowerPoint</vt:lpstr>
      <vt:lpstr>2.1.3. Quantum</vt:lpstr>
      <vt:lpstr>Bản trình bày PowerPoint</vt:lpstr>
      <vt:lpstr>2.1.3. Quantum</vt:lpstr>
      <vt:lpstr>2.1.3. Quantum</vt:lpstr>
      <vt:lpstr>2.1.4. Summary</vt:lpstr>
      <vt:lpstr>2.2. Chapter 6: Algothritm</vt:lpstr>
      <vt:lpstr>3. CE perspective</vt:lpstr>
      <vt:lpstr>3.1. Architecture</vt:lpstr>
      <vt:lpstr>4. SE perspective</vt:lpstr>
      <vt:lpstr>4. Quantum Programming</vt:lpstr>
      <vt:lpstr>4. Quantum Programming</vt:lpstr>
      <vt:lpstr>Why should we learn Haskell?</vt:lpstr>
      <vt:lpstr>4.1. Mindset</vt:lpstr>
      <vt:lpstr>4.2. Imperative prgramming</vt:lpstr>
      <vt:lpstr>5. NC perspective</vt:lpstr>
      <vt:lpstr>5.1. Crytography</vt:lpstr>
      <vt:lpstr>5.1. Quantum crytography</vt:lpstr>
      <vt:lpstr>5.2. Quantum teleportion</vt:lpstr>
      <vt:lpstr>5.3. Quantum compress data &amp; error – code correction</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Vietnamese Quantum Computing Book</dc:title>
  <dc:creator>Tuan Hai</dc:creator>
  <cp:lastModifiedBy>Tuan Hai</cp:lastModifiedBy>
  <cp:revision>96</cp:revision>
  <dcterms:created xsi:type="dcterms:W3CDTF">2020-08-06T04:03:26Z</dcterms:created>
  <dcterms:modified xsi:type="dcterms:W3CDTF">2021-09-25T07:13:12Z</dcterms:modified>
</cp:coreProperties>
</file>