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9" r:id="rId4"/>
    <p:sldId id="268" r:id="rId5"/>
    <p:sldId id="257" r:id="rId6"/>
    <p:sldId id="264" r:id="rId7"/>
    <p:sldId id="266" r:id="rId8"/>
    <p:sldId id="258" r:id="rId9"/>
    <p:sldId id="277" r:id="rId10"/>
    <p:sldId id="260" r:id="rId11"/>
    <p:sldId id="261" r:id="rId12"/>
    <p:sldId id="262" r:id="rId13"/>
    <p:sldId id="263" r:id="rId14"/>
    <p:sldId id="270" r:id="rId15"/>
    <p:sldId id="276" r:id="rId16"/>
    <p:sldId id="271" r:id="rId17"/>
    <p:sldId id="259" r:id="rId18"/>
    <p:sldId id="272" r:id="rId19"/>
    <p:sldId id="275" r:id="rId20"/>
    <p:sldId id="274" r:id="rId21"/>
    <p:sldId id="273" r:id="rId22"/>
    <p:sldId id="278" r:id="rId2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0"/>
    <p:restoredTop sz="96000"/>
  </p:normalViewPr>
  <p:slideViewPr>
    <p:cSldViewPr snapToGrid="0">
      <p:cViewPr varScale="1">
        <p:scale>
          <a:sx n="117" d="100"/>
          <a:sy n="11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03:42:35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15690 6271 24575,'-41'-24'0,"-9"19"0,20-31 0,-9 33 0,-7 3-648,6-16 0,-5-3 648,-17 12 0,-10 4 0,3-5-310,14-7 0,3-4 0,-3 3 310,-15 9 0,-5 4 0,3-4 0,8-8 0,3-4 0,3 6 0,-3 9 0,5 2 0,1-11 0,10 2 533,21 11-533,13 0 0,8 0 0,-33 0 624,30 0-624,-52 0 1069,49 0-1069,-62 0 0,33 0 0,-3 0 0,-13 0 0,-4 0 0,-2 0 0,0 0 0,6 1 0,5-2 0,-19-10 0,0 8 0,-11 3-2199,11-4 0,-5-1 1,0 2 2198,16 2 0,1 1 0,-2 1 0,-1-1 0,-10 0 0,-4 0 0,2 0 0,5 0-637,6 0 1,5 0 0,-6 0 636,1 0 0,-6 0 0,-3 0 0,-1 0 0,-1 0 0,10 0 0,-1 0 0,-1 0 0,-1 0 0,-2 0 0,-3 0-435,4 0 0,-3 0 1,-2 0-1,-1 0 1,-1 0-1,0 0 1,1 0-1,2 0 435,-7 0 0,0 0 0,0 0 0,1 0 0,1 0 0,4 0 0,2 0 0,-4 0 0,3 0 0,3 0 0,3 0 0,4 0 0,-14 0 0,5 0 0,18 0 0,15 0 0,29 0 2019,-32 0 0,-7 0-2019,19 0 1998,-36 0-1998,27 0 5946,17 0-5946,-32 0 0,9 0 0,0 0 0,15 0 0,-10 0 0,-5 12 0,-26-9 0,-1 8 0,27-11 0,6 0 0,8 24 0,-2-18 0,-21 17 0,20-23 0,-20 0 0,21 0 0,-21 0 0,9 17 0,-6 2 0,-21-16 0,1 2 0,19 25 0,1-1 0,-19-26 0,15 0 0,45 21 0,-29-24 0,-4 11 0,-14 2 0,-8 1 0,3 1 0,-2-1-513,-8 0 0,4-1 513,-1-2 0,6 13 0,15 5 0,-11 1 0,10-10 0,4-5 0,18-12 0,-36 9 0,21 11 1026,-6-5-1026,5 7 0,1 0 0,6-8 0,-27 19 0,53-10 0,-29 15 0,5 0 0,-5 9 0,3-5 0,3-9 0,-1 1 0,-8 10 0,-3 6 0,8-6 0,7 21 0,14-24 0,12 26 0,0-61 0,0 50 0,0-41 0,0 32 0,0-33 0,0 19 0,0-10 0,0-8 0,12 17 0,-9-9 0,32 4 0,-14 6 0,-1 1 0,13-1 0,2 13 0,-12-13 0,-17-30 0,30 29 0,-10-9 0,-8-8 0,17 17 0,-32-32 0,42 44 0,16 12 0,-33-36 0,3 1 0,15 18 0,7 7 0,-3-5-571,0-7 1,-5-6 570,13 13 0,-11-9 0,-23-11 0,-6-18 0,32 17 0,6-3 0,11-4 0,-15-13 0,4-2 0,4 3-509,2 10 1,4 6 0,3 0 0,-2-3 508,-2-7 0,0-3 0,-1-1 0,-2 3 0,13 8 0,-2 2 0,-6-2 0,-3-2 0,-8-3 0,15-1 1021,-45 13-1021,27-6 0,3 8 0,-19-8 0,2-1-253,5-9 0,3 2 253,3 12 0,5 6 0,-4-5 0,4-10 0,-1-2 0,-5 5 0,3 3 0,-6-7 0,22-12 0,-13 12 0,7-9 2094,-21 32-2094,24-29 0,-31 12 0,0-1 0,21-14 0,-7 12 0,1 5-367,-6 1 1,0-1 366,-1-4 0,1 1 0,14 13 0,-5-1 0,-17-12 0,3-3 0,-2-1 0,-19-2 0,18-11 0,-32 24 1298,44-18-1298,-3 28 0,4 2 0,-4-29 0,3-2-323,0 17 1,2 7-1,-7-9 323,5-14 0,0 17 0,-24-23 0,-17 0 0,41 0 0,-29 0 0,38 0 0,9 0 0,5 0-423,-7 0 1,10 0-1,-12 0 423,-2 0 0,-7 6 0,14 4 0,5 1 0,-1-3 0,-6-4 0,1-4 0,1 1 0,3 3-923,-10 4 0,4 2 1,1 2-1,1 0 1,-2-2-1,-3-3 923,13-3 0,-2-4 0,-4-1 0,-5 4-174,-3 5 0,-6 1 0,-9-3 174,3-6 0,-15 0 0,8 1 0,8-2 0,0-5 0,4-3 0,1 1 0,3 2 0,1 0 0,1 0 0,1-1 0,1-2 0,-3-1-472,16-7 1,-8-1 471,-23 3 0,-4 0 0,29-14 1378,-14 5-1378,-26 24 5498,8-12-5498,-29 10 776,17-10-776,-11-12 1585,-9 7-1585,32-33 0,-29 32 0,53-17 0,-50 8 0,26 10 0,-11-42 0,-7 26 0,7-4 0,7-11 0,-1-2 0,2-7 0,0-3 0,1 1-954,4 3 0,0 3 0,1 0 954,-3 4 0,0 2 0,-2 5 0,1 2 0,-3 9 0,-2 11 0,6-42 0,4 9 0,-19-3 0,39 15 0,-53 6 0,17 8 0,-11-2 0,15-21 0,14-3 0,-12 21 2862,-5-27-2862,-13 53 0,16-53 0,-9 39 0,5-18 0,-23 2 0,12 30 0,-9-41 0,9 6 0,-12-3 0,0 6 0,23 3 0,-17 29 0,17-53 0,-23 38 0,0-40 0,0 19 0,0 13 0,0-6 0,0 32 0,0-32 0,0 29 0,0-30 0,0 10 0,0 8 0,0-17 0,0 32 0,0-32 0,0 29 0,0-53 0,0 27 0,-11-6 0,-1-1 0,6 7 0,-17-15 0,23 44 0,0-32 0,0 29 0,-12-53 0,9 50 0,-14-26 0,-1 0 0,12 26 0,-18-50 0,12 53 0,9-29 0,-8 32 0,11-9 0,0 12 0</inkml:trace>
  <inkml:trace contextRef="#ctx0" brushRef="#br0" timeOffset="39425">10504 11907 24575,'12'29'0,"-9"-5"0,32-24 0,-29 35 0,17-26 0,-23 26 0,0-35 0,0 12 0,24-9 0,-7 32 0,10-29 0,-15 17 0,-12-23 0,23 0 0,-5 24 0,32-18 0,-33 17 0,7-23 0,-12 0 0,-9 0 0,8 0 0,13 0 0,10 6 0,8 0 0,24-4 0,4-1 0,-6 5 0,1 0-915,6-6 0,-4 0 915,-18 0 0,-7 0 0,5 0-165,-3 0 0,6 0 165,12 0 0,6 0 0,-4 0 0,6 0 0,2 0-1226,-11 0 1,4 0 0,0 0 0,-1 0 1225,2 0 0,-1 0 0,1 0 0,-1 0 0,-3 0 0,-2 0 0,2 0 0,4 0 0,3 0 0,5 0 0,1 0 0,2 0 0,-2 0-515,-13 0 0,0 0 1,0 0-1,0 0 0,2 0 1,1 0 514,-2 0 0,3 0 0,0 0 0,1 0 0,0 0 0,0 0 0,-2 0 0,6 0 0,-2 0 0,0 0 0,0 0 0,1 0 0,3 0 0,-4 0 0,3 0 0,1 0 0,1 0 0,-1 0 0,-1 0 0,-3 0-458,2-1 1,-3 1 0,-1-1-1,1 1 1,0 0 0,2 2 457,-2 0 0,2 1 0,2 0 0,-1 1 0,0 0 0,-2 0 0,-2-1-305,10 0 1,-4 0 0,-1 0 0,1 1 0,2 1 304,-12 0 0,1 2 0,2 0 0,-1 0 0,1 1 0,-1 0 0,-1 0 0,5 0 0,-1 1 0,-1 0 0,0-1 0,-1 1 0,0 1-73,-3-1 1,1 0-1,-1 0 1,-1 1-1,-1-1 1,-1 1 72,4 0 0,-2 0 0,-1 1 0,-2-1 0,-2 1 0,17 7 0,-5-1 0,2-2-37,-9-6 1,0-3 0,2 1 0,-2 1 36,-2 3 0,-1 2 0,0 0 0,4 0 217,1-2 1,2-1-1,2 0 1,0 0-1,-1 2-217,-2 0 0,0 1 0,-1 1 0,-1 0 0,-3 0 113,1 3 1,-3 1 0,-3-1 0,0-1-114,19-2 0,-3-3 0,-27 5 3308,-39 8-3308,19-24 861,-48 0 0,19 0 1,-19 0-1</inkml:trace>
  <inkml:trace contextRef="#ctx0" brushRef="#br0" timeOffset="41730">10213 13415 24575,'40'-22'0,"-1"0"0,-4-10 0,-2 5 0,20 21 0,-5-11 0,9-7 0,-6 6 0,16 9 0,-10 0 0,7-3 0,-14-2 0,-18-9 0,27 17 0,-53-18 0,32 16 0,18 4 0,1-6 0,7-3 0,-3-2-1262,-11 1 0,-3-1 1,3 0 1261,16 0 0,2 1 0,-5 2 0,-6-2 0,-2 4 0,13 10 0,11 0 0,-27-6 0,8-3 0,4-3 0,3 0 0,1 1 0,0 3-528,-4 3 0,1 3 1,1 1-1,2 1 1,0-1-1,1-1 1,1-2 527,0-3 0,2-1 0,2-2 0,0-1 0,0 0 0,-1 1 0,-1 2 0,-1 2 0,0 3 0,0 2 0,0 1 0,-2 0 0,-1 1 0,-3 0 0,-1-2 0,5-1 0,-4 0 0,-1-1 0,-1 0 0,2 2 0,4 0 0,0 1 0,1 0 0,0 0 0,-1 1-627,-3-1 1,-2 0 0,0 0-1,3 0 1,4 0 626,-3 0 0,3 0 0,3 0 0,2 0 0,0 0 0,-2 0 0,-1 0 0,-7 0 0,0 0 0,-1 0 0,0 0 0,-1 0 0,0 0 0,-2 0 0,8 0 0,0 0 0,-1 0 0,-2 0 0,-4 0 0,-5 0 0,16 0 0,-8 0 0,-6 0 0,10 0 0,-22 0 0,-42 0 1635,29-24-1635,-32 18 4042,32-17-4042,-17 23 4933,44-12-4933,5 9 0,-20-9 0,0-11 0,-35 17 0,26-41 0,18 41 0,-21-12 0,-2 1 0,8 14 0,18-33 0,-15 31 0,-11-13 0,1 0 0,19 15 0,-3-32 0,-9 29 0,1-29 0,8 8 0,-21 10 0,-3-7 0,21-11 0,9 3 0,3-9 0,-19 23 0,-6 0 0,-17-8 0,7 8 0,23-5 0,-12 11 0,3 12 0,0-3 0,4-32 0,-16 29 0,-14-18 0,11 24 0,-17-23 0,18 17 0,-24-18 0</inkml:trace>
  <inkml:trace contextRef="#ctx0" brushRef="#br0" timeOffset="107371">19394 6880 24575,'0'-15'0,"0"-20"0,0 17 0,0-32 0,-24 21 0,11-13 0,-3-2 0,-25-6-347,14 12 0,4 0 347,5-12-9,-14 6 0,-6 0 9,9 12 0,-1-1 0,-2-12 0,-2-7 0,-6 2-1259,-3 12 0,-6 2 0,-1 1 0,4-3 1259,-1-12 0,3-2 0,-3-2-817,7 12 0,-4-2 0,0-1 0,-1 2 1,3 3 816,-12-9 0,2 4 0,-1-3 0,10 4 0,-1-3 0,1 1 0,0 4-200,-2 3 1,0 4-1,-3-3 200,-4-4 0,-5-4 0,-1 1 0,4 5 0,3 7 0,2 4 0,-1-3 0,-3-11 0,-1-3 0,0 9 0,4 15 0,1 7 0,4-1 4,1-11 1,2 4-5,-1 13 0,1 2 3439,-20-16-3439,27 24 5177,-6-11-5177,-27 8 0,17-10 0,-8-5 0,-4 2-692,7 6 1,-3 3 0,-1 0 0,3-2 691,-10-4 0,3-2 0,1 2 0,-2 5 0,2 1 0,8-1 0,16-5 0,5 2 0,-25 5 0,-3-4 0,-15-3 0,-4 1-1054,22 6 0,-2 0 0,-2 1 0,-1 0 0,-1 1 1054,5 0 0,-2 1 0,-1 1 0,0 0 0,-1-1 0,0-1-588,-5-1 1,0-1 0,-1 0 0,0 0-1,1-1 1,1 2 587,-3-1 0,2 1 0,1 1 0,-2-2 0,-5 0-68,15 1 0,-3-1 0,-1 0 0,-2-1 0,-1 0 0,-1 0 0,0 0 0,1-1 68,-4 0 0,0 0 0,-1 0 0,0 0 0,-1-1 0,0 0 0,0 1 0,-1-1 0,5 0 0,0 1 0,-1-1 0,0 0 0,-1 1 0,2-1 0,-1 0 0,2-1 0,1 1 0,-3-1 0,0 0 0,-1 0 0,2 0 0,1-1 0,3 1 0,3 1 0,5 0 0,-19-3 0,7 1 0,4 0 0,1 1 0,-10-4 0,3 1 0,7 5-162,12 6 0,-1 4 162,3-2 0,-7 0 0,-2 0 0,-2 0 0,-7 0 0,-3 0 0,-2 0 0,-3 0 0,16 0 0,-2 0 0,-2 0 0,0 0 0,0 0 0,2 0 0,-9 0 0,0 0 0,1 0 0,2 0 0,1 0 0,-5 0 0,2 0 0,2 0 0,2 0 511,7 0 0,2 0 0,0 0 1,-3 0-512,-10 0 0,-2 0 0,-3 0 0,-2 0 0,8 0 0,-3 0 0,-1 0 0,-1 0 0,-2 0 38,5 0 1,-1 0 0,-2 0-1,0 0 1,-2 0 0,-1 0-39,12 0 0,-2 0 0,-2 0 0,0 0 0,1 0 0,1 0 0,2 0 0,3 0 0,-13 0 0,4 0 0,3 0 0,-2 0 0,-5 0 0,7 0 0,-4 0 0,-3 0 0,0 0 0,0 0 0,3 0 0,4 0-186,-9 0 1,3 0 0,2 0 0,2 0 0,1 0 185,-9 0 0,3 0 0,1 0 0,1 0 671,4 0 1,-1 0 0,6 0 0,14 0-672,-6 0 1259,3 0-1259,3 0 4110,-2 11-4110,7 6 0,-2 5 0,4 4 0,1 3 1051,0 4 0,5 2-1051,18-1 0,0-3 0,-40-2 0,35 5 0,1 3 929,-11-15 1,0 3-930,0 23 0,6 7 0,12-7 0,3-2 0,-13 12 0,14 13 0,12-53 0,-11 22 0,-2 5 73,7 5-73,-6-12 0,1 0 0,11 24 0,0-11 0,0 1 0,0 16 146,0-11 0,0-6-146,0-21 0,0 31 0,0-16 0,11-8 0,1 2 0,-6 17 0,5-17 0,2-2 0,-1 7 0,-10 18 0,10-21 0,-10 4 0,-3 11 0,0 2-449,1 3 0,0 1 0,0 0 449,0-3 0,0-1 0,0-1 0,0 0 0,0-1 0,0-14 0,0-12 0,0 20 0,24 3 466,-18 3-466,12-18 0,-1 0 0,-14 6 0,9 18 0,-12-33 0,23 21 0,-20-13 0,0 3 690,15 13 1,-1 2-691,-15 0 0,-1 2 0,14 12 0,6 0-1708,-2-8 0,3-1 1708,-5-12 0,1 2 0,3-1 0,3-1 0,3 1 0,-2 1 0,-3 8 0,-1 2 0,4 1 0,1-10 0,3 1 0,2 1 0,-3 3 0,-5-2 0,-2 4 0,0 1 0,1 1 0,3 0 0,2-5 0,3 1 0,2 1 0,0 0 0,-1-1 0,-4-2-1027,-1 3 1,-4-2-1,0 0 1,1 0-1,2-1 1027,5 3 0,2 1 0,2-1 0,-1-2 0,0-5 0,8 7 0,-1-5 0,-1 3-729,-11-4 1,-1 2 0,0 0 0,3-4 728,14 3 0,3-5 0,0 7-245,-16-6 1,-2 5-1,1 3 1,1-1 0,4-5 244,15 4 0,5-4 0,2-2 0,-5 3 0,-7 0 0,-4 2 0,1-2 0,4-4-77,8-5 0,5-4 0,-2-3 1,-7-3 76,2 9 0,-1-2 0,6-4 0,6 0 0,-6 1 1577,-5 7 0,-1-1-1577,-8-15 0,3-3 0,3 1 0,8 4 0,4 0 0,-3-2 299,-12-5 1,-2-3 0,4 2-300,4 2 0,3 1 0,1 0 0,-4-4 0,18 4 0,-5-6 666,-8-4 0,-5-5-666,13-9 3212,-42 12-3212,-23-9 100,12 9-100,-9-12 3561,32 0-3561,-29 0 733,17-12-733,-11 9 0,-9-32 0,32 29 0,-29-18 0,41 12 0,-41 9 0,29-32 0,-8 6 0,-9-1 0,5 7 0,-23 23 0,0 0 0,12 23 0,-9-17 0,9 41 0,11-41 0,-3 25 0,1 9 0,11-6 0,4 2 0,-3 5 0,3 6 0,-2-2-815,9 12 0,-1-3 815,-8-11 0,0-6 0,13-2 0,-44-12 0,32-17 0,-29 18 0,17-12 0,-23-9 0,24 32 1630,-18-29-1630,17 41 0,-23-6 0,0-9 0,0 9 0,0 1 0,0-7 0,0 2 0,0 2 0,0 26 0,0-33 0,0 15 0,0-8 0,0-19 0,0 39 0,0-30 0,0 12 0,0 15 0,0 9 0,0-2 0,0 3-1742,3-5 1,2 3 0,-1-1 1741,-3-2 0,0 0 0,0 0 0,2 0 0,0 0 0,3-1-1110,1-2 1,1 0-1,0 2 1110,-3 13 0,-1 2 0,5-2 0,6-13 0,4-2 0,-3 3 0,-7-2 0,-4 3 0,1 0 0,3-4 0,7 4 0,2-3 0,-2 3 0,-1 10 0,-2 4 0,0-4-685,1-12 0,1-3 1,-3-1 684,-2-2 0,-2 0 0,1-3 0,9 16 0,-1-1 0,-8-1 0,0-1-704,3-4 0,2 0 704,5 11 0,-2 2 0,-14 0 0,-1 1 0,7-14 0,4 1 0,1 1 0,2 1 0,1 0 0,0-1 0,-7-9 0,0-1 0,5-4 0,23 7 0,-3-7 2898,-17 10-2898,6-52 3171,-13 30-3171,-8-33 3025,9 32-3025,-12-29 0,23 39 0,13 4 0,2-32 0,-5 18 0,-1 1 0,3-13 2921,-32-17-2921,32 18 0,-29-24 0,29 0 0,-32 0 0,9 0 0,12 0 0,-7 0 0,33 0 0,-13 1 0,3-2-890,10-10 1,8-2 889,3 8 0,9 2 0,4 0 0,-2-3-760,-5-5 1,0-2 0,1-1 0,3 2 759,0 2 0,5 2 0,1 0 0,-2 0 0,-6 1-1097,-8-1 0,-3 0 1,-2 1-1,1 0 1097,4 0 0,2 0 0,-3 1 0,-9 3 0,-1 2 0,-6 2-152,8-1 1,-4 0 151,11 0 1044,-50 0-1044,50-12 2329,-18 9-2329,-9-9 5582,15 12-5582,-20 0 551,-10 0-551,21 0 0,7 0 0,16 0-1194,1 0 0,6 0 1194,-7 0 0,-2 0-581,-15 0 1,-3 0 580,5 3 0,-6-6-640,-11-20 640,29 13 0,5 2 0,-5-18 0,-3 17 0,2 6-723,-14 2 1,-1 2 722,5-1 0,3 0 437,15 0 1,6 0-438,-3 0 0,5 0 0,0 0 0,-7 0 0,-2 0 0,3 0-639,-8 0 1,1 0 0,1 0 0,-3 0 638,9 0 0,-2 0 0,0 0 0,3 0 0,-1 0 0,-8 0 83,-10 0 0,-4 0-83,8 0 0,-12 0 1298,-29 0-1298,-9 0 1009,32 0-1009,-29 0 0,32 0 0,7 0 0,-19 0 2156,15 0 1,3 0-2157,9 0 526,15-24-526,-11 16 0,0-1 0,-18-5 0,-1 1 0,7 8 0,-2-2 0,7-16 0,3 17 0,15-17 0,-29 21 0,1 4 0,28-2 0,-28-12 0,-4 0 0,-4 6 0,39-17 0,-3 23-928,-13-5 0,10-2 928,-6-1 0,9-1 0,2-2 0,-2 1-525,-6-1 0,-1 0 0,0 0 0,2 0 525,7-2 0,3 0 0,-1 0 0,-8-1-779,-8-3 1,-5-1-1,-2 3 779,17 2 0,-12-4 0,-16-33-524,3 41 1,4 1 523,-7-22 0,0 1 666,36 20-666,-14-18 0,10-13 0,-3 1 0,-21 14 0,-2 0 0,4-1 98,5-3 1,6-2 0,-2-1 0,-9 3-99,-1-6 0,-5 3 0,8-1 0,-6 7 0,-15 8 2337,12-8-2337,-15-2 0,-2-3 1319,6-16-1319,-4-9 0,-1 14 0,-3 2 319,-13 4-319,20-6 0,1-4 0,-24-10 0,16 14 0,10-8 0,-4-5 0,-10-12 0,-4-7 0,4 1-905,5 16 1,5 1 0,0-1-1,-4-3 905,-4-11 0,-3-5 0,-1 1 0,-2 6 0,1 6 0,-2 4 0,0 2-488,1 6 0,-1 2 1,-4 2 487,-8-8 0,1-2 0,8 7 0,4-3 0,-3-5 0,-7-1 0,-3-3 0,-1-4 0,1-3-723,2 9 0,1-4 0,1-2 0,0-1 0,-1 1 0,-2 1 723,0-8 0,-2 1 0,-1 1 0,1-1 0,-1 1-492,1 0 0,0 0 0,0 0 0,0 2 0,0 4 492,0 4 0,0 3 0,0 0 0,0-3 275,0-2 1,0-4-1,0-2 1,0 2-1,0 4-275,1 1 0,0 3 0,-1 1 0,-2-1 0,-2-7 0,-3-1 0,0 2 0,2 4 0,3 3 0,1 4 0,-2 4 0,-9-5 0,0 2 0,11-9 0,2 3 480,-1-11-480,0 19 0,0 8 4040,0 19-4040,0-17 0,0-3 5239,0 0-5239,0 5 0,0 1 0,0 6 2139,0-39-2139,0 27 0,0 7 0,0-5 0,0-24 0,0-6-600,0 11 1,0-3-1,0 1 600,0 2 0,0 0 0,0-3 0,0 4 0,0-3 0,0-2 0,0 3 0,0-10 0,0 2 0,0-2 0,0 8 0,0-2 0,0 1 0,0 4-628,1 1 1,-1 5 0,-1 0 627,-2-3 0,-1 1 0,0 16 0,1 20 0,-9-14 0,12 11 0,0 18 2419,0-41-2419,0 42 542,-24-19 0,19 24 0,-19 0 1</inkml:trace>
  <inkml:trace contextRef="#ctx0" brushRef="#br0" timeOffset="133058">5530 9208 24575,'0'-38'0,"-24"-15"0,18-3 0,-4 17 0,-3 1 0,-11-6 0,7-17 0,-10 31 0,-8-20 0,17 9 0,-32 12 0,21-30 0,-14 30 0,1 2 0,15-20 0,-16-3 0,-8 6 0,-16 20 0,37-11 0,-2-3 0,-22 9 0,-1 5 0,20 2 0,0 0-1385,-22-8 0,-4-2 1385,0-7 0,1 2 0,6 12 0,0 0-437,10-6 0,-1-4 0,-5 4 437,-16 5 0,-7 6 0,7-2 0,5-8 0,1 1 0,-5 12 0,-6 3 0,16-5 0,11-28 0,-21 38 0,24-26 0,-9 12 0,21 17 0,2-18 2565,16 24-2565,-25-12 0,-20 10 0,-2-10 1516,8 12-1516,14 0 0,30 0 0,-29 0 0,32 0 0,-32 0 0,29 0 0,-29 0 0,32 0 0,-9 0 0,-11 12 0,5 14 0,-9-8 0,16 5 0,11-11 0,0-9 0,0 32 0,0-17 0,0 32 0,0-9 0,0-12 0,0-5 0,0-12 0,11 14 0,16 3 0,2 21 0,21-20 0,-35 4 0,0 5 0,14-3 0,3-1 0,13 24 0,-13-19 0,0-10 0,-2-24 0,-7 29 0,-11-8 0,14 14 0,-8 0 0,17-14 0,-32 8 0,32-17 0,-17 32 0,32-21 0,-32-3 0,29 10 0,-41-30 0,29 52 0,-9-25 0,27 8 0,-9-6 0,-5-32 0,-4 44 0,-6-15 0,-9-1 0,1 3 0,10 0 0,0-3 0,13 1 0,-3 15 0,18-20 0,-50-10 0,50 7 0,-42-12 0,33-10 0,-32 34 0,41-30 0,-50 17 0,38 1 0,-21-7 0,27 10 0,-21-15 0,39 11 0,-39-5 0,10 8 0,16-14 0,-25 11 0,8-17 0,-6 18 0,-32-24 0,68 12 0,-45-10 0,29 5 0,-1-2 0,-31-5 0,19 11 0,-1 2 0,-21-7 0,42 29 0,-44-32 0,40 9 0,-49-12 0,27 0 0,-25 0 0,-8 0 0,32 0 0,-29 0 0,41 0 0,-41 0 0,30 0 0,-34 0 0,10 0 0,12 0 0,-18-12 0,29-15 0,-32 10 0,9-19 0,-12 34 0,0-34 0,0 30 0,0-29 0,0 32 0,0-32 0,0 29 0,0-29 0,0 32 0,0-32 0,0 29 0,0-41 0,0 41 0,0-18 0,0 12 0,23 10 0,-17-10 0,18-12 0,-24 18 0,0-17 0,0 11 0,0 9 0,0-9 0,0-11 0,0 17 0,-24-18 0,18 13 0,-17 8 0,23-9 0,0-12 0,-12 19 0,9-19 0,-9 1 0,12 17 0,0-18 0</inkml:trace>
  <inkml:trace contextRef="#ctx0" brushRef="#br0" timeOffset="138707">794 12198 24575,'-12'-37'0,"0"0"0,6-13 0,-5 1 0,-1-2 0,0-16 0,11 28 0,-1-2 0,-15-13 0,-1-6-684,14 5 1,4-3-1,-2 0 684,-5 1 0,-3 0 0,3 1 0,6 3 0,2 0 0,-1 0 0,0-10 0,0 0 0,0 7 151,0 13 0,0 0-151,7-15 0,2-8 0,-1 5 0,-6 3 0,2 4-599,8 0 1,-1 0 598,-10-2 0,-2 0 0,6-1 0,2-4 0,5-2 0,2-5 0,-2 2-98,-4 16 0,-2 1 0,1-2 98,5-15 0,2-4 0,-5 9 0,-8 16 0,-2 5 0,1 0 0,0 1 0,0-35 0,-2 9 0,4-8 0,11 12 0,6-3 0,-4-5-908,-10 2 1,-4-5-1,0 0 1,4 4 907,10-4 0,4 3 0,-6 1 0,-10 0 0,-4 0 0,-1 4-564,2-4 0,0 4 564,0 1 0,0 2 576,0 14 1,0 0-577,0-6 0,0-2 0,0-10 0,0-3-748,0 13 1,0-2-1,0 2 748,0-9 0,0 1 0,0 8 0,0-3 0,0 7 1775,0 11 0,0 0-1775,0-9 0,-1-5 0,2 1 0,5-9 0,0 4 0,-5 8 0,1 6 0,10-9 1582,-12 6-1582,23 6 0,-17-3 0,17 5 3590,-23 28-3590,12 11 366,-9 0-366,32 0 0,-17 0 0,8 0 0,45 11 0,-2 2 0,6 1 0,-12-5 0,1 0 0,-8-2 0,3 1 0,-13 0 0,-5 4 0,-5-9 0,-10 9 0,16 11 0,4 1 0,19-13 0,-7 14 0,-4-3 0,-22-22 0,39 0 0,-39 12 0,11-12 0,2 3 0,14 32 0,-13-32 0,-4 0 0,-10 21 0,4-24 0,-13 0 0,-17 0 0,29 0 0,-8 0 0,2 0 0,14 0 0,-1 0 0,-15 0 0,19 0 0,2 0 0,-4 0 0,-7 0 0,6 0 0,20 0 0,0 0 0,5 0 0,-24 0 0,-3 0 0,-6 0 0,-17 0 0,32 11 0,-21-8 0,-2 9 0,8-12 0,-6 24 0,1-18 0,5 17 0,-32-23 0,9 0 0,-12 0 0</inkml:trace>
  <inkml:trace contextRef="#ctx0" brushRef="#br0" timeOffset="139425">3281 6721 24575,'38'23'0,"4"0"0,11 3 0,-1 2 0,11 10 0,0 0 0,-6-11 0,4-1 0,-8 1 0,-6 6 0,-6-8 0,9-19 0,-32 29 0,5-32 0,1 33 0,-18-30 0,17 29 0,-23-32 0,-23 56 0,17-48 0,-18 36 0,1-35 0,17-9 0,-29 9 0,8-12 0,-13 0 0,-8 0 0,-2 0 0,0 0 0,0 0 0,3 0 0,-15 0 0,51 0 0,11 0 0,0 0 0</inkml:trace>
  <inkml:trace contextRef="#ctx0" brushRef="#br0" timeOffset="140109">1746 5054 24575,'-29'0'0,"5"23"0,24-17 0,0 18 0,0 35 0,0 9 0,0 8-1627,0-14 0,0 2 1627,0-5 0,0 5 0,0-2 0,0-2 0,0 0 0,0-3 376,0 6 0,0 0-376,0-3 0,0 3 0,0-10 0,0 15 0,0-30 0,24-26 0,-18-12 0,17 0 0,-23 0 0</inkml:trace>
  <inkml:trace contextRef="#ctx0" brushRef="#br0" timeOffset="140914">2037 5689 24575,'12'-30'0,"-9"7"0,32 23 0,-5 23 0,11-17 0,21 30 0,-18-10 0,-5-7 0,-2 3 0,-5 19 0,4-14 0,-13 20 0,-17-38 0,18 50 0,-24-54 0,0 19 0,0-12 0,11-9 0,-8 8 0,33-11 0,-19-11 0,33 8 0,3-33 0,-21 19 0,4-10 0,-36 16 0,23 11 0,-17-24 0,29 6 0,-32-8 0,33-9 0,-30 29 0,17-18 0,-23 24 0</inkml:trace>
  <inkml:trace contextRef="#ctx0" brushRef="#br0" timeOffset="141663">2540 5477 24575,'0'30'0,"0"28"0,0-13 0,0 10 0,0-7 0,0 1 0,0-6 0,0 0 0,0 0 0,0-1 0,0 20 0,0 8 0,0-20 0,0-4 0,0-1 0,0-4 0,0-17 0,0-12 0,0-9 0,0 8 0,0 13 0,0-18 0,0 41 0,0-30 0,0 10 0,12 8 0,-9-29 0,8 29 0,-11-32 0,0 33 0,0-19 0,0 10 0,24-16 0,-18-11 0,17 0 0,-23 0 0</inkml:trace>
  <inkml:trace contextRef="#ctx0" brushRef="#br0" timeOffset="142700">3281 5530 24575,'-30'0'0,"7"12"0,11 14 0,9 4 0,-32 31 0,32-20 0,0-2 0,-20 11 0,20 11 0,6-5 0,-3-29 0,0 35 0,0-4 0,0-34 0,0 49 0,0-55 0,23 6 0,-17-13 0,17-8 0,-11 9 0,-9-12 0,32 0 0,-29 0 0,30 0 0,-33 0 0,8-12 0,13 9 0,-18-32 0,17 29 0,-23-17 0</inkml:trace>
  <inkml:trace contextRef="#ctx0" brushRef="#br0" timeOffset="143236">3598 5848 24575,'30'0'0,"-7"0"0,1 0 0,-18 23 0,17-17 0,-23 18 0,0-24 0,0 11 0,12-8 0,-9 33 0,9-31 0,-12 31 0,0-33 0,0 32 0,0-6 0,-12 12 0,-15 9 0,10-20 0,-7-4 0,24-14 0,0 12 0,0-19 0,0 19 0,0-24 0,24 0 0,-7 0 0,10 0 0,-15 0 0</inkml:trace>
  <inkml:trace contextRef="#ctx0" brushRef="#br0" timeOffset="143836">4075 5901 24575,'-24'-30'0,"18"30"0,-53 18 0,51 44 0,-11-29 0,2 1 0,17 25 0,0-9 0,0-15 0,0-29 0,0 29 0,24-32 0,-7 9 0,33 12 0,-20-19 0,-4 19 0,10-24 0,-31 0 0,31 0 0,-33 0 0,32 0 0,-29-24 0,17 19 0,-23-19 0</inkml:trace>
  <inkml:trace contextRef="#ctx0" brushRef="#br0" timeOffset="144473">4366 5689 24575,'14'38'0,"22"-12"0,-1 1 0,-20 29 0,13-29 0,2-1 0,-6 24 0,-18-21 0,6 8 0,-1 0 0,-11-14 0,0 20 0,0-4 0,0-30 0,0 38 0,-23-44 0,-7 33 0,1-19 0,5 10 0,24-16 0,0 13 0,0-18 0,0 17 0</inkml:trace>
  <inkml:trace contextRef="#ctx0" brushRef="#br0" timeOffset="145415">4736 5636 24575,'12'29'0,"14"7"0,10-4 0,5-3 0,9-2 0,-5 2 0,-5 1 0,-22-7 0,17-17 0,-9 29 0,15-8 0,-11-10 0,-7 7 0,-23-12 0,0-9 0,0 8 0,0 13 0,0-18 0,0 41 0,-23-41 0,-7 52 0,-1-19 0,-2 2 0,9 2 0,4 2-362,1 8 0,-1-3 362,-15 3 0,29-27 0,-17 10 0,23-19 0,0 10 0,-12 8 0,9-29 0,-9 17 0,12-23 0</inkml:trace>
  <inkml:trace contextRef="#ctx0" brushRef="#br0" timeOffset="1.18613E6">15266 7515 8191,'0'-30'0,"0"-5"5063,0 32-5063,0-32 2818,-11 17-2818,-28-44 0,7 40 0,-3 0 0,6-10 0,-1-1 0,-8 13 0,3-1 0,5-29 0,-20 33 0,14-8 0,-6-9 0,-3-1-59,-1 0 1,-4-2 0,-3-1 0,-1 1 58,2 4 0,-3 1 0,-1 0 0,0-1 0,1 1 0,-7-7 0,1 0 0,0 0 0,1 0 0,3 1 0,-1 0 0,1 1 0,3 6 1711,-2 6 0,2 5 0,2-3-1711,6-6 0,1-2 0,-2 0 0,-6 1 0,-2 2 0,2 4 0,-10 5 0,2 3-838,-2-10 1,3-1 837,10 1 0,-3 5 0,1 13 0,-6 5 0,-3-4 0,4-5 0,-3-5 0,-2 0 0,-3 1-1008,1 4 1,-4 1 0,-2 1 0,0-1 0,1 0 1007,4-2 0,1 0 0,0-1 0,0 0 0,-2 0 0,-7-2 0,-2 0 0,-1-1 0,3 2 0,5 2 224,7 4 0,3 1 1,2 1-1,-1-1-224,-3-1 0,-2-2 0,3 2 0,5 3 224,-15 3 1,11 6-225,6 9 0,-3 25 0,1 11 0,20-15 0,0 2 634,-16 17 0,-3-2-634,7-15 0,7-8 0,15-9 0,-4 4 0,-2 3 0,-9 16 0,-16 3 0,16-15 0,-6 5 0,2 0 1183,-7 14 1,-3 1-1184,-4-6 0,-6 2 0,7 2 0,18 1 0,6 3 0,-1-6 213,-15-1 0,5-2-213,14 4 0,11-7 0,15-21 0,-32 40 0,14-3 0,0 5 0,-7-1 0,1 3 0,11-11 0,2 3 0,2-4 0,0 4 0,1-5 0,-1 19 0,9-15 2413,-9 20-2413,12-29 0,0 6 0,-1 11 0,0 7 0,3-3 177,8-9 0,4-3 1,-2 0-178,-7 1 0,-2 0 0,9-6 0,31 5 0,0-9 0,-20 0-743,23-6 0,2 0 743,-13 18 0,-4-29 0,3-1 0,2 5 0,2 0 0,7-2 0,4-2 0,1-6 0,0 2 493,-9 9 1,-3-5-494,21-21 0,-24 33 0,6 4 0,10-29 0,9-10 0,0 4 0,-8 12 0,-1 3 0,7-4-1164,0-12 0,7-4 0,4-3 0,-2 0 0,-5 2 1164,13 5 0,-5 2 0,5-2 0,-12-3 0,5 0 0,1-1 0,0 0 0,-2 1-518,2 2 1,-2 1 0,2 0-1,5-1 518,-14-1 0,5 1 0,2-1 0,2 0 0,0 0 0,0 0 0,-1 0 0,-2-1 0,-1 1 0,0-1 0,0 0 0,1 0 0,2 0 0,2 0-293,-5 0 0,2-1 0,2 0 1,1 1-1,0-1 0,1 0 1,-1 0-1,-2 0 0,-1 0 293,11 1 0,0 0 0,-1 0 0,-1 0 0,-2-1 0,-3 0 0,-5-1 0,2 0 0,-3-1 0,-4-1 0,-2-1 0,-3-1 0,21-5 0,-5-2 0,-18 1 244,-19 3-244,-29-19 0,36-13 0,10 4 0,-11 15 1036,-8-10 1,5-11 0,3 0-1037,11-2 0,5-2 0,-4 1 610,-11 2 0,-3 0 0,6-4-610,4 0 0,8-4 0,3-3 0,-2 2 0,-8 3 0,-1-3 0,-6 3 0,3-3 0,2-3 0,4-4 0,-3 1 0,-10 3 0,-5-7 0,-9 1 0,-7 10 0,-1-3 0,-5 0 1079,-8-3 0,-5 0 0,-2-3-1079,-2-9 0,-3-3 0,-3-2 0,-1 9 0,-2-4 0,-4 1 0,-2 3-1065,-4 5 1,-3 3 0,-2 1 0,0 2 1064,-7-13 0,-1 2 0,-2 9 0,-14 8 0,3 4 388,22-4 1,3 5-389,-25 11 0,26 0 0,-5-4 0,-11 6 0,-9 0 0,0 2-293,3 0 0,-1 1 0,-4-1 293,-3-2 0,-5-1 0,-1-1 0,1 2 0,3 2 0,1 3 0,-2-1 0,-2-2 0,2 1 0,-2-3 0,-2 0 0,0 0 0,0 0 0,-3 0 0,0 0 0,-1 0 0,0 0 0,-1 0 0,9 3 0,-1-2 0,0 1 0,0 0 0,0 2 0,0 2-519,-6 1 1,-1 3 0,1 1 0,1 0-1,2 0 519,-7-6 0,2-1 0,1 1 0,-1 3 0,0 6 0,-1 4 0,0 1 0,-3-3 0,5-1 0,-2-1 0,-1-1 0,-1 0 0,0 3 175,-4 0 1,-1 2 0,0 0-1,-1 1 1,0 0-176,11 1 0,-2 0 0,1 0 0,0 1 0,0 0 0,2 1 0,-5 1 0,-1 1 0,2 1 0,4 1 0,4-1 0,-6 2 0,7 0 0,2 0 0,-18 0 0,12 0 0,21 0 0,-21 0 2024,7 12-2024,4 4 0,-1 6 0,9 12 0,0 0 0,-4-11 0,3 1 0,18 7 0,-1-3 2302,-15-13 0,-1-4-2302,-7 19 2005,13-6 0,-2 2-2005,-7-1 0,7 3 0,12 27 0,-13-29 0,-2 1 0,19 17 0,5 9-481,-7 4 0,-3 6 0,1 0 481,2-4 0,2 0 0,1 2 0,2 5 0,2 1 0,3-6-371,0 1 1,6-12 370,9-18 0,0 39 0,24-4 0,-15-8 0,-1 3-349,4-11 1,3-2 348,4-9 0,-3-4 1333,-10-1-1333,29 27 0,-8-12 0,-12 0 0,2 11 0,4-1-721,8-7 0,4-1 0,-4-1 721,-5 15 0,2 0 0,2-18 0,4-1 0,2-1-248,-1-2 0,2-2 0,0-2 248,11 10 0,2 0 0,-2 3 0,3 5 0,-6-7 0,-8-8 0,-2-7 0,19 8 0,-25-14 0,-4-1 635,7 12-635,20 15 0,-11-17 0,-2-1 0,1 6 0,-2-23 0,-1-4 0,-8-5 0,2 11 0,33-17 0,-16 17 0,6 11 0,0-9-116,3-16 0,4-3 116,6 11 0,6 6 0,5-4 0,-8-7 0,3-3 0,2-2 0,3 0 0,-8-2 0,2-1 0,2 0 0,2-1 0,4 2-488,-16-1 1,4 1-1,1 0 1,3 1-1,-1-1 1,1 0-1,-1-1 1,-1 0 487,4-1 0,1 0 0,0-2 0,-1 1 0,-1-1 0,-1 0 0,-2 0 0,2-1 0,-3 1 0,0-2 0,-1 1 0,0 0 0,1 0 0,4 0 0,0 0 0,1 0 0,0 0 0,-2 0 0,-3 0-519,2 0 1,-4 0 0,0 1 0,1-2 0,2 1 518,-2-1 0,3 1 0,1-1 0,0 0 0,-1-3 0,-2-1 0,8-5 0,1-3 0,-3-1 0,-3 1 0,-5 1 0,6 5 0,-6 1 0,-4-7 0,-2-12 0,-4-7 0,-16 7 0,-22 7 0,33-9 951,-24-8 0,1 0-951,41 8 0,-29-33 0,1 0 0,28 33 2203,-45-18 0,-5-4-2203,17 5 4235,-32-23-4235,9 2 0,-12 24 0,-12-21 0,-26 6 0,16 24 0,0-3 0,-2-13 0,-5-4 0,-14-1 0,-9-4 0,3-1-2029,12 2 1,4-2-1,-9-1 2029,-1 11 0,-9-1 0,-2-1 0,0 1 0,4 1 0,4-3 0,4 2 0,-1-1 0,-8 0 0,7 11 0,-5-1 0,-3 0 0,-2-1 0,-1 0 0,0 0 0,2 0 0,2 1 0,1-1 0,0-1 0,0 1 0,-1 0 0,-3 0 0,-1-1 0,3 5 0,-3 0 0,-1-1 0,-1 0 0,-2 0 0,2 1 0,-1 0 0,3 2 0,1 0-682,-4-2 1,2 0 0,1 1 0,0 1 0,1 1 0,1 1 0,-1 1 681,-3 0 0,-1 0 0,0 2 0,2 0 0,3 2 0,3 1 0,-2-4 0,5 2 0,1 1 0,-6 1-266,-4 4 0,-3 1 0,-4 2 0,1 0 0,2-1 266,-8-4 0,2 0 0,-1 1 0,-5 1 0,9 6 0,-5 1 0,-2 0 0,0 1 0,2 1 0,4 1 0,-13-2 0,3 1 0,3 1 0,5 2 0,-2 1 0,5 1 0,6 2 0,-3 3 0,14-4 0,19-15 0,-26 17 3508,9-18-3508,3 22 0,-3 4 0,-15-2 0,-8-12 5847,-7 9-5847,30-8 1414,-4 8 1,-4 6-1415,-21 8 0,5-8 0,26 17 0,-5 11 0,7 1-312,4 5 0,1 2 312,-13-2 0,-7 3 0,5 4-1170,12 8 0,4 4 0,0-3 1170,3-13 0,0-3 0,-1 4 0,-7 17 0,0 5 0,3-5 0,-1-1 0,0-2-338,5-6 1,-1 2-1,-2-1 338,1-4 0,-2-2 0,3 1 0,-6 19 0,2-1 0,-3-10 0,3-4 0,2 13 0,9-21 0,-4 24 0,5-33 0,0 4 0,11 20 0,-1 2 0,-22-13 0,0-1-149,24 4 0,3 6 149,-10 9 0,-2 8 0,5 1 232,12-16 0,5 0 0,2 2 0,-2 2-232,-2-2 0,-1 3 0,1 2 0,-1-2 0,1-5 0,2 16 0,0-5 0,0-6 0,0 8 0,0-17 1055,0-35-1055,12 42 0,-9-50 0,24 24 0,5 5 0,-9-6 0,19 5 0,2 2 337,0 17-337,9-3 0,-21-20 0,-3-4 0,-8-9 1250,10 12 1,-3-5-1251,-22-21 0,33 10 0,16 3 0,0 7 0,1-2-1263,2-12 1,2 0 1262,-11 6 0,1 4 0,-2-3-1346,10-4 1,2-4 1345,-6-1 0,4-1 0,3 2 0,-8 0 0,2 2 0,2 0 0,4 0 0,7-3 0,5 0 0,3 0 0,1 0 0,0 2 0,-10 2 0,0 1 0,0 2 0,2-1 0,1 0 0,1-2-649,1-3 0,2-2 0,1 0 0,1-1 1,0-1-1,-2 1 0,-3 1 649,0 2 0,-1 0 0,-2 1 0,-1-1 0,-1-1 0,1-3-635,7-2 1,0-1 0,-1-3 0,-3 0 0,-3 0 634,-5-1 0,-4 0 0,-1 0 0,4 0-77,2 0 1,2 0-1,2 0 1,1 0 0,-1 0 76,-1 0 0,0 0 0,0 0 0,1 0 0,0 0 0,4 0 0,1 0 0,0 0 0,-1 0 0,-4 0 0,-1 0 0,-2 0 0,-3 0 0,-3 0 0,4 0 0,-4 0 0,-4 0 0,3 0 0,-5 0 561,-8 0 1,-3 0-562,21 0 3798,-27 0-3798,-29 0 5251,29-12-5251,-32 9 3554,32-32-3554,-5 29 209,11-29-209,-15 32 0,21-33 0,-38 31 0,21-17 0,-1-3 0,-23 7 0,29-9 0,-32 16 0,9-13 0,11 18 0,-17-52 0,18 49 0,-24-38 0,0 44 0,0-56 0,0 12 0,0-3 0,0-3 0,0-18-301,0 27 0,0 0 301,0-12 0,0 3 0,0-8 0,0-7 0,-17 28 0,-2-2 0,16-3 0,-2-1 0,-25-8 0,1 5 0,23-1 0,-10 13 0,-3 3 0,-8 8 602,10-4-602,-7-20 0,24 33 0,-12-19 0,-14 10 0,-15-27 0,0-3 0,-9 3 0,32 3 0,-6 33 0,13-7 0,8 12 0,-33 10 0,19-46 0,-33-7 0,32 8 0,-6 13 0,1 9 0,17 22 0,-29-32 0,32 29 0,-32-18 0,29 12 0,-18 9 0,13-8 0,8-13 0,-9 18 0,-12-29 0,18 32 0,-29-9 0,32-11 0,-32 17 0,29-41 0,-17 41 0,-1-29 0,18 8 0,-29-2 0,32 2 0,-32-8 0,29 18 0,-29-33 0,8 32 0,-2-41 0,-21 27 0,32-9 0,-5 17 0,-1 24 0,6 0 0,-8 0 0,14-12 0,-11 9 0,17-8 0,-30-13 0,34 18 0,-34-29 0,19 32 0,-33-9 0,32 12 0,-5 0 0,11 0 0,9 0 0,-32 0 0,5 0 0,-11 0 0,-21 0 0,12 0 0,-3 0 0,3 0 0,-3 0 0,-11 0 0,-1 0 0,6 0 0,3 0 0,-17 0 0,21-11 0,4-1 0,4 6 0,-18-18 0,45 1 0,-42 5 0,26-8 0,-20-10 0,27 31 0,-9-19 0,29 24 0,-29 0 0,32 0 0,-33 0 0,7 0 0,0 0 0,-7 0 0,10 24 0,-4-19 0,-20 31 0,21-10 0,3-8 0,-10 5 0,30-23 0,-41 0 0,30-23 0,-10 17 0,-8-18 0,29 48 0,-17-18 0,11 17 0,9-23 0,-32 0 0,29 0 0,-18 0 0,12 0 0,10 0 0,-10 24 0,-12-18 0,18 17 0,-17-11 0,23-9 0,-24 9 0,18 11 0,-17-17 0,11 18 0,9-13 0,-8-8 0,-13 9 0,18 12 0,-17-19 0,11 19 0,9-12 0,-9-9 0,12 8 0,0 13 0,-23-18 0,17 17 0,-18-23 0,24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04:13:35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13203 7435 24575,'0'15'0,"0"-3"0,0 11 0,59 18 0,-33 27 0,21-27 0,3-3-1095,-6 6 1095,-18-7 0,1-3 268,23-2-268,-22-2 0,-3 5 0,7 30 0,14-28 0,2 5 0,-24 21 0,2 3-1378,15-27 0,10-3 0,-5 4 1378,-8 15 0,-4 6 0,6-1 0,10-9 0,7 0 0,1-2 0,-8-3-121,-14-3 1,-5-3 0,5 4 120,4-2 0,9 6 0,0-1 0,-5-3 0,-12-11 0,1 11 0,2-7 0,8 5 0,-4 0-708,-5 7 1,0 5 707,-5-10 0,3 5 0,3 2 0,1 2 0,2-1 0,3 4 0,1 0 0,-2-1 0,-4-4 0,4 12 0,-5-4 0,2-1 0,6 1 0,2-2 0,-4-9 0,-9-13 0,-2-8 0,32 11 1831,-27 4 0,-3 1-1831,4-1 1163,-13-1-1163,-5 9 0,18-35 0,1-1 1912,-13 36-1912,34-20 0,-28 3 0,2 7 0,5-6 0,5 2 0,0 0-966,-3 2 0,-1 1 0,2-1 966,7-2 0,1-1 0,-4-1 0,-3 11 0,-3-4-640,-6-20 1,3 2 639,18 17 0,7 9 0,-2-3 0,-15-14 0,-3-3 0,3 4 0,1 3 0,2 4 0,1 0 0,-1-3 0,7 1 0,0-3 0,-9-2 0,-18-4 0,1 1 0,20 6 0,9 3 0,-7-9-521,7-3 521,-13 2 0,9 12 0,3 1 0,-8-10 0,3-9 0,-3-2 0,0 6 0,2 4 0,-7-4 0,11 8 2601,-3-29-2601,-9 30 0,-11-33 0,5 32 1442,-32-29-1442,32 41 655,7-30-655,-11 8 0,5 0 0,15-11 0,1 2-1322,-4 25 1,1 3 1321,15-19 0,1 0 0,-19 10 0,-3 6 0,1-5 0,12-5 0,-1-3 0,-4 3 0,1 2 0,-2-3 0,3 0 0,-9-5 0,6 2 0,-5-1 0,7 4 0,-19-4 0,-28-8 0,43 8 2643,-31 10-2643,10-31 0,8 19 0,-53-24 0,36 0 0,-42 0 0</inkml:trace>
  <inkml:trace contextRef="#ctx0" brushRef="#br0" timeOffset="1726">13123 13494 24575,'15'-41'0,"20"-9"0,-17 21 0,5-8 0,4 0 0,14 2 0,-6 0 0,5-7 0,-3-2-2328,-4-11 1,1-1 2327,14 3 0,7-1 0,-11-1 0,-16-14 0,-6 3-122,7 15 1,4-1 121,-5 6 0,4-4 0,2-4 0,1-2 0,-5 7 0,0-2 0,1-2 0,1-2 0,3-2 0,1-1-574,-1 4 1,3-1-1,1-3 1,2-1-1,1-1 1,1-1-1,-2 1 1,0 1-1,-2 1 574,1-2 0,-1 0 0,-1 1 0,0-1 0,0 2 0,0-1 0,0 0 0,2 1-432,1-1 1,1 0-1,1 0 1,-1 0 0,1 1-1,-2 1 1,-1 2 0,-3 2 431,7-10 0,-5 3 0,0 2 0,0-1 0,3-3-122,-3 5 0,2-1 1,2-2-1,0-1 0,0 0 1,-1-1-1,-2 0 122,-2 1 0,-2-1 0,-1 0 0,-1 0 0,2-2 0,0 0 0,2-2 0,-3 7 0,1-1 0,2-2 0,0 0 0,0 0 0,1-1 0,-1 0 0,0 1 0,0 0-188,-1 0 1,0-1 0,0 0 0,0 0-1,0 0 1,0 1 0,-1 1 0,0 2 0,-1 2 187,4-4 0,-2 3 0,0 1 0,-1 2 0,1-1 0,2-1 0,1-2 0,-4 5 0,3-2 0,1-1 0,0-1 0,0 0 0,1 1 0,-2 2 0,-1 3 0,-1 2 260,11-13 1,-3 4 0,0 3 0,0 0 0,1-1-261,-5 6 0,1 0 0,1-1 0,-1 1 0,0 1 0,-2 2 0,10-13 0,0 1 0,-3 4 0,-3 10 0,7 5 0,-2 3 0,-11-10 0,0-5 0,-2 10 1420,-1 17 1,-3 2-1421,-4-16 0,0 3 3277,34 11-3277,-45 14 5872,30-12-5872,-41 19 2754,53-31-2754,-15 33 0,0-8 0,3 11 0,-44 0 0,9 0 0,12 0 0,-19 0 0,42 0 0,-41 0 0,18 0 0,-12 0 0,-9 0 0,8 0 0</inkml:trace>
  <inkml:trace contextRef="#ctx0" brushRef="#br0" timeOffset="11687">11589 11695 24575,'14'29'0,"-2"-5"0,12-12 0,17-9 0,-9 8 0,15 13 0,-44-18 0,9 17 0,11-23 0,7 0 0,11 24 0,-15-18 0,10 17 0,-30-23 0,29 0 0,-9 0 0,4 0 0,10 6 0,5 0 0,-3-5 0,1 1-444,23 15 0,1 1 444,-25-14 0,1-2 0,20 10 0,6 0 0,-12-10 0,4-3 0,3 0-1257,-1 0 1,3 1 0,1 0 0,-1 1 1256,-6 0 0,-1 2 0,0 0 0,1 1 0,13 2 0,4 0 0,-4 1 0,-14 1-93,-14 1 1,-1-1 92,25 2 0,11-2 0,-15-2 0,-6-6 0,-4 0 0,2 0 0,-13-1 0,-3 2 651,21 11-651,-20-11 0,7 1 0,6 7 0,7 4 0,3 0 0,-5-5 0,3-2 0,3 1 0,4 1 18,-9 2 1,4 0 0,2 2-1,2 0 1,1-1-1,1-1-18,-5-2 0,2-2 0,1 0 0,1-1 0,0 1 0,2 0 0,1 1-611,-2 1 0,2 2 0,2 0 1,1 0-1,-1 1 0,-1-2 1,-1 0-1,-2-2 611,-4-2 0,-2-2 0,-2 0 0,0-1 0,0 0 0,3 0 0,2 1 0,-1 1 0,2 0 0,2 0 0,2 1 0,0 0 0,0-1 0,-1 0 0,-2-1 0,-3-1-305,6 0 1,-1-2 0,-2 0 0,-2 0-1,0-1 1,-2 1 0,-1-1 304,14 1 0,-3 0 0,-1 0 0,-2 0 0,-2 0-208,11 0 1,1 0 0,-10 0 0,-23 0 207,-24 0 2446,10 0-2446,-7 0 4827,12-11-4827,9 8 3819,-32-9-3819,40-12 2089,-49 19-2089,34-11 0,8-4 0,-1-6 0,7 16 0,14 3 0,-2-6-1292,-10-9 1,-2-6 0,1 5 1291,6 10 0,1 5 0,-3-6 0,-9-12 0,-2-5 0,-5 2-483,2 1 0,-5 1 483,16-18 0,-34 13 0,0 6 0,10 20 0,-17-41 0,8 41 3648,9-29-3648,-29 32 1192,30-33-1192,-10 19 0,27-33 0,-21 32 0,27-5 0,-53 11 0,29 9 0,-8-9 0,-10-11 0,7 17 0,11-30 0,-14 33 0,40-32 0,-8 29 0,3-17 0,-3-1 0,-3 18 0,3-29 0,3 9 0,-10-6 0,-4-1 0,-7-2 0,9 7 0,-5 9 0,-31 19 0,51-24 0,-29-5 0,11-1 0,-15-5 0,10 9 0,-31 8 0,31-17 0,-33 32 0,32-9 0,-29-12 0,17 19 0,-23-19 0</inkml:trace>
  <inkml:trace contextRef="#ctx0" brushRef="#br0" timeOffset="12566">20505 10954 24575,'68'29'0,"-25"-15"0,2-4 0,2-8 0,0-4 0,1 2 0,1 0 0,4 0 0,-3 0 0,18 0 0,-27 0 0,-6 0 0,-32 0 0,9 0 0,-12 12 0,0-9 0,0 32 0,0 0 0,0 6 0,0 11 0,0 8 0,-2 1 0,-2 10 0,1 4 0,0-6-1419,2 7 1,0-2 0,0 0 1418,-2-13 0,0 2 0,-1-2 0,2-8 0,2 8 0,0-10 0,0-4 0,0-41 0,0 17 0,0-23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03:45:25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2937 12277 24575,'29'0'0,"18"0"0,-6 0 0,24 0 0,9 0-2801,-9 0 0,2 0 2801,-7 0 0,4 0 0,-6 0 0,-1 0 0,-5 0 836,1 0 0,-6 0-836,-3 0 906,30 0-906,-54 0 0,39 0 0,-53 0 3024,41 0-3024,-6 0 0,5 6 0,13 4 0,-2-2-236,11-5 1,2-1 235,-12 6 0,3 1 0,2-2-512,-7-5 1,3-2 0,0-1 0,-1 0 511,13 1 0,-2 0 0,6 0-979,-9 0 1,7 0 0,2 0 0,-2 0 0,-7 0 978,7 0 0,-6 0 0,-1 0-1,-2 0 0,-1 0 0,-8 0 1,18 0 0,-2 0 0,-25 2 0,7 2 0,1 2 8,0 2 0,2 1 0,-2 0-8,-2-3 0,0 0 0,-3 0 0,17 7 0,-5-3 0,-20-9 0,-6-2 1491,-3 1-1491,15 0 5456,-44 0-5456,33 0 4,-7 0-4,0 0 435,7 0-435,-33 0 0,32 0 0,6 0 0,27 0 0,-1 0 0,-14 0 0,-3 0 0,3 0 0,-9 0 0,3 0 0,-6 0 0,4 0 0,16 0 0,10 0 0,-7 0-746,-8 0 0,3 0 746,9 0 0,13 0 0,-1 0 0,-15 0 0,-15 0 0,-3 0-160,23 0 1,10 0 0,-15 0 159,-4 0 0,-16 0 0,2 0-736,3 0 0,0 0 736,-8 0 0,1 0 0,10 0 0,0 0 0,-11 0 0,-5 0 0,4 0 1338,6 0-1338,-41 0 476,53 0-476,-39 0 1628,42 0-1628,-44 0 0,5 0 0,-11 0 0,-9 0 0,32 0 0,30 0 0,-15 0 0,12 0 0,-27 0 0,-17 0 0,32 0 0,-9 0 0,-12 0 0,6 0 0,-32 0 0,9 0 0,12 0 0,-18 0 0,29 0 0,-32 0 0,9 0 0,11 0 0,-17 0 0,29 0 0,-8 0 0,2 0 0,-2 0 0,8 0 0,-6 0 0,1 24 0,-7-18 0,-23 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79F0B-3C9B-5D48-830B-4C10E9B78A65}" type="datetimeFigureOut">
              <a:t>15/01/2024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FCF6-3EA9-2C46-B063-66A78DA8A90D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0801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đầu vào được ánh xạ sang không gian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Hilbert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bằng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Encoder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b="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Circuit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tác động và trả về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d>
                      <m:dPr>
                        <m:ctrlP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e>
                    </m:d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d>
                      <m:dPr>
                        <m:ctrlP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vi-VN" sz="1200" b="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vi-VN" sz="12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vi-VN" sz="12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vi-VN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d>
                          <m:dPr>
                            <m:ctrlPr>
                              <a:rPr lang="vi-VN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vi-VN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vi-VN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vi-VN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Tập các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observable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vi-VN" sz="1200" b="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hỗ trợ thao tác đo, ánh xạ trạng thái lượng tử tới không gian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thông qua hàm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vi-V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VN"/>
              </a:p>
              <a:p>
                <a:endParaRPr lang="en-VN"/>
              </a:p>
              <a:p>
                <a:r>
                  <a:rPr lang="en-VN"/>
                  <a:t>Dang 1:</a:t>
                </a:r>
              </a:p>
              <a:p>
                <a:r>
                  <a:rPr lang="en-VN"/>
                  <a:t>- Có thể xem xét design các thuật toán dạng Grover, Shor</a:t>
                </a:r>
              </a:p>
              <a:p>
                <a:r>
                  <a:rPr lang="en-VN"/>
                  <a:t>- </a:t>
                </a:r>
              </a:p>
              <a:p>
                <a:endParaRPr lang="en-VN"/>
              </a:p>
              <a:p>
                <a:r>
                  <a:rPr lang="en-VN"/>
                  <a:t>Đánh giá</a:t>
                </a:r>
              </a:p>
              <a:p>
                <a:r>
                  <a:rPr lang="en-VN"/>
                  <a:t>- Pattern đặc biệt của từng quantum state preparation</a:t>
                </a:r>
              </a:p>
              <a:p>
                <a:r>
                  <a:rPr lang="en-VN"/>
                  <a:t>Ví dụ, đối với quantum state preparation, pattern U nào là ngon.</a:t>
                </a:r>
              </a:p>
              <a:p>
                <a:endParaRPr lang="en-VN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đầu vào được ánh xạ sang không gian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Hilbert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𝜙(𝑥)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bằng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Encoder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𝑈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_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𝜙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Circuit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𝑈(𝜽)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tác động và trả về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𝑈(𝜽)𝑈𝜙(𝑥)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|0⟩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^(</a:t>
                </a:r>
                <a:r>
                  <a:rPr lang="vi-VN" sz="1200" i="0">
                    <a:latin typeface="Cambria Math" panose="02040503050406030204" pitchFamily="18" charset="0"/>
                    <a:cs typeface="Calibri" panose="020F0502020204030204" pitchFamily="34" charset="0"/>
                  </a:rPr>
                  <a:t>⊗(𝑛+𝑚) 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Tập các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observable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{𝑀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_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𝑖}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hỗ trợ thao tác đo, ánh xạ trạng thái lượng tử tới không gian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thông qua hàm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𝑓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vi-V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VN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BFFF-DB5C-C647-BABC-3A750988F3DE}" type="slidenum">
              <a:rPr lang="en-VN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146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6DBC-A9B1-81C4-2C6D-B8E250C7D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9DD5F-4F20-39AB-3E7C-35CD9DA68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78081-3BCB-4E1E-890F-0D0B8C15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2EF3-D04C-D342-86B6-9F6DD330D35D}" type="datetime1">
              <a:t>15/01/2024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E605-8D41-F04A-D494-C000CCB5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7402-CCDF-BE33-1752-EE9EC5A9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36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30C8-1FAE-4BE5-6676-265E1F2D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D405E-7DD4-B7E4-26FF-3DD342F14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E32D-10DD-FCB9-04DB-E2DC7A55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3CA3-A4F0-114D-A400-68E5A1BF128E}" type="datetime1">
              <a:t>15/01/2024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0A3A3-B378-F9C5-348E-F71A55A3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9FA2-1A0E-DA5A-10F5-C705C361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575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43F63-0E49-6425-49A6-D760EB938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66371-3C6A-D18B-2D16-738058B3E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B4B56-6426-D948-6DAA-4022FDAF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BE83-236C-8F4E-8F2F-62BFA778598E}" type="datetime1">
              <a:t>15/01/2024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0C92-FA00-1466-2019-B34CF1FD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AE66-E7B3-195F-016E-F28E78B1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945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97AF-17DB-7443-1035-E0E7FA6E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8E39-61E4-A593-F03A-923BB163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369A-99CD-9985-515F-926F9347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C3D6-2604-1C4A-9496-D90123A66E64}" type="datetime1">
              <a:t>15/01/2024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C5B9-9D4B-A9B2-ACF5-15663C2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B042-24CD-4F60-64AB-0273972D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770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A99B-9961-BA0A-1158-7A7F3D5C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9B6C-6622-CBDE-396B-8A314217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714F-D45F-8B50-052E-B9689ED9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5102-B0FA-A74F-AF1C-57F16B74227B}" type="datetime1">
              <a:t>15/01/2024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7B43-4617-3496-1DE3-E52B935E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B629-267E-998A-02BD-135B89B3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24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2691-3490-F76D-8A1F-EE2A6A74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A6FC-3ACB-15F0-F1D1-6F57EB11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D4AE3-5B0F-AC8F-BD35-E8CE444DA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E534C-FDA3-F369-087C-18A06C2E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B43D-841F-AA4D-9112-B73EA7BE9907}" type="datetime1">
              <a:t>15/01/2024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FA651-9CFA-64EA-FADE-6F00D495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AE47-7710-B101-A6A8-869DD99D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145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11F6-4E84-BB09-BB88-CCDA64A3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3DC5-2066-CDC8-B93D-847BCAEB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EC6AA-C47C-254C-B129-1EDEE33A4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21D84-FA20-42A6-6470-CB0BCED07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1D4E0-9452-EE6F-7EEF-37B5BE3B0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7C020-F1A4-BC5B-4063-85154BEA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7FB-0536-C84D-8FD6-F1E2BA2D3147}" type="datetime1">
              <a:t>15/01/2024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8B4C7-E1C2-D168-9753-B46183B1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62977-D70E-14F1-0107-1915A405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430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61F7-2A52-9CF6-2175-F3DC93A9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AE57E-D131-F192-24D6-EDB4364F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015-E556-0E40-96DE-79E32123DD7B}" type="datetime1">
              <a:t>15/01/2024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8E204-0D8F-8F72-55CE-4EFAB65B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ED808-EBC5-AD6C-49B9-F3F7E24F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029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5409C-8971-9213-33AD-F9E981F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288-AF34-3F46-B1B4-83999B01E22F}" type="datetime1">
              <a:t>15/01/2024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CBB85-5CE2-2E5F-8B5D-1521A5F8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B8AC1-0BD5-B100-633B-238E9C9E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58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1448-C063-D1C4-6261-5C2EE5F7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4CB7-D9CD-C3C2-AF92-4E7550BC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BA21B-7AC1-8515-6F27-D8E9F9294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4AC1-5D6A-A54F-3F53-43045328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459A-6CC8-104B-86D5-26C3CF2ADFC1}" type="datetime1">
              <a:t>15/01/2024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AC019-4472-DED3-85B1-EC47242F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3E43E-4CE1-30FF-3EED-91B5E659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175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E27-C8A3-17C6-E9AE-A4A9D380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8B9FC-D8BF-5149-BFA1-619CE4FE4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86570-C920-9865-5105-F211C32F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4FA5-0BD7-AB76-3C0B-1151087C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11F-754A-2440-9FDF-3BA5CB6F07B8}" type="datetime1">
              <a:t>15/01/2024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F0A99-9481-F447-7FF4-1DBA7E50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B1009-E1B6-A1D3-6278-AC2A2C40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543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5B390-B28A-32D8-3A40-0C473155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3F389-33F5-0756-101D-FC0AE8FD1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54D1-813C-7684-AD03-EC7B21A5E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6A5C-782A-994B-B03A-7190ED0A58FF}" type="datetime1">
              <a:t>15/01/2024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08E2-BCCB-F793-0F21-CB0CF01FC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5A92-54C5-826A-16F1-65F8A7311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821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2AA9-5696-D119-A403-57C7F78DC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VN"/>
              <a:t>Genetic algorithm for quantum architechture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B0E9E-8D9F-EA6F-E7E1-558C0070F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Vu Tuan Hai</a:t>
            </a:r>
          </a:p>
          <a:p>
            <a:r>
              <a:rPr lang="en-VN"/>
              <a:t>19/9/2023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D28CB-8DB0-C0B0-9A62-65200038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8488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F89C-72BA-0F5D-F788-ECF22529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Create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5AE6-CC88-9DA8-5B27-0451FB89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VN"/>
              <a:t>Pool gate: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US"/>
              <a:t>one_q_ops = [XGate, YGate, ZGate, HGate, RXGate, RYGate, RZGate]</a:t>
            </a:r>
          </a:p>
          <a:p>
            <a:pPr marL="0" indent="0">
              <a:buNone/>
            </a:pPr>
            <a:r>
              <a:rPr lang="en-US"/>
              <a:t>one_param = [U1Gate, RXGate, RYGate, RZGate, RZZGate, CU1Gate, CRZGate]</a:t>
            </a:r>
          </a:p>
          <a:p>
            <a:pPr marL="0" indent="0">
              <a:buNone/>
            </a:pPr>
            <a:r>
              <a:rPr lang="en-US"/>
              <a:t>two_param = [U2Gate]</a:t>
            </a:r>
          </a:p>
          <a:p>
            <a:pPr marL="0" indent="0">
              <a:buNone/>
            </a:pPr>
            <a:r>
              <a:rPr lang="en-US"/>
              <a:t>three_param = [U3Gate, CU3Gate]</a:t>
            </a:r>
          </a:p>
          <a:p>
            <a:pPr marL="0" indent="0">
              <a:buNone/>
            </a:pPr>
            <a:r>
              <a:rPr lang="en-US"/>
              <a:t>two_q_ops = [CXGate, CRZGate]</a:t>
            </a:r>
          </a:p>
          <a:p>
            <a:pPr marL="0" indent="0">
              <a:buNone/>
            </a:pPr>
            <a:r>
              <a:rPr lang="en-US"/>
              <a:t>three_q_ops = [CCXGate, CSwapGate]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C2B85-429B-4899-EAEE-C0CCFE77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715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7169-1047-3850-8BE3-E2560D38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Fitness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11DB-F9F3-9938-4A98-F5C7E122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051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def fitness(qc: qiskit.QuantumCircuit):</a:t>
            </a:r>
          </a:p>
          <a:p>
            <a:pPr marL="0" indent="0">
              <a:buNone/>
            </a:pPr>
            <a:r>
              <a:rPr lang="en-US"/>
              <a:t>	compiler = qtm.qcompilation.QuantumCompilation(</a:t>
            </a:r>
          </a:p>
          <a:p>
            <a:pPr marL="0" indent="0">
              <a:buNone/>
            </a:pPr>
            <a:r>
              <a:rPr lang="en-US"/>
              <a:t>		u = qc,</a:t>
            </a:r>
          </a:p>
          <a:p>
            <a:pPr marL="0" indent="0">
              <a:buNone/>
            </a:pPr>
            <a:r>
              <a:rPr lang="en-US"/>
              <a:t>		vdagger = qtm.state.create_ghz_state(qc.num_qubits).inverse(),</a:t>
            </a:r>
          </a:p>
          <a:p>
            <a:pPr marL="0" indent="0">
              <a:buNone/>
            </a:pPr>
            <a:r>
              <a:rPr lang="en-US"/>
              <a:t>		optimizer = 'adam’,</a:t>
            </a:r>
          </a:p>
          <a:p>
            <a:pPr marL="0" indent="0">
              <a:buNone/>
            </a:pPr>
            <a:r>
              <a:rPr lang="en-US"/>
              <a:t>		loss_func = 'loss_fubini_study’</a:t>
            </a:r>
          </a:p>
          <a:p>
            <a:pPr marL="0" indent="0">
              <a:buNone/>
            </a:pPr>
            <a:r>
              <a:rPr lang="en-US"/>
              <a:t>	)</a:t>
            </a:r>
          </a:p>
          <a:p>
            <a:pPr marL="0" indent="0">
              <a:buNone/>
            </a:pPr>
            <a:r>
              <a:rPr lang="en-US"/>
              <a:t>	compiler.fit(num_steps = 10, verbose = 0)</a:t>
            </a:r>
          </a:p>
          <a:p>
            <a:pPr marL="0" indent="0">
              <a:buNone/>
            </a:pPr>
            <a:r>
              <a:rPr lang="en-US"/>
              <a:t>	return np.average(compiler.loss_values)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3944C-C58D-0559-6B70-77EAA14C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221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diagram of a circuit&#10;&#10;Description automatically generated">
            <a:extLst>
              <a:ext uri="{FF2B5EF4-FFF2-40B4-BE49-F238E27FC236}">
                <a16:creationId xmlns:a16="http://schemas.microsoft.com/office/drawing/2014/main" id="{DBF3C1D5-77C8-3E96-40A8-62BF5C56A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86" r="48789"/>
          <a:stretch/>
        </p:blipFill>
        <p:spPr>
          <a:xfrm>
            <a:off x="5894936" y="5125026"/>
            <a:ext cx="2634021" cy="18180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2F34E-18B3-61C9-8E88-82E40961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7"/>
            <a:ext cx="10515600" cy="1325563"/>
          </a:xfrm>
        </p:spPr>
        <p:txBody>
          <a:bodyPr/>
          <a:lstStyle/>
          <a:p>
            <a:r>
              <a:rPr lang="en-VN"/>
              <a:t>3. Crossover. </a:t>
            </a:r>
            <a:r>
              <a:rPr lang="en-US"/>
              <a:t>E</a:t>
            </a:r>
            <a:r>
              <a:rPr lang="en-VN"/>
              <a:t>x: percent = 0.5</a:t>
            </a:r>
          </a:p>
        </p:txBody>
      </p:sp>
      <p:pic>
        <p:nvPicPr>
          <p:cNvPr id="5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535330DB-B193-D3DB-558B-4E553C0B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8789"/>
          <a:stretch/>
        </p:blipFill>
        <p:spPr>
          <a:xfrm>
            <a:off x="650904" y="1440314"/>
            <a:ext cx="2634021" cy="2171700"/>
          </a:xfrm>
        </p:spPr>
      </p:pic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7B9FFC0A-E14F-8FD2-53E7-FDB48DD17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89"/>
          <a:stretch/>
        </p:blipFill>
        <p:spPr>
          <a:xfrm>
            <a:off x="5894936" y="1375000"/>
            <a:ext cx="2634021" cy="2171700"/>
          </a:xfrm>
          <a:prstGeom prst="rect">
            <a:avLst/>
          </a:prstGeom>
        </p:spPr>
      </p:pic>
      <p:pic>
        <p:nvPicPr>
          <p:cNvPr id="8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583AA802-FDE9-4F29-B042-7180DCFFA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3524250" y="1440314"/>
            <a:ext cx="2571750" cy="2171700"/>
          </a:xfrm>
          <a:prstGeom prst="rect">
            <a:avLst/>
          </a:prstGeom>
        </p:spPr>
      </p:pic>
      <p:pic>
        <p:nvPicPr>
          <p:cNvPr id="10" name="Picture 9" descr="A diagram of a circuit&#10;&#10;Description automatically generated">
            <a:extLst>
              <a:ext uri="{FF2B5EF4-FFF2-40B4-BE49-F238E27FC236}">
                <a16:creationId xmlns:a16="http://schemas.microsoft.com/office/drawing/2014/main" id="{5760B417-8A69-677A-124C-849C2A4A0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8605479" y="1375000"/>
            <a:ext cx="2571750" cy="2171700"/>
          </a:xfrm>
          <a:prstGeom prst="rect">
            <a:avLst/>
          </a:prstGeom>
        </p:spPr>
      </p:pic>
      <p:pic>
        <p:nvPicPr>
          <p:cNvPr id="12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9A6986AB-CD66-19DF-53E8-9BB1A15D6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89"/>
          <a:stretch/>
        </p:blipFill>
        <p:spPr>
          <a:xfrm>
            <a:off x="838200" y="4771343"/>
            <a:ext cx="2634021" cy="2171700"/>
          </a:xfrm>
          <a:prstGeom prst="rect">
            <a:avLst/>
          </a:prstGeom>
        </p:spPr>
      </p:pic>
      <p:pic>
        <p:nvPicPr>
          <p:cNvPr id="13" name="Picture 12" descr="A diagram of a circuit&#10;&#10;Description automatically generated">
            <a:extLst>
              <a:ext uri="{FF2B5EF4-FFF2-40B4-BE49-F238E27FC236}">
                <a16:creationId xmlns:a16="http://schemas.microsoft.com/office/drawing/2014/main" id="{9F221521-FFDC-3B88-719C-54CA3214A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3483749" y="4771342"/>
            <a:ext cx="2571750" cy="2171700"/>
          </a:xfrm>
          <a:prstGeom prst="rect">
            <a:avLst/>
          </a:prstGeom>
        </p:spPr>
      </p:pic>
      <p:pic>
        <p:nvPicPr>
          <p:cNvPr id="21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C8FC7C75-7FAD-1C30-EF59-8DF79CF6E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560126" y="4771632"/>
            <a:ext cx="2571750" cy="2171700"/>
          </a:xfrm>
          <a:prstGeom prst="rect">
            <a:avLst/>
          </a:prstGeom>
        </p:spPr>
      </p:pic>
      <p:cxnSp>
        <p:nvCxnSpPr>
          <p:cNvPr id="6" name="Đường kết nối Mũi tên Thẳng 2">
            <a:extLst>
              <a:ext uri="{FF2B5EF4-FFF2-40B4-BE49-F238E27FC236}">
                <a16:creationId xmlns:a16="http://schemas.microsoft.com/office/drawing/2014/main" id="{C3F08EA0-109F-5F29-8FD6-9E8D445602BA}"/>
              </a:ext>
            </a:extLst>
          </p:cNvPr>
          <p:cNvCxnSpPr>
            <a:cxnSpLocks/>
          </p:cNvCxnSpPr>
          <p:nvPr/>
        </p:nvCxnSpPr>
        <p:spPr>
          <a:xfrm>
            <a:off x="2438400" y="3429000"/>
            <a:ext cx="0" cy="1603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kết nối Mũi tên Thẳng 2">
            <a:extLst>
              <a:ext uri="{FF2B5EF4-FFF2-40B4-BE49-F238E27FC236}">
                <a16:creationId xmlns:a16="http://schemas.microsoft.com/office/drawing/2014/main" id="{B7FD98DF-94F6-AF3F-1CF9-5EED50BA64A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58739" y="3438864"/>
            <a:ext cx="5087262" cy="1593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Đường kết nối Mũi tên Thẳng 2">
            <a:extLst>
              <a:ext uri="{FF2B5EF4-FFF2-40B4-BE49-F238E27FC236}">
                <a16:creationId xmlns:a16="http://schemas.microsoft.com/office/drawing/2014/main" id="{731F3979-2744-CDF9-96C9-5F3436D27B7B}"/>
              </a:ext>
            </a:extLst>
          </p:cNvPr>
          <p:cNvCxnSpPr>
            <a:cxnSpLocks/>
          </p:cNvCxnSpPr>
          <p:nvPr/>
        </p:nvCxnSpPr>
        <p:spPr>
          <a:xfrm flipH="1">
            <a:off x="4622800" y="3429000"/>
            <a:ext cx="4965700" cy="1603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Đường kết nối Mũi tên Thẳng 2">
            <a:extLst>
              <a:ext uri="{FF2B5EF4-FFF2-40B4-BE49-F238E27FC236}">
                <a16:creationId xmlns:a16="http://schemas.microsoft.com/office/drawing/2014/main" id="{D5975007-241B-72C1-FDEF-9565C3BE95E7}"/>
              </a:ext>
            </a:extLst>
          </p:cNvPr>
          <p:cNvCxnSpPr>
            <a:cxnSpLocks/>
          </p:cNvCxnSpPr>
          <p:nvPr/>
        </p:nvCxnSpPr>
        <p:spPr>
          <a:xfrm>
            <a:off x="8115300" y="3546700"/>
            <a:ext cx="0" cy="1485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5A596AE-5EB2-ED11-7EE9-FBF0FDAB31F3}"/>
              </a:ext>
            </a:extLst>
          </p:cNvPr>
          <p:cNvSpPr/>
          <p:nvPr/>
        </p:nvSpPr>
        <p:spPr>
          <a:xfrm>
            <a:off x="1206500" y="5032600"/>
            <a:ext cx="4889500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775743-AF3F-FCC0-4235-CFE9BE37C037}"/>
              </a:ext>
            </a:extLst>
          </p:cNvPr>
          <p:cNvSpPr/>
          <p:nvPr/>
        </p:nvSpPr>
        <p:spPr>
          <a:xfrm>
            <a:off x="6242376" y="5032600"/>
            <a:ext cx="4889500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0ED68-FC28-2FC1-B8AD-22193C736FCA}"/>
              </a:ext>
            </a:extLst>
          </p:cNvPr>
          <p:cNvSpPr/>
          <p:nvPr/>
        </p:nvSpPr>
        <p:spPr>
          <a:xfrm>
            <a:off x="1069458" y="1613464"/>
            <a:ext cx="2315999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FFF4C5-AB59-E56E-FA7F-9C1B0575AD2D}"/>
              </a:ext>
            </a:extLst>
          </p:cNvPr>
          <p:cNvSpPr/>
          <p:nvPr/>
        </p:nvSpPr>
        <p:spPr>
          <a:xfrm>
            <a:off x="3461979" y="1613464"/>
            <a:ext cx="2593520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11ED4-D744-617C-E131-EA0DA15AF1C3}"/>
              </a:ext>
            </a:extLst>
          </p:cNvPr>
          <p:cNvSpPr/>
          <p:nvPr/>
        </p:nvSpPr>
        <p:spPr>
          <a:xfrm>
            <a:off x="6251219" y="1613464"/>
            <a:ext cx="2315999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A543B0-EC08-061E-96B1-BD92E7EFD02B}"/>
              </a:ext>
            </a:extLst>
          </p:cNvPr>
          <p:cNvSpPr/>
          <p:nvPr/>
        </p:nvSpPr>
        <p:spPr>
          <a:xfrm>
            <a:off x="8605479" y="1603600"/>
            <a:ext cx="2748321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3164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F7C2-0098-E92E-D502-CD726FF3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299-414D-F2E4-132F-0A8EB42E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Testing for finding GHZ circuit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endParaRPr lang="en-VN"/>
          </a:p>
        </p:txBody>
      </p:sp>
      <p:pic>
        <p:nvPicPr>
          <p:cNvPr id="1026" name="Picture 2" descr="Greenberger–Horne–Zeilinger state - Wikipedia">
            <a:extLst>
              <a:ext uri="{FF2B5EF4-FFF2-40B4-BE49-F238E27FC236}">
                <a16:creationId xmlns:a16="http://schemas.microsoft.com/office/drawing/2014/main" id="{DDC6E315-B7E0-48D8-80C9-9FA8A2AE4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478" y="1170214"/>
            <a:ext cx="5129893" cy="176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59453191-9907-3C24-306C-7FEF3B9F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968205"/>
            <a:ext cx="4038600" cy="3031982"/>
          </a:xfrm>
          <a:prstGeom prst="rect">
            <a:avLst/>
          </a:prstGeom>
        </p:spPr>
      </p:pic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15EDB9CC-C608-DFE3-619B-4D3642E7C8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46" r="4646" b="7872"/>
          <a:stretch/>
        </p:blipFill>
        <p:spPr>
          <a:xfrm>
            <a:off x="838200" y="3052049"/>
            <a:ext cx="4985657" cy="2939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34348D-F625-CEFF-AF7B-E0747564322D}"/>
              </a:ext>
            </a:extLst>
          </p:cNvPr>
          <p:cNvSpPr txBox="1"/>
          <p:nvPr/>
        </p:nvSpPr>
        <p:spPr>
          <a:xfrm>
            <a:off x="2841171" y="5991163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4B19E-EC5D-B3BB-4EF0-EAA02FD4F212}"/>
              </a:ext>
            </a:extLst>
          </p:cNvPr>
          <p:cNvSpPr txBox="1"/>
          <p:nvPr/>
        </p:nvSpPr>
        <p:spPr>
          <a:xfrm>
            <a:off x="7141029" y="604215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Optimization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0CF-B4EF-3DCB-7B09-74AF745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96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5FF7C2-0098-E92E-D502-CD726FF3A6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VN"/>
                  <a:t>Result: Testing for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haar</m:t>
                        </m:r>
                      </m:sub>
                    </m:sSub>
                  </m:oMath>
                </a14:m>
                <a:r>
                  <a:rPr lang="en-VN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5FF7C2-0098-E92E-D502-CD726FF3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B34348D-F625-CEFF-AF7B-E0747564322D}"/>
              </a:ext>
            </a:extLst>
          </p:cNvPr>
          <p:cNvSpPr txBox="1"/>
          <p:nvPr/>
        </p:nvSpPr>
        <p:spPr>
          <a:xfrm>
            <a:off x="838199" y="5894533"/>
            <a:ext cx="477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/>
              <a:t>Ansatz from GA. Depth =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4B19E-EC5D-B3BB-4EF0-EAA02FD4F212}"/>
              </a:ext>
            </a:extLst>
          </p:cNvPr>
          <p:cNvSpPr txBox="1"/>
          <p:nvPr/>
        </p:nvSpPr>
        <p:spPr>
          <a:xfrm>
            <a:off x="6879772" y="641642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Optimization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0CF-B4EF-3DCB-7B09-74AF745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14</a:t>
            </a:fld>
            <a:endParaRPr lang="en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35C74C-BDCC-816D-9D72-C47B57E1C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50"/>
          <a:stretch/>
        </p:blipFill>
        <p:spPr>
          <a:xfrm>
            <a:off x="816429" y="1642014"/>
            <a:ext cx="5715593" cy="823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100C0-5F0D-225B-39AD-D15273E6B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537"/>
          <a:stretch/>
        </p:blipFill>
        <p:spPr>
          <a:xfrm>
            <a:off x="747031" y="2839693"/>
            <a:ext cx="5467662" cy="14095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D05D88-768B-E103-A184-4D482EA22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31" y="4767616"/>
            <a:ext cx="5468712" cy="1139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2B3CCC-0C6A-C52A-8976-DB344DFC0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5" t="56825"/>
          <a:stretch/>
        </p:blipFill>
        <p:spPr>
          <a:xfrm>
            <a:off x="6444937" y="1723184"/>
            <a:ext cx="5355772" cy="705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A11F24-CB72-DCAE-D1DF-53960135B961}"/>
              </a:ext>
            </a:extLst>
          </p:cNvPr>
          <p:cNvSpPr txBox="1"/>
          <p:nvPr/>
        </p:nvSpPr>
        <p:spPr>
          <a:xfrm>
            <a:off x="838200" y="2470361"/>
            <a:ext cx="568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Generated by amplitude encoding method. Depth = 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BFCF1A-BC78-F1DD-4D15-B6BB11764063}"/>
                  </a:ext>
                </a:extLst>
              </p:cNvPr>
              <p:cNvSpPr txBox="1"/>
              <p:nvPr/>
            </p:nvSpPr>
            <p:spPr>
              <a:xfrm>
                <a:off x="838200" y="4271410"/>
                <a:ext cx="4778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VN" sz="2000" i="1">
                            <a:latin typeface="Cambria Math" panose="02040503050406030204" pitchFamily="18" charset="0"/>
                          </a:rPr>
                          <m:t>𝑐h𝑎𝑖𝑛</m:t>
                        </m:r>
                      </m:sub>
                    </m:sSub>
                  </m:oMath>
                </a14:m>
                <a:r>
                  <a:rPr lang="en-VN" sz="2000"/>
                  <a:t> ansatz. Depth = 12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BFCF1A-BC78-F1DD-4D15-B6BB1176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1410"/>
                <a:ext cx="4778240" cy="400110"/>
              </a:xfrm>
              <a:prstGeom prst="rect">
                <a:avLst/>
              </a:prstGeom>
              <a:blipFill>
                <a:blip r:embed="rId6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8A7A07F-D00C-BBBB-A232-C516F379D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5562" y="2450936"/>
            <a:ext cx="5225147" cy="394278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BAF9FF-7EAF-FA23-E0E4-5CFCFCC6301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214693" y="3017370"/>
            <a:ext cx="1041999" cy="52710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25812-B2C0-E2ED-66F5-0BE1F1BA4F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215743" y="4767616"/>
            <a:ext cx="1040949" cy="569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1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E707-653A-621E-30E9-3629E75B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0D89-7318-B5EE-2867-8105BC63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AA929-9FAF-04F7-5527-45F65AAB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49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D356-0625-21F9-9A5F-4ADD7B4D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A4889-F8B8-CFB4-7917-27B576C8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16</a:t>
            </a:fld>
            <a:endParaRPr lang="en-VN"/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D6B58EE6-1E39-FBF7-C62B-9C030EF7C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38"/>
          <a:stretch/>
        </p:blipFill>
        <p:spPr>
          <a:xfrm>
            <a:off x="8540187" y="0"/>
            <a:ext cx="4118953" cy="2502027"/>
          </a:xfrm>
        </p:spPr>
      </p:pic>
      <p:cxnSp>
        <p:nvCxnSpPr>
          <p:cNvPr id="6" name="Đường nối Thẳng 75">
            <a:extLst>
              <a:ext uri="{FF2B5EF4-FFF2-40B4-BE49-F238E27FC236}">
                <a16:creationId xmlns:a16="http://schemas.microsoft.com/office/drawing/2014/main" id="{013B779C-DDB8-9174-BB4D-266F70D7ECDA}"/>
              </a:ext>
            </a:extLst>
          </p:cNvPr>
          <p:cNvCxnSpPr>
            <a:cxnSpLocks/>
          </p:cNvCxnSpPr>
          <p:nvPr/>
        </p:nvCxnSpPr>
        <p:spPr>
          <a:xfrm>
            <a:off x="1170056" y="3261289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76">
            <a:extLst>
              <a:ext uri="{FF2B5EF4-FFF2-40B4-BE49-F238E27FC236}">
                <a16:creationId xmlns:a16="http://schemas.microsoft.com/office/drawing/2014/main" id="{2CEA65E4-C081-D922-B457-67B6E37CE608}"/>
              </a:ext>
            </a:extLst>
          </p:cNvPr>
          <p:cNvCxnSpPr>
            <a:cxnSpLocks/>
          </p:cNvCxnSpPr>
          <p:nvPr/>
        </p:nvCxnSpPr>
        <p:spPr>
          <a:xfrm>
            <a:off x="1170056" y="3629589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Đường nối Thẳng 78">
            <a:extLst>
              <a:ext uri="{FF2B5EF4-FFF2-40B4-BE49-F238E27FC236}">
                <a16:creationId xmlns:a16="http://schemas.microsoft.com/office/drawing/2014/main" id="{9E14FC85-36EE-3208-5FD4-DE78FF050373}"/>
              </a:ext>
            </a:extLst>
          </p:cNvPr>
          <p:cNvCxnSpPr>
            <a:cxnSpLocks/>
          </p:cNvCxnSpPr>
          <p:nvPr/>
        </p:nvCxnSpPr>
        <p:spPr>
          <a:xfrm>
            <a:off x="1170056" y="4433401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84">
                <a:extLst>
                  <a:ext uri="{FF2B5EF4-FFF2-40B4-BE49-F238E27FC236}">
                    <a16:creationId xmlns:a16="http://schemas.microsoft.com/office/drawing/2014/main" id="{27C6EADD-0329-A763-4C68-D2666890D06D}"/>
                  </a:ext>
                </a:extLst>
              </p:cNvPr>
              <p:cNvSpPr/>
              <p:nvPr/>
            </p:nvSpPr>
            <p:spPr>
              <a:xfrm>
                <a:off x="2250056" y="3146848"/>
                <a:ext cx="1256650" cy="1391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U</m:t>
                      </m:r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Hình chữ nhật 84">
                <a:extLst>
                  <a:ext uri="{FF2B5EF4-FFF2-40B4-BE49-F238E27FC236}">
                    <a16:creationId xmlns:a16="http://schemas.microsoft.com/office/drawing/2014/main" id="{27C6EADD-0329-A763-4C68-D2666890D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56" y="3146848"/>
                <a:ext cx="1256650" cy="1391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nối Thẳng 90">
            <a:extLst>
              <a:ext uri="{FF2B5EF4-FFF2-40B4-BE49-F238E27FC236}">
                <a16:creationId xmlns:a16="http://schemas.microsoft.com/office/drawing/2014/main" id="{E7C37D2C-E047-BF69-7917-DAA1A4D24626}"/>
              </a:ext>
            </a:extLst>
          </p:cNvPr>
          <p:cNvCxnSpPr>
            <a:cxnSpLocks/>
            <a:stCxn id="81" idx="4"/>
            <a:endCxn id="15" idx="4"/>
          </p:cNvCxnSpPr>
          <p:nvPr/>
        </p:nvCxnSpPr>
        <p:spPr>
          <a:xfrm flipV="1">
            <a:off x="4439035" y="5211936"/>
            <a:ext cx="3950" cy="319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Hình Bầu dục 91">
            <a:extLst>
              <a:ext uri="{FF2B5EF4-FFF2-40B4-BE49-F238E27FC236}">
                <a16:creationId xmlns:a16="http://schemas.microsoft.com/office/drawing/2014/main" id="{C984F753-B32A-CD6A-0FBF-76BE4E90ADFC}"/>
              </a:ext>
            </a:extLst>
          </p:cNvPr>
          <p:cNvSpPr/>
          <p:nvPr/>
        </p:nvSpPr>
        <p:spPr>
          <a:xfrm>
            <a:off x="4380241" y="5101431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17" name="Đường nối Thẳng 94">
            <a:extLst>
              <a:ext uri="{FF2B5EF4-FFF2-40B4-BE49-F238E27FC236}">
                <a16:creationId xmlns:a16="http://schemas.microsoft.com/office/drawing/2014/main" id="{8B33E606-2D2A-6F57-4290-CE297DFF595C}"/>
              </a:ext>
            </a:extLst>
          </p:cNvPr>
          <p:cNvCxnSpPr>
            <a:cxnSpLocks/>
            <a:stCxn id="83" idx="4"/>
            <a:endCxn id="18" idx="0"/>
          </p:cNvCxnSpPr>
          <p:nvPr/>
        </p:nvCxnSpPr>
        <p:spPr>
          <a:xfrm flipV="1">
            <a:off x="4020583" y="5101431"/>
            <a:ext cx="1" cy="718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Hình Bầu dục 95">
            <a:extLst>
              <a:ext uri="{FF2B5EF4-FFF2-40B4-BE49-F238E27FC236}">
                <a16:creationId xmlns:a16="http://schemas.microsoft.com/office/drawing/2014/main" id="{70F1C69D-2A40-47C1-D8E7-8D21027972C8}"/>
              </a:ext>
            </a:extLst>
          </p:cNvPr>
          <p:cNvSpPr/>
          <p:nvPr/>
        </p:nvSpPr>
        <p:spPr>
          <a:xfrm>
            <a:off x="3957840" y="5101431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BAB07F0-C69F-DB17-7FB2-9151CE7921A8}"/>
              </a:ext>
            </a:extLst>
          </p:cNvPr>
          <p:cNvSpPr/>
          <p:nvPr/>
        </p:nvSpPr>
        <p:spPr>
          <a:xfrm rot="10800000">
            <a:off x="5998397" y="3252914"/>
            <a:ext cx="233631" cy="1196825"/>
          </a:xfrm>
          <a:prstGeom prst="leftBrace">
            <a:avLst>
              <a:gd name="adj1" fmla="val 61069"/>
              <a:gd name="adj2" fmla="val 5069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4DBFE-5E6F-863A-A702-6B3554D6C7E8}"/>
                  </a:ext>
                </a:extLst>
              </p:cNvPr>
              <p:cNvSpPr txBox="1"/>
              <p:nvPr/>
            </p:nvSpPr>
            <p:spPr>
              <a:xfrm>
                <a:off x="1076389" y="3960731"/>
                <a:ext cx="902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4DBFE-5E6F-863A-A702-6B3554D6C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89" y="3960731"/>
                <a:ext cx="9029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Đường nối Thẳng 76">
            <a:extLst>
              <a:ext uri="{FF2B5EF4-FFF2-40B4-BE49-F238E27FC236}">
                <a16:creationId xmlns:a16="http://schemas.microsoft.com/office/drawing/2014/main" id="{C12915B1-35C5-171B-1E1F-3D47F7443D87}"/>
              </a:ext>
            </a:extLst>
          </p:cNvPr>
          <p:cNvCxnSpPr>
            <a:cxnSpLocks/>
          </p:cNvCxnSpPr>
          <p:nvPr/>
        </p:nvCxnSpPr>
        <p:spPr>
          <a:xfrm flipH="1">
            <a:off x="3725347" y="5146600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D8706-7124-343A-C370-5FE1FA51AD9A}"/>
                  </a:ext>
                </a:extLst>
              </p:cNvPr>
              <p:cNvSpPr txBox="1"/>
              <p:nvPr/>
            </p:nvSpPr>
            <p:spPr>
              <a:xfrm>
                <a:off x="550334" y="3076108"/>
                <a:ext cx="79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D8706-7124-343A-C370-5FE1FA51A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4" y="3076108"/>
                <a:ext cx="79356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26305D-8291-85B0-C11B-3C4C46258CB2}"/>
                  </a:ext>
                </a:extLst>
              </p:cNvPr>
              <p:cNvSpPr txBox="1"/>
              <p:nvPr/>
            </p:nvSpPr>
            <p:spPr>
              <a:xfrm>
                <a:off x="550334" y="3449253"/>
                <a:ext cx="79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26305D-8291-85B0-C11B-3C4C46258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4" y="3449253"/>
                <a:ext cx="79356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6DF284-1740-1D56-4435-23221F7A69C2}"/>
                  </a:ext>
                </a:extLst>
              </p:cNvPr>
              <p:cNvSpPr txBox="1"/>
              <p:nvPr/>
            </p:nvSpPr>
            <p:spPr>
              <a:xfrm>
                <a:off x="550334" y="4245954"/>
                <a:ext cx="79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6DF284-1740-1D56-4435-23221F7A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4" y="4245954"/>
                <a:ext cx="79356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nối Thẳng 75">
            <a:extLst>
              <a:ext uri="{FF2B5EF4-FFF2-40B4-BE49-F238E27FC236}">
                <a16:creationId xmlns:a16="http://schemas.microsoft.com/office/drawing/2014/main" id="{B1A6A155-7D45-6A7A-C4F2-254F3BC7D82B}"/>
              </a:ext>
            </a:extLst>
          </p:cNvPr>
          <p:cNvCxnSpPr>
            <a:cxnSpLocks/>
          </p:cNvCxnSpPr>
          <p:nvPr/>
        </p:nvCxnSpPr>
        <p:spPr>
          <a:xfrm>
            <a:off x="3506706" y="3261289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Đường nối Thẳng 76">
            <a:extLst>
              <a:ext uri="{FF2B5EF4-FFF2-40B4-BE49-F238E27FC236}">
                <a16:creationId xmlns:a16="http://schemas.microsoft.com/office/drawing/2014/main" id="{BE13C62D-E2B2-E361-B10F-522471D1A70C}"/>
              </a:ext>
            </a:extLst>
          </p:cNvPr>
          <p:cNvCxnSpPr>
            <a:cxnSpLocks/>
          </p:cNvCxnSpPr>
          <p:nvPr/>
        </p:nvCxnSpPr>
        <p:spPr>
          <a:xfrm>
            <a:off x="3506706" y="3629589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nối Thẳng 78">
            <a:extLst>
              <a:ext uri="{FF2B5EF4-FFF2-40B4-BE49-F238E27FC236}">
                <a16:creationId xmlns:a16="http://schemas.microsoft.com/office/drawing/2014/main" id="{1C7E5DD4-A935-33A7-FCA7-1720EFB53B3F}"/>
              </a:ext>
            </a:extLst>
          </p:cNvPr>
          <p:cNvCxnSpPr>
            <a:cxnSpLocks/>
          </p:cNvCxnSpPr>
          <p:nvPr/>
        </p:nvCxnSpPr>
        <p:spPr>
          <a:xfrm>
            <a:off x="3506706" y="4433401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4086F8-CA48-0263-037A-523562B8C0C1}"/>
                  </a:ext>
                </a:extLst>
              </p:cNvPr>
              <p:cNvSpPr txBox="1"/>
              <p:nvPr/>
            </p:nvSpPr>
            <p:spPr>
              <a:xfrm>
                <a:off x="3506705" y="3960731"/>
                <a:ext cx="391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4086F8-CA48-0263-037A-523562B8C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05" y="3960731"/>
                <a:ext cx="3917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094A570E-EC68-14BD-7607-AAEC411719B1}"/>
                  </a:ext>
                </a:extLst>
              </p:cNvPr>
              <p:cNvSpPr/>
              <p:nvPr/>
            </p:nvSpPr>
            <p:spPr>
              <a:xfrm>
                <a:off x="3864246" y="3166605"/>
                <a:ext cx="1256650" cy="1391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 b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a:rPr lang="en-V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094A570E-EC68-14BD-7607-AAEC41171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246" y="3166605"/>
                <a:ext cx="1256650" cy="1391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Hình chữ nhật 28">
            <a:extLst>
              <a:ext uri="{FF2B5EF4-FFF2-40B4-BE49-F238E27FC236}">
                <a16:creationId xmlns:a16="http://schemas.microsoft.com/office/drawing/2014/main" id="{04843A4E-FDBF-CF31-2AA0-11B37D33C21E}"/>
              </a:ext>
            </a:extLst>
          </p:cNvPr>
          <p:cNvSpPr/>
          <p:nvPr/>
        </p:nvSpPr>
        <p:spPr>
          <a:xfrm>
            <a:off x="5490193" y="306444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ung 38">
            <a:extLst>
              <a:ext uri="{FF2B5EF4-FFF2-40B4-BE49-F238E27FC236}">
                <a16:creationId xmlns:a16="http://schemas.microsoft.com/office/drawing/2014/main" id="{1CA8ED8A-619B-AF31-B7AA-D92D8A333B97}"/>
              </a:ext>
            </a:extLst>
          </p:cNvPr>
          <p:cNvSpPr/>
          <p:nvPr/>
        </p:nvSpPr>
        <p:spPr>
          <a:xfrm>
            <a:off x="5557582" y="3252914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Đường kết nối Mũi tên Thẳng 39">
            <a:extLst>
              <a:ext uri="{FF2B5EF4-FFF2-40B4-BE49-F238E27FC236}">
                <a16:creationId xmlns:a16="http://schemas.microsoft.com/office/drawing/2014/main" id="{AB9BC5F4-AF16-0494-F40F-6B2954AD0CB8}"/>
              </a:ext>
            </a:extLst>
          </p:cNvPr>
          <p:cNvCxnSpPr/>
          <p:nvPr/>
        </p:nvCxnSpPr>
        <p:spPr>
          <a:xfrm flipV="1">
            <a:off x="5680215" y="3166059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75">
            <a:extLst>
              <a:ext uri="{FF2B5EF4-FFF2-40B4-BE49-F238E27FC236}">
                <a16:creationId xmlns:a16="http://schemas.microsoft.com/office/drawing/2014/main" id="{5A29A4B1-B686-6F3D-24C3-B7C895AB2820}"/>
              </a:ext>
            </a:extLst>
          </p:cNvPr>
          <p:cNvCxnSpPr>
            <a:cxnSpLocks/>
          </p:cNvCxnSpPr>
          <p:nvPr/>
        </p:nvCxnSpPr>
        <p:spPr>
          <a:xfrm>
            <a:off x="5120897" y="3261289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76">
            <a:extLst>
              <a:ext uri="{FF2B5EF4-FFF2-40B4-BE49-F238E27FC236}">
                <a16:creationId xmlns:a16="http://schemas.microsoft.com/office/drawing/2014/main" id="{D69BF24E-57C9-EDFF-2DB2-E644375115A8}"/>
              </a:ext>
            </a:extLst>
          </p:cNvPr>
          <p:cNvCxnSpPr>
            <a:cxnSpLocks/>
          </p:cNvCxnSpPr>
          <p:nvPr/>
        </p:nvCxnSpPr>
        <p:spPr>
          <a:xfrm>
            <a:off x="5120897" y="3629589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78">
            <a:extLst>
              <a:ext uri="{FF2B5EF4-FFF2-40B4-BE49-F238E27FC236}">
                <a16:creationId xmlns:a16="http://schemas.microsoft.com/office/drawing/2014/main" id="{B7EDFC4B-6794-6296-8FFB-FBA2EA0F5792}"/>
              </a:ext>
            </a:extLst>
          </p:cNvPr>
          <p:cNvCxnSpPr>
            <a:cxnSpLocks/>
          </p:cNvCxnSpPr>
          <p:nvPr/>
        </p:nvCxnSpPr>
        <p:spPr>
          <a:xfrm>
            <a:off x="5120897" y="4433401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306280-9001-6054-B091-5A8B96BF9C74}"/>
                  </a:ext>
                </a:extLst>
              </p:cNvPr>
              <p:cNvSpPr txBox="1"/>
              <p:nvPr/>
            </p:nvSpPr>
            <p:spPr>
              <a:xfrm>
                <a:off x="5120896" y="3960731"/>
                <a:ext cx="391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306280-9001-6054-B091-5A8B96BF9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896" y="3960731"/>
                <a:ext cx="3917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Hình chữ nhật 28">
            <a:extLst>
              <a:ext uri="{FF2B5EF4-FFF2-40B4-BE49-F238E27FC236}">
                <a16:creationId xmlns:a16="http://schemas.microsoft.com/office/drawing/2014/main" id="{8CD179C5-C5F6-E48C-1E63-4576E29BAD86}"/>
              </a:ext>
            </a:extLst>
          </p:cNvPr>
          <p:cNvSpPr/>
          <p:nvPr/>
        </p:nvSpPr>
        <p:spPr>
          <a:xfrm>
            <a:off x="5490193" y="34550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Cung 38">
            <a:extLst>
              <a:ext uri="{FF2B5EF4-FFF2-40B4-BE49-F238E27FC236}">
                <a16:creationId xmlns:a16="http://schemas.microsoft.com/office/drawing/2014/main" id="{EB4CE33E-466F-6CDC-5288-72B1CE7BA66A}"/>
              </a:ext>
            </a:extLst>
          </p:cNvPr>
          <p:cNvSpPr/>
          <p:nvPr/>
        </p:nvSpPr>
        <p:spPr>
          <a:xfrm>
            <a:off x="5557582" y="364355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 Mũi tên Thẳng 39">
            <a:extLst>
              <a:ext uri="{FF2B5EF4-FFF2-40B4-BE49-F238E27FC236}">
                <a16:creationId xmlns:a16="http://schemas.microsoft.com/office/drawing/2014/main" id="{4CC76487-A07D-6E53-C43E-F9CD93814C61}"/>
              </a:ext>
            </a:extLst>
          </p:cNvPr>
          <p:cNvCxnSpPr/>
          <p:nvPr/>
        </p:nvCxnSpPr>
        <p:spPr>
          <a:xfrm flipV="1">
            <a:off x="5680215" y="355670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ình chữ nhật 28">
            <a:extLst>
              <a:ext uri="{FF2B5EF4-FFF2-40B4-BE49-F238E27FC236}">
                <a16:creationId xmlns:a16="http://schemas.microsoft.com/office/drawing/2014/main" id="{7E8F0F80-8A53-DB5C-550E-3AA94A7BDE79}"/>
              </a:ext>
            </a:extLst>
          </p:cNvPr>
          <p:cNvSpPr/>
          <p:nvPr/>
        </p:nvSpPr>
        <p:spPr>
          <a:xfrm>
            <a:off x="5490193" y="424015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Cung 38">
            <a:extLst>
              <a:ext uri="{FF2B5EF4-FFF2-40B4-BE49-F238E27FC236}">
                <a16:creationId xmlns:a16="http://schemas.microsoft.com/office/drawing/2014/main" id="{46A34900-51DF-9FFB-32AE-F3BC5BAE28B1}"/>
              </a:ext>
            </a:extLst>
          </p:cNvPr>
          <p:cNvSpPr/>
          <p:nvPr/>
        </p:nvSpPr>
        <p:spPr>
          <a:xfrm>
            <a:off x="5557582" y="442862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Đường kết nối Mũi tên Thẳng 39">
            <a:extLst>
              <a:ext uri="{FF2B5EF4-FFF2-40B4-BE49-F238E27FC236}">
                <a16:creationId xmlns:a16="http://schemas.microsoft.com/office/drawing/2014/main" id="{A280B470-44D9-4594-FC88-6C5B5F31D6D9}"/>
              </a:ext>
            </a:extLst>
          </p:cNvPr>
          <p:cNvCxnSpPr/>
          <p:nvPr/>
        </p:nvCxnSpPr>
        <p:spPr>
          <a:xfrm flipV="1">
            <a:off x="5680215" y="434177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 Mũi tên Thẳng 2">
            <a:extLst>
              <a:ext uri="{FF2B5EF4-FFF2-40B4-BE49-F238E27FC236}">
                <a16:creationId xmlns:a16="http://schemas.microsoft.com/office/drawing/2014/main" id="{45110DCD-9878-8B01-251E-28B946B80C0E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208478" y="3836926"/>
            <a:ext cx="93240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Hình chữ nhật 84">
            <a:extLst>
              <a:ext uri="{FF2B5EF4-FFF2-40B4-BE49-F238E27FC236}">
                <a16:creationId xmlns:a16="http://schemas.microsoft.com/office/drawing/2014/main" id="{352AD5DC-1EB9-4C04-FE22-892495CFA141}"/>
              </a:ext>
            </a:extLst>
          </p:cNvPr>
          <p:cNvSpPr/>
          <p:nvPr/>
        </p:nvSpPr>
        <p:spPr>
          <a:xfrm>
            <a:off x="7140880" y="3650353"/>
            <a:ext cx="1256650" cy="373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Optimizer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D127209-EC95-C505-F776-C6E4E7BEC602}"/>
              </a:ext>
            </a:extLst>
          </p:cNvPr>
          <p:cNvCxnSpPr>
            <a:stCxn id="56" idx="0"/>
            <a:endCxn id="10" idx="0"/>
          </p:cNvCxnSpPr>
          <p:nvPr/>
        </p:nvCxnSpPr>
        <p:spPr>
          <a:xfrm rot="16200000" flipV="1">
            <a:off x="5072041" y="953189"/>
            <a:ext cx="503505" cy="4890824"/>
          </a:xfrm>
          <a:prstGeom prst="bentConnector3">
            <a:avLst>
              <a:gd name="adj1" fmla="val 167261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7E3C00E-49A8-FC47-6D6C-19179C076765}"/>
              </a:ext>
            </a:extLst>
          </p:cNvPr>
          <p:cNvSpPr txBox="1"/>
          <p:nvPr/>
        </p:nvSpPr>
        <p:spPr>
          <a:xfrm>
            <a:off x="6237461" y="3868398"/>
            <a:ext cx="92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Cost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816D29-20BA-F019-7E02-1F198F94E89F}"/>
                  </a:ext>
                </a:extLst>
              </p:cNvPr>
              <p:cNvSpPr txBox="1"/>
              <p:nvPr/>
            </p:nvSpPr>
            <p:spPr>
              <a:xfrm>
                <a:off x="2878380" y="2478149"/>
                <a:ext cx="48908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parameter </a:t>
                </a:r>
                <a14:m>
                  <m:oMath xmlns:m="http://schemas.openxmlformats.org/officeDocument/2006/math">
                    <m:r>
                      <a:rPr lang="vi-VN" sz="1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816D29-20BA-F019-7E02-1F198F94E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0" y="2478149"/>
                <a:ext cx="4890819" cy="276999"/>
              </a:xfrm>
              <a:prstGeom prst="rect">
                <a:avLst/>
              </a:prstGeom>
              <a:blipFill>
                <a:blip r:embed="rId10"/>
                <a:stretch>
                  <a:fillRect t="-4545"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DA3819D-B572-0E66-8F34-03F2D5C5EF2C}"/>
              </a:ext>
            </a:extLst>
          </p:cNvPr>
          <p:cNvCxnSpPr>
            <a:cxnSpLocks/>
          </p:cNvCxnSpPr>
          <p:nvPr/>
        </p:nvCxnSpPr>
        <p:spPr>
          <a:xfrm flipH="1">
            <a:off x="3671372" y="4556861"/>
            <a:ext cx="192873" cy="4804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5CDE1AF-1623-4EDF-6221-70B213DB1F25}"/>
              </a:ext>
            </a:extLst>
          </p:cNvPr>
          <p:cNvCxnSpPr>
            <a:cxnSpLocks/>
          </p:cNvCxnSpPr>
          <p:nvPr/>
        </p:nvCxnSpPr>
        <p:spPr>
          <a:xfrm>
            <a:off x="5120868" y="4556861"/>
            <a:ext cx="192873" cy="4804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Đường nối Thẳng 76">
            <a:extLst>
              <a:ext uri="{FF2B5EF4-FFF2-40B4-BE49-F238E27FC236}">
                <a16:creationId xmlns:a16="http://schemas.microsoft.com/office/drawing/2014/main" id="{685198B8-49C3-7629-6803-CCE16B687C98}"/>
              </a:ext>
            </a:extLst>
          </p:cNvPr>
          <p:cNvCxnSpPr>
            <a:cxnSpLocks/>
          </p:cNvCxnSpPr>
          <p:nvPr/>
        </p:nvCxnSpPr>
        <p:spPr>
          <a:xfrm flipH="1">
            <a:off x="3725347" y="5422637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Đường nối Thẳng 76">
            <a:extLst>
              <a:ext uri="{FF2B5EF4-FFF2-40B4-BE49-F238E27FC236}">
                <a16:creationId xmlns:a16="http://schemas.microsoft.com/office/drawing/2014/main" id="{1B3F2CFA-74D1-8AEC-FF61-51132E83FE26}"/>
              </a:ext>
            </a:extLst>
          </p:cNvPr>
          <p:cNvCxnSpPr>
            <a:cxnSpLocks/>
          </p:cNvCxnSpPr>
          <p:nvPr/>
        </p:nvCxnSpPr>
        <p:spPr>
          <a:xfrm flipH="1">
            <a:off x="3725347" y="5702037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Hình chữ nhật 84">
                <a:extLst>
                  <a:ext uri="{FF2B5EF4-FFF2-40B4-BE49-F238E27FC236}">
                    <a16:creationId xmlns:a16="http://schemas.microsoft.com/office/drawing/2014/main" id="{6382ACE5-28F7-FDC4-D624-520949987169}"/>
                  </a:ext>
                </a:extLst>
              </p:cNvPr>
              <p:cNvSpPr/>
              <p:nvPr/>
            </p:nvSpPr>
            <p:spPr>
              <a:xfrm>
                <a:off x="4786208" y="4961235"/>
                <a:ext cx="336961" cy="3731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Hình chữ nhật 84">
                <a:extLst>
                  <a:ext uri="{FF2B5EF4-FFF2-40B4-BE49-F238E27FC236}">
                    <a16:creationId xmlns:a16="http://schemas.microsoft.com/office/drawing/2014/main" id="{6382ACE5-28F7-FDC4-D624-520949987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08" y="4961235"/>
                <a:ext cx="336961" cy="373105"/>
              </a:xfrm>
              <a:prstGeom prst="rect">
                <a:avLst/>
              </a:prstGeom>
              <a:blipFill>
                <a:blip r:embed="rId11"/>
                <a:stretch>
                  <a:fillRect l="-14286"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17548C32-9FD4-FC60-06E2-4794C67AFDFA}"/>
              </a:ext>
            </a:extLst>
          </p:cNvPr>
          <p:cNvSpPr/>
          <p:nvPr/>
        </p:nvSpPr>
        <p:spPr>
          <a:xfrm>
            <a:off x="4329761" y="5312716"/>
            <a:ext cx="218548" cy="218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656DB01-AB5B-0323-1AB2-30177C62367F}"/>
              </a:ext>
            </a:extLst>
          </p:cNvPr>
          <p:cNvSpPr/>
          <p:nvPr/>
        </p:nvSpPr>
        <p:spPr>
          <a:xfrm>
            <a:off x="3911309" y="5601246"/>
            <a:ext cx="218548" cy="218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C1DCE9-ED03-4C10-4053-39C2314FBFFE}"/>
              </a:ext>
            </a:extLst>
          </p:cNvPr>
          <p:cNvSpPr txBox="1"/>
          <p:nvPr/>
        </p:nvSpPr>
        <p:spPr>
          <a:xfrm>
            <a:off x="753696" y="2697258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761141-DE23-74FF-95A7-543EB45F21F7}"/>
              </a:ext>
            </a:extLst>
          </p:cNvPr>
          <p:cNvSpPr txBox="1"/>
          <p:nvPr/>
        </p:nvSpPr>
        <p:spPr>
          <a:xfrm>
            <a:off x="753695" y="4832809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cxnSp>
        <p:nvCxnSpPr>
          <p:cNvPr id="98" name="Đường nối Thẳng 90">
            <a:extLst>
              <a:ext uri="{FF2B5EF4-FFF2-40B4-BE49-F238E27FC236}">
                <a16:creationId xmlns:a16="http://schemas.microsoft.com/office/drawing/2014/main" id="{DAAE20E8-8E8A-E0F9-BDF0-E8A06AC499C6}"/>
              </a:ext>
            </a:extLst>
          </p:cNvPr>
          <p:cNvCxnSpPr>
            <a:cxnSpLocks/>
            <a:stCxn id="106" idx="4"/>
            <a:endCxn id="99" idx="4"/>
          </p:cNvCxnSpPr>
          <p:nvPr/>
        </p:nvCxnSpPr>
        <p:spPr>
          <a:xfrm flipV="1">
            <a:off x="2325719" y="5211936"/>
            <a:ext cx="3950" cy="319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Hình Bầu dục 91">
            <a:extLst>
              <a:ext uri="{FF2B5EF4-FFF2-40B4-BE49-F238E27FC236}">
                <a16:creationId xmlns:a16="http://schemas.microsoft.com/office/drawing/2014/main" id="{08C58B88-88F0-0232-D3A8-FDAABF930A23}"/>
              </a:ext>
            </a:extLst>
          </p:cNvPr>
          <p:cNvSpPr/>
          <p:nvPr/>
        </p:nvSpPr>
        <p:spPr>
          <a:xfrm>
            <a:off x="2266925" y="5101431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100" name="Đường nối Thẳng 94">
            <a:extLst>
              <a:ext uri="{FF2B5EF4-FFF2-40B4-BE49-F238E27FC236}">
                <a16:creationId xmlns:a16="http://schemas.microsoft.com/office/drawing/2014/main" id="{ABFEC78A-F7AE-991B-D7A0-588A5FA963F7}"/>
              </a:ext>
            </a:extLst>
          </p:cNvPr>
          <p:cNvCxnSpPr>
            <a:cxnSpLocks/>
            <a:stCxn id="107" idx="4"/>
            <a:endCxn id="101" idx="0"/>
          </p:cNvCxnSpPr>
          <p:nvPr/>
        </p:nvCxnSpPr>
        <p:spPr>
          <a:xfrm flipV="1">
            <a:off x="2692117" y="5085334"/>
            <a:ext cx="1" cy="718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Hình Bầu dục 95">
            <a:extLst>
              <a:ext uri="{FF2B5EF4-FFF2-40B4-BE49-F238E27FC236}">
                <a16:creationId xmlns:a16="http://schemas.microsoft.com/office/drawing/2014/main" id="{02328CE7-64C9-CA2D-3182-639994CA28AF}"/>
              </a:ext>
            </a:extLst>
          </p:cNvPr>
          <p:cNvSpPr/>
          <p:nvPr/>
        </p:nvSpPr>
        <p:spPr>
          <a:xfrm>
            <a:off x="2629374" y="508533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102" name="Đường nối Thẳng 76">
            <a:extLst>
              <a:ext uri="{FF2B5EF4-FFF2-40B4-BE49-F238E27FC236}">
                <a16:creationId xmlns:a16="http://schemas.microsoft.com/office/drawing/2014/main" id="{7E6E3801-B784-C72B-C16E-A5E4C2B52415}"/>
              </a:ext>
            </a:extLst>
          </p:cNvPr>
          <p:cNvCxnSpPr>
            <a:cxnSpLocks/>
          </p:cNvCxnSpPr>
          <p:nvPr/>
        </p:nvCxnSpPr>
        <p:spPr>
          <a:xfrm flipH="1">
            <a:off x="1452270" y="5146600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Đường nối Thẳng 76">
            <a:extLst>
              <a:ext uri="{FF2B5EF4-FFF2-40B4-BE49-F238E27FC236}">
                <a16:creationId xmlns:a16="http://schemas.microsoft.com/office/drawing/2014/main" id="{D9A30D1D-B3FF-2BBD-9F78-3ECAEBD02A7F}"/>
              </a:ext>
            </a:extLst>
          </p:cNvPr>
          <p:cNvCxnSpPr>
            <a:cxnSpLocks/>
          </p:cNvCxnSpPr>
          <p:nvPr/>
        </p:nvCxnSpPr>
        <p:spPr>
          <a:xfrm flipH="1">
            <a:off x="1452270" y="5422637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Đường nối Thẳng 76">
            <a:extLst>
              <a:ext uri="{FF2B5EF4-FFF2-40B4-BE49-F238E27FC236}">
                <a16:creationId xmlns:a16="http://schemas.microsoft.com/office/drawing/2014/main" id="{F27C57D3-9293-023D-A4FC-7A633D7B9E0F}"/>
              </a:ext>
            </a:extLst>
          </p:cNvPr>
          <p:cNvCxnSpPr>
            <a:cxnSpLocks/>
          </p:cNvCxnSpPr>
          <p:nvPr/>
        </p:nvCxnSpPr>
        <p:spPr>
          <a:xfrm flipH="1">
            <a:off x="1452270" y="5702037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Hình chữ nhật 84">
                <a:extLst>
                  <a:ext uri="{FF2B5EF4-FFF2-40B4-BE49-F238E27FC236}">
                    <a16:creationId xmlns:a16="http://schemas.microsoft.com/office/drawing/2014/main" id="{5CDA7435-1DD0-6D6C-9E69-1BDADC47182B}"/>
                  </a:ext>
                </a:extLst>
              </p:cNvPr>
              <p:cNvSpPr/>
              <p:nvPr/>
            </p:nvSpPr>
            <p:spPr>
              <a:xfrm>
                <a:off x="1660583" y="4955592"/>
                <a:ext cx="336961" cy="3731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Hình chữ nhật 84">
                <a:extLst>
                  <a:ext uri="{FF2B5EF4-FFF2-40B4-BE49-F238E27FC236}">
                    <a16:creationId xmlns:a16="http://schemas.microsoft.com/office/drawing/2014/main" id="{5CDA7435-1DD0-6D6C-9E69-1BDADC471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83" y="4955592"/>
                <a:ext cx="336961" cy="373105"/>
              </a:xfrm>
              <a:prstGeom prst="rect">
                <a:avLst/>
              </a:prstGeom>
              <a:blipFill>
                <a:blip r:embed="rId12"/>
                <a:stretch>
                  <a:fillRect l="-14286"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105">
            <a:extLst>
              <a:ext uri="{FF2B5EF4-FFF2-40B4-BE49-F238E27FC236}">
                <a16:creationId xmlns:a16="http://schemas.microsoft.com/office/drawing/2014/main" id="{A22DA0B4-9AC1-DE89-5564-0399CAA2B98A}"/>
              </a:ext>
            </a:extLst>
          </p:cNvPr>
          <p:cNvSpPr/>
          <p:nvPr/>
        </p:nvSpPr>
        <p:spPr>
          <a:xfrm>
            <a:off x="2216445" y="5312716"/>
            <a:ext cx="218548" cy="218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68D7A68-11E0-EF05-B8CD-5C05D179E47D}"/>
              </a:ext>
            </a:extLst>
          </p:cNvPr>
          <p:cNvSpPr/>
          <p:nvPr/>
        </p:nvSpPr>
        <p:spPr>
          <a:xfrm>
            <a:off x="2582843" y="5585149"/>
            <a:ext cx="218548" cy="218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91FA02D-99D2-0AEB-63C8-331529A2548E}"/>
              </a:ext>
            </a:extLst>
          </p:cNvPr>
          <p:cNvSpPr txBox="1"/>
          <p:nvPr/>
        </p:nvSpPr>
        <p:spPr>
          <a:xfrm>
            <a:off x="3176548" y="4836149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3B88F81-8B6D-23A6-3366-6B7641FF4146}"/>
              </a:ext>
            </a:extLst>
          </p:cNvPr>
          <p:cNvSpPr txBox="1"/>
          <p:nvPr/>
        </p:nvSpPr>
        <p:spPr>
          <a:xfrm>
            <a:off x="3199168" y="5236655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10" name="Double Bracket 109">
            <a:extLst>
              <a:ext uri="{FF2B5EF4-FFF2-40B4-BE49-F238E27FC236}">
                <a16:creationId xmlns:a16="http://schemas.microsoft.com/office/drawing/2014/main" id="{70F7C84D-5C3F-DEC2-3975-EE27F0DB53A9}"/>
              </a:ext>
            </a:extLst>
          </p:cNvPr>
          <p:cNvSpPr/>
          <p:nvPr/>
        </p:nvSpPr>
        <p:spPr>
          <a:xfrm>
            <a:off x="3569932" y="5117550"/>
            <a:ext cx="1876712" cy="619973"/>
          </a:xfrm>
          <a:prstGeom prst="bracketPair">
            <a:avLst>
              <a:gd name="adj" fmla="val 115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454117B-1E5D-83CB-F054-CB587C802F0D}"/>
                  </a:ext>
                </a:extLst>
              </p:cNvPr>
              <p:cNvSpPr txBox="1"/>
              <p:nvPr/>
            </p:nvSpPr>
            <p:spPr>
              <a:xfrm>
                <a:off x="5418925" y="4947542"/>
                <a:ext cx="236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†</m:t>
                      </m:r>
                    </m:oMath>
                  </m:oMathPara>
                </a14:m>
                <a:endParaRPr lang="en-VN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454117B-1E5D-83CB-F054-CB587C80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25" y="4947542"/>
                <a:ext cx="236074" cy="307777"/>
              </a:xfrm>
              <a:prstGeom prst="rect">
                <a:avLst/>
              </a:prstGeom>
              <a:blipFill>
                <a:blip r:embed="rId13"/>
                <a:stretch>
                  <a:fillRect r="-5000" b="-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4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7C57-F709-FC16-F614-AB21340A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01EC-C054-D418-3768-F6F33FDD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population = </a:t>
            </a:r>
            <a:r>
              <a:rPr lang="en-US" b="1"/>
              <a:t>create_population</a:t>
            </a:r>
            <a:r>
              <a:rPr lang="en-US"/>
              <a:t>(num_individual, num_qubits, depth)</a:t>
            </a:r>
          </a:p>
          <a:p>
            <a:pPr marL="0" indent="0">
              <a:buNone/>
            </a:pPr>
            <a:r>
              <a:rPr lang="en-US"/>
              <a:t>for _ in range(maximum_generation):</a:t>
            </a:r>
          </a:p>
          <a:p>
            <a:pPr marL="0" indent="0">
              <a:buNone/>
            </a:pPr>
            <a:r>
              <a:rPr lang="en-US"/>
              <a:t>	population = </a:t>
            </a:r>
            <a:r>
              <a:rPr lang="en-US" b="1"/>
              <a:t>selected</a:t>
            </a:r>
            <a:r>
              <a:rPr lang="en-US"/>
              <a:t>(population)</a:t>
            </a:r>
          </a:p>
          <a:p>
            <a:pPr marL="0" indent="0">
              <a:buNone/>
            </a:pPr>
            <a:r>
              <a:rPr lang="en-US"/>
              <a:t>	new_population = []</a:t>
            </a:r>
          </a:p>
          <a:p>
            <a:pPr marL="0" indent="0">
              <a:buNone/>
            </a:pPr>
            <a:r>
              <a:rPr lang="en-US"/>
              <a:t>	for i in range(0, int(num_individual/2), 2):</a:t>
            </a:r>
          </a:p>
          <a:p>
            <a:pPr marL="0" indent="0">
              <a:buNone/>
            </a:pPr>
            <a:r>
              <a:rPr lang="en-US"/>
              <a:t>		parent_1 = population[i]</a:t>
            </a:r>
          </a:p>
          <a:p>
            <a:pPr marL="0" indent="0">
              <a:buNone/>
            </a:pPr>
            <a:r>
              <a:rPr lang="en-US"/>
              <a:t>		parent_2 = population[i+1] </a:t>
            </a:r>
          </a:p>
          <a:p>
            <a:pPr marL="0" indent="0">
              <a:buNone/>
            </a:pPr>
            <a:r>
              <a:rPr lang="en-US"/>
              <a:t>		child_1, child_2 = parent_1.</a:t>
            </a:r>
            <a:r>
              <a:rPr lang="en-US" b="1"/>
              <a:t>crossover</a:t>
            </a:r>
            <a:r>
              <a:rPr lang="en-US"/>
              <a:t>(parent_2)</a:t>
            </a:r>
          </a:p>
          <a:p>
            <a:pPr marL="0" indent="0">
              <a:buNone/>
            </a:pPr>
            <a:r>
              <a:rPr lang="en-US"/>
              <a:t>        		new_population.append([child_1, child_2])</a:t>
            </a:r>
          </a:p>
          <a:p>
            <a:pPr marL="0" indent="0">
              <a:buNone/>
            </a:pPr>
            <a:r>
              <a:rPr lang="en-US"/>
              <a:t>	population = new_population	</a:t>
            </a:r>
          </a:p>
          <a:p>
            <a:pPr marL="0" indent="0">
              <a:buNone/>
            </a:pPr>
            <a:r>
              <a:rPr lang="en-US"/>
              <a:t>	for individual in population:</a:t>
            </a:r>
          </a:p>
          <a:p>
            <a:pPr marL="0" indent="0">
              <a:buNone/>
            </a:pPr>
            <a:r>
              <a:rPr lang="en-US"/>
              <a:t>		if random.random() &lt; prob_mutate:</a:t>
            </a:r>
          </a:p>
          <a:p>
            <a:pPr marL="0" indent="0">
              <a:buNone/>
            </a:pPr>
            <a:r>
              <a:rPr lang="en-US"/>
              <a:t>			individual.</a:t>
            </a:r>
            <a:r>
              <a:rPr lang="en-US" b="1"/>
              <a:t>mutate</a:t>
            </a:r>
            <a:r>
              <a:rPr lang="en-US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8037-8BEA-306C-49F2-03D15E83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849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84">
            <a:extLst>
              <a:ext uri="{FF2B5EF4-FFF2-40B4-BE49-F238E27FC236}">
                <a16:creationId xmlns:a16="http://schemas.microsoft.com/office/drawing/2014/main" id="{B5209FF1-6E17-5AAC-2D3E-125A24454BCA}"/>
              </a:ext>
            </a:extLst>
          </p:cNvPr>
          <p:cNvSpPr/>
          <p:nvPr/>
        </p:nvSpPr>
        <p:spPr>
          <a:xfrm>
            <a:off x="2186016" y="2029555"/>
            <a:ext cx="1559944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circuits</a:t>
            </a:r>
          </a:p>
        </p:txBody>
      </p:sp>
      <p:sp>
        <p:nvSpPr>
          <p:cNvPr id="7" name="Hình chữ nhật 84">
            <a:extLst>
              <a:ext uri="{FF2B5EF4-FFF2-40B4-BE49-F238E27FC236}">
                <a16:creationId xmlns:a16="http://schemas.microsoft.com/office/drawing/2014/main" id="{914FE0C3-6140-8604-8378-0C7B553CAFD0}"/>
              </a:ext>
            </a:extLst>
          </p:cNvPr>
          <p:cNvSpPr/>
          <p:nvPr/>
        </p:nvSpPr>
        <p:spPr>
          <a:xfrm>
            <a:off x="5275934" y="2029555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shortened QC process</a:t>
            </a:r>
          </a:p>
        </p:txBody>
      </p:sp>
      <p:cxnSp>
        <p:nvCxnSpPr>
          <p:cNvPr id="8" name="Đường kết nối Mũi tên Thẳng 2">
            <a:extLst>
              <a:ext uri="{FF2B5EF4-FFF2-40B4-BE49-F238E27FC236}">
                <a16:creationId xmlns:a16="http://schemas.microsoft.com/office/drawing/2014/main" id="{C78EF6A7-0AD6-1687-3510-3DD72240E80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45960" y="2386531"/>
            <a:ext cx="1529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ình chữ nhật 84">
            <a:extLst>
              <a:ext uri="{FF2B5EF4-FFF2-40B4-BE49-F238E27FC236}">
                <a16:creationId xmlns:a16="http://schemas.microsoft.com/office/drawing/2014/main" id="{E0708E9E-3FD7-5ECD-4F74-F160D17B2851}"/>
              </a:ext>
            </a:extLst>
          </p:cNvPr>
          <p:cNvSpPr/>
          <p:nvPr/>
        </p:nvSpPr>
        <p:spPr>
          <a:xfrm>
            <a:off x="7921560" y="3092141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Elitist selection</a:t>
            </a:r>
          </a:p>
        </p:txBody>
      </p:sp>
      <p:sp>
        <p:nvSpPr>
          <p:cNvPr id="10" name="Hình chữ nhật 84">
            <a:extLst>
              <a:ext uri="{FF2B5EF4-FFF2-40B4-BE49-F238E27FC236}">
                <a16:creationId xmlns:a16="http://schemas.microsoft.com/office/drawing/2014/main" id="{1E778FBB-56E8-770F-853B-E9B280082569}"/>
              </a:ext>
            </a:extLst>
          </p:cNvPr>
          <p:cNvSpPr/>
          <p:nvPr/>
        </p:nvSpPr>
        <p:spPr>
          <a:xfrm>
            <a:off x="7921560" y="3984047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One-point crossover</a:t>
            </a:r>
          </a:p>
        </p:txBody>
      </p:sp>
      <p:sp>
        <p:nvSpPr>
          <p:cNvPr id="11" name="Hình chữ nhật 84">
            <a:extLst>
              <a:ext uri="{FF2B5EF4-FFF2-40B4-BE49-F238E27FC236}">
                <a16:creationId xmlns:a16="http://schemas.microsoft.com/office/drawing/2014/main" id="{66B44F53-D957-14F4-0A10-1703C913471B}"/>
              </a:ext>
            </a:extLst>
          </p:cNvPr>
          <p:cNvSpPr/>
          <p:nvPr/>
        </p:nvSpPr>
        <p:spPr>
          <a:xfrm>
            <a:off x="7921560" y="4872793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Bit-flip mutate</a:t>
            </a:r>
          </a:p>
        </p:txBody>
      </p:sp>
      <p:cxnSp>
        <p:nvCxnSpPr>
          <p:cNvPr id="14" name="Đường kết nối Mũi tên Thẳng 2">
            <a:extLst>
              <a:ext uri="{FF2B5EF4-FFF2-40B4-BE49-F238E27FC236}">
                <a16:creationId xmlns:a16="http://schemas.microsoft.com/office/drawing/2014/main" id="{47A35C17-FC3E-9DEE-53D1-BFC5EDAF2A98}"/>
              </a:ext>
            </a:extLst>
          </p:cNvPr>
          <p:cNvCxnSpPr>
            <a:cxnSpLocks/>
            <a:stCxn id="57" idx="2"/>
            <a:endCxn id="9" idx="0"/>
          </p:cNvCxnSpPr>
          <p:nvPr/>
        </p:nvCxnSpPr>
        <p:spPr>
          <a:xfrm>
            <a:off x="8942814" y="2865189"/>
            <a:ext cx="7456" cy="226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Đường kết nối Mũi tên Thẳng 2">
            <a:extLst>
              <a:ext uri="{FF2B5EF4-FFF2-40B4-BE49-F238E27FC236}">
                <a16:creationId xmlns:a16="http://schemas.microsoft.com/office/drawing/2014/main" id="{0F7F95C3-B89A-6970-C3B7-135BA56C060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950270" y="3806093"/>
            <a:ext cx="0" cy="177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2">
            <a:extLst>
              <a:ext uri="{FF2B5EF4-FFF2-40B4-BE49-F238E27FC236}">
                <a16:creationId xmlns:a16="http://schemas.microsoft.com/office/drawing/2014/main" id="{5F18B736-2D18-C941-B1D7-9E5B5F75E38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950270" y="4697999"/>
            <a:ext cx="0" cy="174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0FF0EB-2499-DEFD-B2C5-94DEFFFB7474}"/>
              </a:ext>
            </a:extLst>
          </p:cNvPr>
          <p:cNvSpPr txBox="1"/>
          <p:nvPr/>
        </p:nvSpPr>
        <p:spPr>
          <a:xfrm>
            <a:off x="2096536" y="5051104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Pool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ình chữ nhật 84">
                <a:extLst>
                  <a:ext uri="{FF2B5EF4-FFF2-40B4-BE49-F238E27FC236}">
                    <a16:creationId xmlns:a16="http://schemas.microsoft.com/office/drawing/2014/main" id="{EFF9F8D5-982D-421C-CBA3-E992D663D05D}"/>
                  </a:ext>
                </a:extLst>
              </p:cNvPr>
              <p:cNvSpPr/>
              <p:nvPr/>
            </p:nvSpPr>
            <p:spPr>
              <a:xfrm>
                <a:off x="2096536" y="3746808"/>
                <a:ext cx="512396" cy="5673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V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Hình chữ nhật 84">
                <a:extLst>
                  <a:ext uri="{FF2B5EF4-FFF2-40B4-BE49-F238E27FC236}">
                    <a16:creationId xmlns:a16="http://schemas.microsoft.com/office/drawing/2014/main" id="{EFF9F8D5-982D-421C-CBA3-E992D663D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36" y="3746808"/>
                <a:ext cx="512396" cy="567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4">
                <a:extLst>
                  <a:ext uri="{FF2B5EF4-FFF2-40B4-BE49-F238E27FC236}">
                    <a16:creationId xmlns:a16="http://schemas.microsoft.com/office/drawing/2014/main" id="{577D50A7-C221-5D94-E96B-78B59B294090}"/>
                  </a:ext>
                </a:extLst>
              </p:cNvPr>
              <p:cNvSpPr/>
              <p:nvPr/>
            </p:nvSpPr>
            <p:spPr>
              <a:xfrm>
                <a:off x="2712677" y="3748706"/>
                <a:ext cx="512385" cy="567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4">
                <a:extLst>
                  <a:ext uri="{FF2B5EF4-FFF2-40B4-BE49-F238E27FC236}">
                    <a16:creationId xmlns:a16="http://schemas.microsoft.com/office/drawing/2014/main" id="{577D50A7-C221-5D94-E96B-78B59B294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77" y="3748706"/>
                <a:ext cx="512385" cy="567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84">
                <a:extLst>
                  <a:ext uri="{FF2B5EF4-FFF2-40B4-BE49-F238E27FC236}">
                    <a16:creationId xmlns:a16="http://schemas.microsoft.com/office/drawing/2014/main" id="{B84CF852-4C07-7EF4-8A79-9FB5908CB661}"/>
                  </a:ext>
                </a:extLst>
              </p:cNvPr>
              <p:cNvSpPr/>
              <p:nvPr/>
            </p:nvSpPr>
            <p:spPr>
              <a:xfrm>
                <a:off x="2096536" y="4396545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84">
                <a:extLst>
                  <a:ext uri="{FF2B5EF4-FFF2-40B4-BE49-F238E27FC236}">
                    <a16:creationId xmlns:a16="http://schemas.microsoft.com/office/drawing/2014/main" id="{B84CF852-4C07-7EF4-8A79-9FB5908C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36" y="4396545"/>
                <a:ext cx="512400" cy="567362"/>
              </a:xfrm>
              <a:prstGeom prst="rect">
                <a:avLst/>
              </a:prstGeom>
              <a:blipFill>
                <a:blip r:embed="rId4"/>
                <a:stretch>
                  <a:fillRect l="-9524" r="-2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84">
                <a:extLst>
                  <a:ext uri="{FF2B5EF4-FFF2-40B4-BE49-F238E27FC236}">
                    <a16:creationId xmlns:a16="http://schemas.microsoft.com/office/drawing/2014/main" id="{00222615-A993-45B4-4341-25E715B8DD78}"/>
                  </a:ext>
                </a:extLst>
              </p:cNvPr>
              <p:cNvSpPr/>
              <p:nvPr/>
            </p:nvSpPr>
            <p:spPr>
              <a:xfrm>
                <a:off x="2712662" y="4396410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84">
                <a:extLst>
                  <a:ext uri="{FF2B5EF4-FFF2-40B4-BE49-F238E27FC236}">
                    <a16:creationId xmlns:a16="http://schemas.microsoft.com/office/drawing/2014/main" id="{00222615-A993-45B4-4341-25E715B8D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62" y="4396410"/>
                <a:ext cx="512400" cy="567362"/>
              </a:xfrm>
              <a:prstGeom prst="rect">
                <a:avLst/>
              </a:prstGeom>
              <a:blipFill>
                <a:blip r:embed="rId5"/>
                <a:stretch>
                  <a:fillRect l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4">
                <a:extLst>
                  <a:ext uri="{FF2B5EF4-FFF2-40B4-BE49-F238E27FC236}">
                    <a16:creationId xmlns:a16="http://schemas.microsoft.com/office/drawing/2014/main" id="{38D7C9DA-DA31-4C91-AFC1-F6CA5C8ED1E7}"/>
                  </a:ext>
                </a:extLst>
              </p:cNvPr>
              <p:cNvSpPr/>
              <p:nvPr/>
            </p:nvSpPr>
            <p:spPr>
              <a:xfrm>
                <a:off x="3324330" y="4396410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4">
                <a:extLst>
                  <a:ext uri="{FF2B5EF4-FFF2-40B4-BE49-F238E27FC236}">
                    <a16:creationId xmlns:a16="http://schemas.microsoft.com/office/drawing/2014/main" id="{38D7C9DA-DA31-4C91-AFC1-F6CA5C8ED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0" y="4396410"/>
                <a:ext cx="512400" cy="567362"/>
              </a:xfrm>
              <a:prstGeom prst="rect">
                <a:avLst/>
              </a:prstGeom>
              <a:blipFill>
                <a:blip r:embed="rId6"/>
                <a:stretch>
                  <a:fillRect l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BB0207F-4168-D72B-73B7-D8ACD91F5DAD}"/>
              </a:ext>
            </a:extLst>
          </p:cNvPr>
          <p:cNvSpPr txBox="1"/>
          <p:nvPr/>
        </p:nvSpPr>
        <p:spPr>
          <a:xfrm>
            <a:off x="3305620" y="3803071"/>
            <a:ext cx="5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6579EAA-4270-A07D-8D79-FD12EE8E8F58}"/>
              </a:ext>
            </a:extLst>
          </p:cNvPr>
          <p:cNvSpPr/>
          <p:nvPr/>
        </p:nvSpPr>
        <p:spPr>
          <a:xfrm>
            <a:off x="3935097" y="3746808"/>
            <a:ext cx="260943" cy="1216964"/>
          </a:xfrm>
          <a:prstGeom prst="rightBrace">
            <a:avLst>
              <a:gd name="adj1" fmla="val 6246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6B14064-FE68-1A6E-45CF-4655DE87EB83}"/>
              </a:ext>
            </a:extLst>
          </p:cNvPr>
          <p:cNvSpPr/>
          <p:nvPr/>
        </p:nvSpPr>
        <p:spPr>
          <a:xfrm rot="10800000">
            <a:off x="1739728" y="3746808"/>
            <a:ext cx="260943" cy="1216964"/>
          </a:xfrm>
          <a:prstGeom prst="rightBrace">
            <a:avLst>
              <a:gd name="adj1" fmla="val 6246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2">
            <a:extLst>
              <a:ext uri="{FF2B5EF4-FFF2-40B4-BE49-F238E27FC236}">
                <a16:creationId xmlns:a16="http://schemas.microsoft.com/office/drawing/2014/main" id="{D42CC61C-E0CC-0195-D398-67D6ED377DD0}"/>
              </a:ext>
            </a:extLst>
          </p:cNvPr>
          <p:cNvCxnSpPr>
            <a:cxnSpLocks/>
            <a:stCxn id="29" idx="0"/>
            <a:endCxn id="6" idx="2"/>
          </p:cNvCxnSpPr>
          <p:nvPr/>
        </p:nvCxnSpPr>
        <p:spPr>
          <a:xfrm flipH="1" flipV="1">
            <a:off x="2965988" y="2743507"/>
            <a:ext cx="2882" cy="100519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Đường kết nối Mũi tên Thẳng 2">
            <a:extLst>
              <a:ext uri="{FF2B5EF4-FFF2-40B4-BE49-F238E27FC236}">
                <a16:creationId xmlns:a16="http://schemas.microsoft.com/office/drawing/2014/main" id="{67215FBE-D199-754E-6DFD-D705378EBEBA}"/>
              </a:ext>
            </a:extLst>
          </p:cNvPr>
          <p:cNvCxnSpPr>
            <a:cxnSpLocks/>
            <a:stCxn id="42" idx="2"/>
            <a:endCxn id="6" idx="0"/>
          </p:cNvCxnSpPr>
          <p:nvPr/>
        </p:nvCxnSpPr>
        <p:spPr>
          <a:xfrm>
            <a:off x="2965984" y="1749500"/>
            <a:ext cx="4" cy="28005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84">
            <a:extLst>
              <a:ext uri="{FF2B5EF4-FFF2-40B4-BE49-F238E27FC236}">
                <a16:creationId xmlns:a16="http://schemas.microsoft.com/office/drawing/2014/main" id="{4C396309-BC04-AE5E-618E-E7F615DFC009}"/>
              </a:ext>
            </a:extLst>
          </p:cNvPr>
          <p:cNvSpPr/>
          <p:nvPr/>
        </p:nvSpPr>
        <p:spPr>
          <a:xfrm>
            <a:off x="2186016" y="1182142"/>
            <a:ext cx="1559935" cy="567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parameter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28DC17-50E8-548D-B23F-8B4AB7E97482}"/>
              </a:ext>
            </a:extLst>
          </p:cNvPr>
          <p:cNvSpPr/>
          <p:nvPr/>
        </p:nvSpPr>
        <p:spPr>
          <a:xfrm>
            <a:off x="119744" y="2029555"/>
            <a:ext cx="1445812" cy="713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cxnSp>
        <p:nvCxnSpPr>
          <p:cNvPr id="48" name="Đường kết nối Mũi tên Thẳng 2">
            <a:extLst>
              <a:ext uri="{FF2B5EF4-FFF2-40B4-BE49-F238E27FC236}">
                <a16:creationId xmlns:a16="http://schemas.microsoft.com/office/drawing/2014/main" id="{4C80E008-7F8E-D155-C873-BD1A00DACD2A}"/>
              </a:ext>
            </a:extLst>
          </p:cNvPr>
          <p:cNvCxnSpPr>
            <a:cxnSpLocks/>
            <a:stCxn id="47" idx="6"/>
            <a:endCxn id="6" idx="1"/>
          </p:cNvCxnSpPr>
          <p:nvPr/>
        </p:nvCxnSpPr>
        <p:spPr>
          <a:xfrm>
            <a:off x="1565556" y="2386531"/>
            <a:ext cx="620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D98B071-07F5-4BCF-CDAF-7C1975D5F025}"/>
              </a:ext>
            </a:extLst>
          </p:cNvPr>
          <p:cNvCxnSpPr>
            <a:cxnSpLocks/>
            <a:stCxn id="11" idx="1"/>
            <a:endCxn id="7" idx="2"/>
          </p:cNvCxnSpPr>
          <p:nvPr/>
        </p:nvCxnSpPr>
        <p:spPr>
          <a:xfrm rot="10800000">
            <a:off x="6304644" y="2743507"/>
            <a:ext cx="1616916" cy="248626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C1782A-6ABB-3CDB-8BDD-ABBE46BB5543}"/>
              </a:ext>
            </a:extLst>
          </p:cNvPr>
          <p:cNvSpPr txBox="1"/>
          <p:nvPr/>
        </p:nvSpPr>
        <p:spPr>
          <a:xfrm>
            <a:off x="6150920" y="4839933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New circuits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8E08C6-FFDB-7184-4E5B-E8374A2C80BC}"/>
              </a:ext>
            </a:extLst>
          </p:cNvPr>
          <p:cNvSpPr txBox="1"/>
          <p:nvPr/>
        </p:nvSpPr>
        <p:spPr>
          <a:xfrm>
            <a:off x="3633127" y="2039929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Initial circuits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91592D0D-C438-45C5-ACCF-D93149CDE1FE}"/>
              </a:ext>
            </a:extLst>
          </p:cNvPr>
          <p:cNvSpPr/>
          <p:nvPr/>
        </p:nvSpPr>
        <p:spPr>
          <a:xfrm>
            <a:off x="7793464" y="1907873"/>
            <a:ext cx="2298700" cy="95731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Conditional sastified?</a:t>
            </a:r>
          </a:p>
        </p:txBody>
      </p:sp>
      <p:cxnSp>
        <p:nvCxnSpPr>
          <p:cNvPr id="58" name="Đường kết nối Mũi tên Thẳng 2">
            <a:extLst>
              <a:ext uri="{FF2B5EF4-FFF2-40B4-BE49-F238E27FC236}">
                <a16:creationId xmlns:a16="http://schemas.microsoft.com/office/drawing/2014/main" id="{5C6E52FD-3E0B-606F-6752-44C09656ED43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7333354" y="2386531"/>
            <a:ext cx="4601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3887D47-A528-17E0-9C52-8D266514EB70}"/>
              </a:ext>
            </a:extLst>
          </p:cNvPr>
          <p:cNvSpPr/>
          <p:nvPr/>
        </p:nvSpPr>
        <p:spPr>
          <a:xfrm>
            <a:off x="11580983" y="2029555"/>
            <a:ext cx="1445812" cy="713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62" name="Đường kết nối Mũi tên Thẳng 2">
            <a:extLst>
              <a:ext uri="{FF2B5EF4-FFF2-40B4-BE49-F238E27FC236}">
                <a16:creationId xmlns:a16="http://schemas.microsoft.com/office/drawing/2014/main" id="{ABA0E6AB-6179-E8BF-A57F-A8B592319127}"/>
              </a:ext>
            </a:extLst>
          </p:cNvPr>
          <p:cNvCxnSpPr>
            <a:cxnSpLocks/>
            <a:stCxn id="57" idx="3"/>
            <a:endCxn id="61" idx="2"/>
          </p:cNvCxnSpPr>
          <p:nvPr/>
        </p:nvCxnSpPr>
        <p:spPr>
          <a:xfrm>
            <a:off x="10092164" y="2386531"/>
            <a:ext cx="14888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792BA7C-28C3-145E-1C83-5337995547C3}"/>
              </a:ext>
            </a:extLst>
          </p:cNvPr>
          <p:cNvSpPr txBox="1"/>
          <p:nvPr/>
        </p:nvSpPr>
        <p:spPr>
          <a:xfrm>
            <a:off x="9840794" y="2029555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Optimal ansatz</a:t>
            </a:r>
          </a:p>
        </p:txBody>
      </p:sp>
      <p:cxnSp>
        <p:nvCxnSpPr>
          <p:cNvPr id="85" name="Đường kết nối Mũi tên Thẳng 2">
            <a:extLst>
              <a:ext uri="{FF2B5EF4-FFF2-40B4-BE49-F238E27FC236}">
                <a16:creationId xmlns:a16="http://schemas.microsoft.com/office/drawing/2014/main" id="{D70B3D7E-2BE5-024C-2C11-E2F74520864D}"/>
              </a:ext>
            </a:extLst>
          </p:cNvPr>
          <p:cNvCxnSpPr>
            <a:cxnSpLocks/>
            <a:stCxn id="34" idx="1"/>
            <a:endCxn id="10" idx="1"/>
          </p:cNvCxnSpPr>
          <p:nvPr/>
        </p:nvCxnSpPr>
        <p:spPr>
          <a:xfrm flipV="1">
            <a:off x="4196040" y="4341023"/>
            <a:ext cx="3725520" cy="1426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42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84">
            <a:extLst>
              <a:ext uri="{FF2B5EF4-FFF2-40B4-BE49-F238E27FC236}">
                <a16:creationId xmlns:a16="http://schemas.microsoft.com/office/drawing/2014/main" id="{B5209FF1-6E17-5AAC-2D3E-125A24454BCA}"/>
              </a:ext>
            </a:extLst>
          </p:cNvPr>
          <p:cNvSpPr/>
          <p:nvPr/>
        </p:nvSpPr>
        <p:spPr>
          <a:xfrm>
            <a:off x="2186016" y="2029555"/>
            <a:ext cx="1559944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population</a:t>
            </a:r>
          </a:p>
        </p:txBody>
      </p:sp>
      <p:sp>
        <p:nvSpPr>
          <p:cNvPr id="7" name="Hình chữ nhật 84">
            <a:extLst>
              <a:ext uri="{FF2B5EF4-FFF2-40B4-BE49-F238E27FC236}">
                <a16:creationId xmlns:a16="http://schemas.microsoft.com/office/drawing/2014/main" id="{914FE0C3-6140-8604-8378-0C7B553CAFD0}"/>
              </a:ext>
            </a:extLst>
          </p:cNvPr>
          <p:cNvSpPr/>
          <p:nvPr/>
        </p:nvSpPr>
        <p:spPr>
          <a:xfrm>
            <a:off x="167615" y="3511803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shortened QC process</a:t>
            </a:r>
          </a:p>
        </p:txBody>
      </p:sp>
      <p:sp>
        <p:nvSpPr>
          <p:cNvPr id="9" name="Hình chữ nhật 84">
            <a:extLst>
              <a:ext uri="{FF2B5EF4-FFF2-40B4-BE49-F238E27FC236}">
                <a16:creationId xmlns:a16="http://schemas.microsoft.com/office/drawing/2014/main" id="{E0708E9E-3FD7-5ECD-4F74-F160D17B2851}"/>
              </a:ext>
            </a:extLst>
          </p:cNvPr>
          <p:cNvSpPr/>
          <p:nvPr/>
        </p:nvSpPr>
        <p:spPr>
          <a:xfrm>
            <a:off x="2813241" y="4574389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Elitist selection</a:t>
            </a:r>
          </a:p>
        </p:txBody>
      </p:sp>
      <p:sp>
        <p:nvSpPr>
          <p:cNvPr id="10" name="Hình chữ nhật 84">
            <a:extLst>
              <a:ext uri="{FF2B5EF4-FFF2-40B4-BE49-F238E27FC236}">
                <a16:creationId xmlns:a16="http://schemas.microsoft.com/office/drawing/2014/main" id="{1E778FBB-56E8-770F-853B-E9B280082569}"/>
              </a:ext>
            </a:extLst>
          </p:cNvPr>
          <p:cNvSpPr/>
          <p:nvPr/>
        </p:nvSpPr>
        <p:spPr>
          <a:xfrm>
            <a:off x="2813241" y="5466295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One-point crossover</a:t>
            </a:r>
          </a:p>
        </p:txBody>
      </p:sp>
      <p:sp>
        <p:nvSpPr>
          <p:cNvPr id="11" name="Hình chữ nhật 84">
            <a:extLst>
              <a:ext uri="{FF2B5EF4-FFF2-40B4-BE49-F238E27FC236}">
                <a16:creationId xmlns:a16="http://schemas.microsoft.com/office/drawing/2014/main" id="{66B44F53-D957-14F4-0A10-1703C913471B}"/>
              </a:ext>
            </a:extLst>
          </p:cNvPr>
          <p:cNvSpPr/>
          <p:nvPr/>
        </p:nvSpPr>
        <p:spPr>
          <a:xfrm>
            <a:off x="2813241" y="6355041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Bit-flip mutate</a:t>
            </a:r>
          </a:p>
        </p:txBody>
      </p:sp>
      <p:cxnSp>
        <p:nvCxnSpPr>
          <p:cNvPr id="14" name="Đường kết nối Mũi tên Thẳng 2">
            <a:extLst>
              <a:ext uri="{FF2B5EF4-FFF2-40B4-BE49-F238E27FC236}">
                <a16:creationId xmlns:a16="http://schemas.microsoft.com/office/drawing/2014/main" id="{47A35C17-FC3E-9DEE-53D1-BFC5EDAF2A98}"/>
              </a:ext>
            </a:extLst>
          </p:cNvPr>
          <p:cNvCxnSpPr>
            <a:cxnSpLocks/>
            <a:stCxn id="57" idx="2"/>
            <a:endCxn id="9" idx="0"/>
          </p:cNvCxnSpPr>
          <p:nvPr/>
        </p:nvCxnSpPr>
        <p:spPr>
          <a:xfrm>
            <a:off x="3834495" y="4347437"/>
            <a:ext cx="7456" cy="226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Đường kết nối Mũi tên Thẳng 2">
            <a:extLst>
              <a:ext uri="{FF2B5EF4-FFF2-40B4-BE49-F238E27FC236}">
                <a16:creationId xmlns:a16="http://schemas.microsoft.com/office/drawing/2014/main" id="{0F7F95C3-B89A-6970-C3B7-135BA56C060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41951" y="5288341"/>
            <a:ext cx="0" cy="177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2">
            <a:extLst>
              <a:ext uri="{FF2B5EF4-FFF2-40B4-BE49-F238E27FC236}">
                <a16:creationId xmlns:a16="http://schemas.microsoft.com/office/drawing/2014/main" id="{5F18B736-2D18-C941-B1D7-9E5B5F75E38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841951" y="6180247"/>
            <a:ext cx="0" cy="174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0FF0EB-2499-DEFD-B2C5-94DEFFFB7474}"/>
              </a:ext>
            </a:extLst>
          </p:cNvPr>
          <p:cNvSpPr txBox="1"/>
          <p:nvPr/>
        </p:nvSpPr>
        <p:spPr>
          <a:xfrm>
            <a:off x="4614237" y="3051512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Pool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ình chữ nhật 84">
                <a:extLst>
                  <a:ext uri="{FF2B5EF4-FFF2-40B4-BE49-F238E27FC236}">
                    <a16:creationId xmlns:a16="http://schemas.microsoft.com/office/drawing/2014/main" id="{EFF9F8D5-982D-421C-CBA3-E992D663D05D}"/>
                  </a:ext>
                </a:extLst>
              </p:cNvPr>
              <p:cNvSpPr/>
              <p:nvPr/>
            </p:nvSpPr>
            <p:spPr>
              <a:xfrm>
                <a:off x="4612006" y="1776216"/>
                <a:ext cx="512396" cy="5673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V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Hình chữ nhật 84">
                <a:extLst>
                  <a:ext uri="{FF2B5EF4-FFF2-40B4-BE49-F238E27FC236}">
                    <a16:creationId xmlns:a16="http://schemas.microsoft.com/office/drawing/2014/main" id="{EFF9F8D5-982D-421C-CBA3-E992D663D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06" y="1776216"/>
                <a:ext cx="512396" cy="567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4">
                <a:extLst>
                  <a:ext uri="{FF2B5EF4-FFF2-40B4-BE49-F238E27FC236}">
                    <a16:creationId xmlns:a16="http://schemas.microsoft.com/office/drawing/2014/main" id="{577D50A7-C221-5D94-E96B-78B59B294090}"/>
                  </a:ext>
                </a:extLst>
              </p:cNvPr>
              <p:cNvSpPr/>
              <p:nvPr/>
            </p:nvSpPr>
            <p:spPr>
              <a:xfrm>
                <a:off x="5228147" y="1778114"/>
                <a:ext cx="512385" cy="567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4">
                <a:extLst>
                  <a:ext uri="{FF2B5EF4-FFF2-40B4-BE49-F238E27FC236}">
                    <a16:creationId xmlns:a16="http://schemas.microsoft.com/office/drawing/2014/main" id="{577D50A7-C221-5D94-E96B-78B59B294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47" y="1778114"/>
                <a:ext cx="512385" cy="567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84">
                <a:extLst>
                  <a:ext uri="{FF2B5EF4-FFF2-40B4-BE49-F238E27FC236}">
                    <a16:creationId xmlns:a16="http://schemas.microsoft.com/office/drawing/2014/main" id="{B84CF852-4C07-7EF4-8A79-9FB5908CB661}"/>
                  </a:ext>
                </a:extLst>
              </p:cNvPr>
              <p:cNvSpPr/>
              <p:nvPr/>
            </p:nvSpPr>
            <p:spPr>
              <a:xfrm>
                <a:off x="4612006" y="2425953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84">
                <a:extLst>
                  <a:ext uri="{FF2B5EF4-FFF2-40B4-BE49-F238E27FC236}">
                    <a16:creationId xmlns:a16="http://schemas.microsoft.com/office/drawing/2014/main" id="{B84CF852-4C07-7EF4-8A79-9FB5908C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06" y="2425953"/>
                <a:ext cx="512400" cy="567362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84">
                <a:extLst>
                  <a:ext uri="{FF2B5EF4-FFF2-40B4-BE49-F238E27FC236}">
                    <a16:creationId xmlns:a16="http://schemas.microsoft.com/office/drawing/2014/main" id="{00222615-A993-45B4-4341-25E715B8DD78}"/>
                  </a:ext>
                </a:extLst>
              </p:cNvPr>
              <p:cNvSpPr/>
              <p:nvPr/>
            </p:nvSpPr>
            <p:spPr>
              <a:xfrm>
                <a:off x="5228132" y="2425818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84">
                <a:extLst>
                  <a:ext uri="{FF2B5EF4-FFF2-40B4-BE49-F238E27FC236}">
                    <a16:creationId xmlns:a16="http://schemas.microsoft.com/office/drawing/2014/main" id="{00222615-A993-45B4-4341-25E715B8D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32" y="2425818"/>
                <a:ext cx="512400" cy="567362"/>
              </a:xfrm>
              <a:prstGeom prst="rect">
                <a:avLst/>
              </a:prstGeom>
              <a:blipFill>
                <a:blip r:embed="rId5"/>
                <a:stretch>
                  <a:fillRect l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4">
                <a:extLst>
                  <a:ext uri="{FF2B5EF4-FFF2-40B4-BE49-F238E27FC236}">
                    <a16:creationId xmlns:a16="http://schemas.microsoft.com/office/drawing/2014/main" id="{38D7C9DA-DA31-4C91-AFC1-F6CA5C8ED1E7}"/>
                  </a:ext>
                </a:extLst>
              </p:cNvPr>
              <p:cNvSpPr/>
              <p:nvPr/>
            </p:nvSpPr>
            <p:spPr>
              <a:xfrm>
                <a:off x="5839800" y="2425818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4">
                <a:extLst>
                  <a:ext uri="{FF2B5EF4-FFF2-40B4-BE49-F238E27FC236}">
                    <a16:creationId xmlns:a16="http://schemas.microsoft.com/office/drawing/2014/main" id="{38D7C9DA-DA31-4C91-AFC1-F6CA5C8ED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800" y="2425818"/>
                <a:ext cx="512400" cy="567362"/>
              </a:xfrm>
              <a:prstGeom prst="rect">
                <a:avLst/>
              </a:prstGeom>
              <a:blipFill>
                <a:blip r:embed="rId6"/>
                <a:stretch>
                  <a:fillRect l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BB0207F-4168-D72B-73B7-D8ACD91F5DAD}"/>
              </a:ext>
            </a:extLst>
          </p:cNvPr>
          <p:cNvSpPr txBox="1"/>
          <p:nvPr/>
        </p:nvSpPr>
        <p:spPr>
          <a:xfrm>
            <a:off x="5821090" y="1832479"/>
            <a:ext cx="5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6579EAA-4270-A07D-8D79-FD12EE8E8F58}"/>
              </a:ext>
            </a:extLst>
          </p:cNvPr>
          <p:cNvSpPr/>
          <p:nvPr/>
        </p:nvSpPr>
        <p:spPr>
          <a:xfrm>
            <a:off x="6450567" y="1776216"/>
            <a:ext cx="260943" cy="1216964"/>
          </a:xfrm>
          <a:prstGeom prst="rightBrace">
            <a:avLst>
              <a:gd name="adj1" fmla="val 6246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6B14064-FE68-1A6E-45CF-4655DE87EB83}"/>
              </a:ext>
            </a:extLst>
          </p:cNvPr>
          <p:cNvSpPr/>
          <p:nvPr/>
        </p:nvSpPr>
        <p:spPr>
          <a:xfrm rot="10800000">
            <a:off x="4255198" y="1776216"/>
            <a:ext cx="260943" cy="1216964"/>
          </a:xfrm>
          <a:prstGeom prst="rightBrace">
            <a:avLst>
              <a:gd name="adj1" fmla="val 6246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Đường kết nối Mũi tên Thẳng 2">
            <a:extLst>
              <a:ext uri="{FF2B5EF4-FFF2-40B4-BE49-F238E27FC236}">
                <a16:creationId xmlns:a16="http://schemas.microsoft.com/office/drawing/2014/main" id="{67215FBE-D199-754E-6DFD-D705378EBEBA}"/>
              </a:ext>
            </a:extLst>
          </p:cNvPr>
          <p:cNvCxnSpPr>
            <a:cxnSpLocks/>
            <a:stCxn id="42" idx="2"/>
            <a:endCxn id="6" idx="0"/>
          </p:cNvCxnSpPr>
          <p:nvPr/>
        </p:nvCxnSpPr>
        <p:spPr>
          <a:xfrm>
            <a:off x="2965984" y="1749500"/>
            <a:ext cx="4" cy="28005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84">
            <a:extLst>
              <a:ext uri="{FF2B5EF4-FFF2-40B4-BE49-F238E27FC236}">
                <a16:creationId xmlns:a16="http://schemas.microsoft.com/office/drawing/2014/main" id="{4C396309-BC04-AE5E-618E-E7F615DFC009}"/>
              </a:ext>
            </a:extLst>
          </p:cNvPr>
          <p:cNvSpPr/>
          <p:nvPr/>
        </p:nvSpPr>
        <p:spPr>
          <a:xfrm>
            <a:off x="2186016" y="1182142"/>
            <a:ext cx="1559935" cy="567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parameter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28DC17-50E8-548D-B23F-8B4AB7E97482}"/>
              </a:ext>
            </a:extLst>
          </p:cNvPr>
          <p:cNvSpPr/>
          <p:nvPr/>
        </p:nvSpPr>
        <p:spPr>
          <a:xfrm>
            <a:off x="119744" y="2029555"/>
            <a:ext cx="1445812" cy="713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cxnSp>
        <p:nvCxnSpPr>
          <p:cNvPr id="48" name="Đường kết nối Mũi tên Thẳng 2">
            <a:extLst>
              <a:ext uri="{FF2B5EF4-FFF2-40B4-BE49-F238E27FC236}">
                <a16:creationId xmlns:a16="http://schemas.microsoft.com/office/drawing/2014/main" id="{4C80E008-7F8E-D155-C873-BD1A00DACD2A}"/>
              </a:ext>
            </a:extLst>
          </p:cNvPr>
          <p:cNvCxnSpPr>
            <a:cxnSpLocks/>
            <a:stCxn id="47" idx="6"/>
            <a:endCxn id="6" idx="1"/>
          </p:cNvCxnSpPr>
          <p:nvPr/>
        </p:nvCxnSpPr>
        <p:spPr>
          <a:xfrm>
            <a:off x="1565556" y="2386531"/>
            <a:ext cx="620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D98B071-07F5-4BCF-CDAF-7C1975D5F025}"/>
              </a:ext>
            </a:extLst>
          </p:cNvPr>
          <p:cNvCxnSpPr>
            <a:cxnSpLocks/>
            <a:stCxn id="11" idx="1"/>
            <a:endCxn id="7" idx="2"/>
          </p:cNvCxnSpPr>
          <p:nvPr/>
        </p:nvCxnSpPr>
        <p:spPr>
          <a:xfrm rot="10800000">
            <a:off x="1196325" y="4225755"/>
            <a:ext cx="1616916" cy="248626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C1782A-6ABB-3CDB-8BDD-ABBE46BB5543}"/>
              </a:ext>
            </a:extLst>
          </p:cNvPr>
          <p:cNvSpPr txBox="1"/>
          <p:nvPr/>
        </p:nvSpPr>
        <p:spPr>
          <a:xfrm>
            <a:off x="1042601" y="6322181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New population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91592D0D-C438-45C5-ACCF-D93149CDE1FE}"/>
              </a:ext>
            </a:extLst>
          </p:cNvPr>
          <p:cNvSpPr/>
          <p:nvPr/>
        </p:nvSpPr>
        <p:spPr>
          <a:xfrm>
            <a:off x="2685145" y="3390121"/>
            <a:ext cx="2298700" cy="95731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Conditional sastified?</a:t>
            </a:r>
          </a:p>
        </p:txBody>
      </p:sp>
      <p:cxnSp>
        <p:nvCxnSpPr>
          <p:cNvPr id="58" name="Đường kết nối Mũi tên Thẳng 2">
            <a:extLst>
              <a:ext uri="{FF2B5EF4-FFF2-40B4-BE49-F238E27FC236}">
                <a16:creationId xmlns:a16="http://schemas.microsoft.com/office/drawing/2014/main" id="{5C6E52FD-3E0B-606F-6752-44C09656ED43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2225035" y="3868779"/>
            <a:ext cx="4601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3887D47-A528-17E0-9C52-8D266514EB70}"/>
              </a:ext>
            </a:extLst>
          </p:cNvPr>
          <p:cNvSpPr/>
          <p:nvPr/>
        </p:nvSpPr>
        <p:spPr>
          <a:xfrm>
            <a:off x="5265698" y="3507845"/>
            <a:ext cx="1445812" cy="713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62" name="Đường kết nối Mũi tên Thẳng 2">
            <a:extLst>
              <a:ext uri="{FF2B5EF4-FFF2-40B4-BE49-F238E27FC236}">
                <a16:creationId xmlns:a16="http://schemas.microsoft.com/office/drawing/2014/main" id="{ABA0E6AB-6179-E8BF-A57F-A8B592319127}"/>
              </a:ext>
            </a:extLst>
          </p:cNvPr>
          <p:cNvCxnSpPr>
            <a:cxnSpLocks/>
            <a:stCxn id="57" idx="3"/>
            <a:endCxn id="61" idx="2"/>
          </p:cNvCxnSpPr>
          <p:nvPr/>
        </p:nvCxnSpPr>
        <p:spPr>
          <a:xfrm flipV="1">
            <a:off x="4983845" y="3864821"/>
            <a:ext cx="281853" cy="3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BC3F2EE-7195-A659-3E9F-BAD0EDB59BA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697009" y="2242824"/>
            <a:ext cx="768296" cy="17696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Đường kết nối Mũi tên Thẳng 2">
            <a:extLst>
              <a:ext uri="{FF2B5EF4-FFF2-40B4-BE49-F238E27FC236}">
                <a16:creationId xmlns:a16="http://schemas.microsoft.com/office/drawing/2014/main" id="{BCD23DD2-AD10-173F-E42F-D3862282331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745960" y="2384698"/>
            <a:ext cx="562244" cy="183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5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E27-DC6C-779D-43D6-C7975982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Prob: reconstruct </a:t>
            </a:r>
            <a:r>
              <a:rPr lang="en-US"/>
              <a:t>arbitrary</a:t>
            </a:r>
            <a:r>
              <a:rPr lang="en-VN"/>
              <a:t>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53F9E-9602-F299-27B5-7A4C1490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2</a:t>
            </a:fld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BB6A0-A449-62BE-4729-4220B197C185}"/>
              </a:ext>
            </a:extLst>
          </p:cNvPr>
          <p:cNvSpPr txBox="1"/>
          <p:nvPr/>
        </p:nvSpPr>
        <p:spPr>
          <a:xfrm>
            <a:off x="838200" y="6323598"/>
            <a:ext cx="8545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vi-VN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Schuld and F. Petruccione, Machine learning with quantum computers (Springer, 2021).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B66022-4516-642B-740C-4C7B8295B7B8}"/>
              </a:ext>
            </a:extLst>
          </p:cNvPr>
          <p:cNvSpPr txBox="1"/>
          <p:nvPr/>
        </p:nvSpPr>
        <p:spPr>
          <a:xfrm>
            <a:off x="7315200" y="1600199"/>
            <a:ext cx="4201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VN" sz="2800" b="1">
                <a:solidFill>
                  <a:srgbClr val="FF0000"/>
                </a:solidFill>
              </a:rPr>
              <a:t>Encoding</a:t>
            </a:r>
            <a:r>
              <a:rPr lang="en-VN" sz="2800"/>
              <a:t> desired state into quantum circuit is an important component in quantum machine learning problems.</a:t>
            </a:r>
          </a:p>
        </p:txBody>
      </p:sp>
      <p:pic>
        <p:nvPicPr>
          <p:cNvPr id="27" name="Content Placeholder 6">
            <a:extLst>
              <a:ext uri="{FF2B5EF4-FFF2-40B4-BE49-F238E27FC236}">
                <a16:creationId xmlns:a16="http://schemas.microsoft.com/office/drawing/2014/main" id="{3A785BAD-982E-D1B3-ED9B-4FDE84F8A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171" y="1600199"/>
            <a:ext cx="5453743" cy="3831554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22DAA8E-E14D-E7FD-FF40-32AA499DC7E6}"/>
              </a:ext>
            </a:extLst>
          </p:cNvPr>
          <p:cNvSpPr txBox="1"/>
          <p:nvPr/>
        </p:nvSpPr>
        <p:spPr>
          <a:xfrm>
            <a:off x="838200" y="5912010"/>
            <a:ext cx="8931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VN" b="1">
                <a:solidFill>
                  <a:srgbClr val="FF0000"/>
                </a:solidFill>
              </a:rPr>
              <a:t>Fig 1.1</a:t>
            </a:r>
            <a:r>
              <a:rPr lang="en-VN"/>
              <a:t>. </a:t>
            </a:r>
            <a:r>
              <a:rPr lang="en-VN" b="1"/>
              <a:t>Hybrid </a:t>
            </a:r>
            <a:r>
              <a:rPr lang="en-VN"/>
              <a:t>model</a:t>
            </a:r>
            <a:r>
              <a:rPr lang="en-VN" b="1"/>
              <a:t> [1]</a:t>
            </a:r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F9AEBB-8530-22C1-D9A1-84455CE95C54}"/>
              </a:ext>
            </a:extLst>
          </p:cNvPr>
          <p:cNvSpPr/>
          <p:nvPr/>
        </p:nvSpPr>
        <p:spPr>
          <a:xfrm>
            <a:off x="2013856" y="4185401"/>
            <a:ext cx="1534886" cy="626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80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1D06AF-B439-D464-D70E-CE3F6098EDC8}"/>
              </a:ext>
            </a:extLst>
          </p:cNvPr>
          <p:cNvSpPr/>
          <p:nvPr/>
        </p:nvSpPr>
        <p:spPr>
          <a:xfrm>
            <a:off x="506186" y="3191888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E3CBEEE-60D7-5432-113F-BFA3E5CD9C6B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rot="10800000">
            <a:off x="1382486" y="3310444"/>
            <a:ext cx="631370" cy="118800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3E3D1F9-7D1C-ECC0-C77A-FDCFDAF7204A}"/>
              </a:ext>
            </a:extLst>
          </p:cNvPr>
          <p:cNvSpPr/>
          <p:nvPr/>
        </p:nvSpPr>
        <p:spPr>
          <a:xfrm>
            <a:off x="506186" y="3518618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B63B12-8896-61A6-CC5E-6CB80F6AF0B5}"/>
              </a:ext>
            </a:extLst>
          </p:cNvPr>
          <p:cNvSpPr/>
          <p:nvPr/>
        </p:nvSpPr>
        <p:spPr>
          <a:xfrm>
            <a:off x="506186" y="4185401"/>
            <a:ext cx="876300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 b="1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46D21C-06D3-BA1C-439F-7CF7F1AA2442}"/>
              </a:ext>
            </a:extLst>
          </p:cNvPr>
          <p:cNvSpPr/>
          <p:nvPr/>
        </p:nvSpPr>
        <p:spPr>
          <a:xfrm>
            <a:off x="506186" y="4932037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7130B8-02CA-6B20-EF71-5AFB54D2F398}"/>
              </a:ext>
            </a:extLst>
          </p:cNvPr>
          <p:cNvSpPr/>
          <p:nvPr/>
        </p:nvSpPr>
        <p:spPr>
          <a:xfrm>
            <a:off x="506186" y="5258767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54E7C6-6B48-4D77-F166-CCAF57F46263}"/>
                  </a:ext>
                </a:extLst>
              </p:cNvPr>
              <p:cNvSpPr txBox="1"/>
              <p:nvPr/>
            </p:nvSpPr>
            <p:spPr>
              <a:xfrm>
                <a:off x="838200" y="3770766"/>
                <a:ext cx="206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54E7C6-6B48-4D77-F166-CCAF57F4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0766"/>
                <a:ext cx="206829" cy="369332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D8CB76-A053-243D-85ED-7910FC83E280}"/>
                  </a:ext>
                </a:extLst>
              </p:cNvPr>
              <p:cNvSpPr txBox="1"/>
              <p:nvPr/>
            </p:nvSpPr>
            <p:spPr>
              <a:xfrm>
                <a:off x="838200" y="4575957"/>
                <a:ext cx="206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D8CB76-A053-243D-85ED-7910FC83E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5957"/>
                <a:ext cx="206829" cy="369332"/>
              </a:xfrm>
              <a:prstGeom prst="rect">
                <a:avLst/>
              </a:prstGeom>
              <a:blipFill>
                <a:blip r:embed="rId5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7286DF0-E7B0-269A-A777-03B9998B01E1}"/>
              </a:ext>
            </a:extLst>
          </p:cNvPr>
          <p:cNvCxnSpPr>
            <a:cxnSpLocks/>
            <a:stCxn id="29" idx="1"/>
            <a:endCxn id="38" idx="3"/>
          </p:cNvCxnSpPr>
          <p:nvPr/>
        </p:nvCxnSpPr>
        <p:spPr>
          <a:xfrm rot="10800000" flipV="1">
            <a:off x="1382486" y="4498443"/>
            <a:ext cx="631370" cy="87887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28E2DD-733C-5AC9-597A-3D3C10A987D3}"/>
                  </a:ext>
                </a:extLst>
              </p14:cNvPr>
              <p14:cNvContentPartPr/>
              <p14:nvPr/>
            </p14:nvContentPartPr>
            <p14:xfrm>
              <a:off x="237600" y="1437840"/>
              <a:ext cx="6878520" cy="4497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28E2DD-733C-5AC9-597A-3D3C10A987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240" y="1428480"/>
                <a:ext cx="6897240" cy="45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600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59453191-9907-3C24-306C-7FEF3B9FA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968205"/>
            <a:ext cx="4038600" cy="3031982"/>
          </a:xfrm>
          <a:prstGeom prst="rect">
            <a:avLst/>
          </a:prstGeom>
        </p:spPr>
      </p:pic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15EDB9CC-C608-DFE3-619B-4D3642E7C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46" r="4646" b="7872"/>
          <a:stretch/>
        </p:blipFill>
        <p:spPr>
          <a:xfrm>
            <a:off x="6096000" y="1127229"/>
            <a:ext cx="3051687" cy="1799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0CF-B4EF-3DCB-7B09-74AF745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20</a:t>
            </a:fld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BAD1F-FB70-37A1-B06D-01FD7959AD2F}"/>
              </a:ext>
            </a:extLst>
          </p:cNvPr>
          <p:cNvSpPr txBox="1"/>
          <p:nvPr/>
        </p:nvSpPr>
        <p:spPr>
          <a:xfrm>
            <a:off x="5673272" y="1986328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DDDB0-C2B4-AE94-32F1-BF6DFB925534}"/>
              </a:ext>
            </a:extLst>
          </p:cNvPr>
          <p:cNvSpPr txBox="1"/>
          <p:nvPr/>
        </p:nvSpPr>
        <p:spPr>
          <a:xfrm>
            <a:off x="5673272" y="4133009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4113517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5FF7C2-0098-E92E-D502-CD726FF3A6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VN"/>
                  <a:t>Result: Testing for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haar</m:t>
                        </m:r>
                      </m:sub>
                    </m:sSub>
                  </m:oMath>
                </a14:m>
                <a:r>
                  <a:rPr lang="en-VN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5FF7C2-0098-E92E-D502-CD726FF3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B44B19E-EC5D-B3BB-4EF0-EAA02FD4F212}"/>
              </a:ext>
            </a:extLst>
          </p:cNvPr>
          <p:cNvSpPr txBox="1"/>
          <p:nvPr/>
        </p:nvSpPr>
        <p:spPr>
          <a:xfrm>
            <a:off x="415472" y="1878697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0CF-B4EF-3DCB-7B09-74AF745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21</a:t>
            </a:fld>
            <a:endParaRPr lang="en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35C74C-BDCC-816D-9D72-C47B57E1C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50"/>
          <a:stretch/>
        </p:blipFill>
        <p:spPr>
          <a:xfrm>
            <a:off x="816429" y="1642014"/>
            <a:ext cx="5715593" cy="823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100C0-5F0D-225B-39AD-D15273E6B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537"/>
          <a:stretch/>
        </p:blipFill>
        <p:spPr>
          <a:xfrm>
            <a:off x="564831" y="2363888"/>
            <a:ext cx="6978974" cy="1799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D05D88-768B-E103-A184-4D482EA22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60" y="4226081"/>
            <a:ext cx="6682717" cy="1392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2B3CCC-0C6A-C52A-8976-DB344DFC0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5" t="56825"/>
          <a:stretch/>
        </p:blipFill>
        <p:spPr>
          <a:xfrm>
            <a:off x="6444937" y="1723184"/>
            <a:ext cx="5355772" cy="705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A7A07F-D00C-BBBB-A232-C516F379D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2519" y="2450936"/>
            <a:ext cx="4198190" cy="31678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4D924F-9C8D-6843-88C7-E3FC9B6EBA1D}"/>
              </a:ext>
            </a:extLst>
          </p:cNvPr>
          <p:cNvSpPr txBox="1"/>
          <p:nvPr/>
        </p:nvSpPr>
        <p:spPr>
          <a:xfrm>
            <a:off x="415472" y="3136703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E7CFF-F2B3-170A-63A3-B5780D928874}"/>
              </a:ext>
            </a:extLst>
          </p:cNvPr>
          <p:cNvSpPr txBox="1"/>
          <p:nvPr/>
        </p:nvSpPr>
        <p:spPr>
          <a:xfrm>
            <a:off x="415472" y="4751228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2B2CC9-5E23-8491-30FB-F68D9CA76142}"/>
              </a:ext>
            </a:extLst>
          </p:cNvPr>
          <p:cNvSpPr txBox="1"/>
          <p:nvPr/>
        </p:nvSpPr>
        <p:spPr>
          <a:xfrm>
            <a:off x="11353800" y="3107278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81074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C94A-3018-7EA6-D254-65C8DDA1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Next step: dynamic cross-over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F54B1-9276-840F-9F5C-BC41967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22</a:t>
            </a:fld>
            <a:endParaRPr lang="en-V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BD841C-372B-3F5F-3AF6-902E3FE89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7"/>
          <a:stretch/>
        </p:blipFill>
        <p:spPr>
          <a:xfrm>
            <a:off x="838200" y="1369322"/>
            <a:ext cx="4766522" cy="18383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3443F9-3DAE-8DDB-65A1-87E7BD251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"/>
          <a:stretch/>
        </p:blipFill>
        <p:spPr>
          <a:xfrm>
            <a:off x="5753046" y="1369322"/>
            <a:ext cx="4534872" cy="1737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8D42D9-8AB3-8B81-FFD2-EFEFEAF13958}"/>
                  </a:ext>
                </a:extLst>
              </p:cNvPr>
              <p:cNvSpPr txBox="1"/>
              <p:nvPr/>
            </p:nvSpPr>
            <p:spPr>
              <a:xfrm>
                <a:off x="7590503" y="3432960"/>
                <a:ext cx="3843575" cy="70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1">
                          <a:latin typeface="Cambria Math" panose="02040503050406030204" pitchFamily="18" charset="0"/>
                        </a:rPr>
                        <m:t>Strength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vi-VN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xs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)=1+</m:t>
                      </m:r>
                      <m:f>
                        <m:f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8D42D9-8AB3-8B81-FFD2-EFEFEAF13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503" y="3432960"/>
                <a:ext cx="3843575" cy="703206"/>
              </a:xfrm>
              <a:prstGeom prst="rect">
                <a:avLst/>
              </a:prstGeom>
              <a:blipFill>
                <a:blip r:embed="rId4"/>
                <a:stretch>
                  <a:fillRect t="-14286" b="-875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9AC071-4EBB-F83C-6E06-EBB2DCCE3A16}"/>
                  </a:ext>
                </a:extLst>
              </p:cNvPr>
              <p:cNvSpPr txBox="1"/>
              <p:nvPr/>
            </p:nvSpPr>
            <p:spPr>
              <a:xfrm>
                <a:off x="7806812" y="4136166"/>
                <a:ext cx="3843575" cy="843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vi-VN" i="0">
                                <a:latin typeface="Cambria Math" panose="02040503050406030204" pitchFamily="18" charset="0"/>
                              </a:rPr>
                              <m:t>finess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vi-VN" i="0">
                                <a:latin typeface="Cambria Math" panose="02040503050406030204" pitchFamily="18" charset="0"/>
                              </a:rPr>
                              <m:t>fitness</m:t>
                            </m:r>
                          </m:e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</a:rPr>
                              <m:t>fitness</m:t>
                            </m:r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VN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i="0">
                            <a:latin typeface="Cambria Math" panose="02040503050406030204" pitchFamily="18" charset="0"/>
                          </a:rPr>
                          <m:t>fitness</m:t>
                        </m:r>
                      </m:e>
                      <m: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vi-VN" b="0" i="1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fitness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9AC071-4EBB-F83C-6E06-EBB2DCCE3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812" y="4136166"/>
                <a:ext cx="3843575" cy="843821"/>
              </a:xfrm>
              <a:prstGeom prst="rect">
                <a:avLst/>
              </a:prstGeom>
              <a:blipFill>
                <a:blip r:embed="rId5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79F5EB6D-F080-1DFF-D8AE-E7560E6F4A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07" t="17505"/>
          <a:stretch/>
        </p:blipFill>
        <p:spPr>
          <a:xfrm>
            <a:off x="873209" y="3575723"/>
            <a:ext cx="4766523" cy="15165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334519-C1C3-4668-3914-57540DBD1E91}"/>
              </a:ext>
            </a:extLst>
          </p:cNvPr>
          <p:cNvSpPr txBox="1"/>
          <p:nvPr/>
        </p:nvSpPr>
        <p:spPr>
          <a:xfrm>
            <a:off x="2149745" y="3104737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Strength point =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EB85-0987-706F-8D7F-D907C6F36E69}"/>
              </a:ext>
            </a:extLst>
          </p:cNvPr>
          <p:cNvSpPr txBox="1"/>
          <p:nvPr/>
        </p:nvSpPr>
        <p:spPr>
          <a:xfrm>
            <a:off x="7169113" y="3055708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Strength point = 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7C4D85-8401-C1C4-00C2-B9EE4524FEE9}"/>
              </a:ext>
            </a:extLst>
          </p:cNvPr>
          <p:cNvCxnSpPr>
            <a:cxnSpLocks/>
          </p:cNvCxnSpPr>
          <p:nvPr/>
        </p:nvCxnSpPr>
        <p:spPr>
          <a:xfrm>
            <a:off x="4719484" y="1540453"/>
            <a:ext cx="0" cy="166721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987C2C-62BA-1835-FDF6-BA8930367D18}"/>
              </a:ext>
            </a:extLst>
          </p:cNvPr>
          <p:cNvCxnSpPr>
            <a:cxnSpLocks/>
          </p:cNvCxnSpPr>
          <p:nvPr/>
        </p:nvCxnSpPr>
        <p:spPr>
          <a:xfrm>
            <a:off x="6877664" y="1562909"/>
            <a:ext cx="0" cy="166721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43317A-3E42-A90D-A8FA-A666E7598379}"/>
              </a:ext>
            </a:extLst>
          </p:cNvPr>
          <p:cNvCxnSpPr>
            <a:cxnSpLocks/>
          </p:cNvCxnSpPr>
          <p:nvPr/>
        </p:nvCxnSpPr>
        <p:spPr>
          <a:xfrm>
            <a:off x="4719484" y="3388866"/>
            <a:ext cx="0" cy="166721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52C9F5E-E42D-64E9-FF5D-64A8D5F5F752}"/>
              </a:ext>
            </a:extLst>
          </p:cNvPr>
          <p:cNvSpPr txBox="1"/>
          <p:nvPr/>
        </p:nvSpPr>
        <p:spPr>
          <a:xfrm>
            <a:off x="5604722" y="4092599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Off-spring 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91E0420-9DC5-37D0-0E7B-1701E26979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944" t="20158"/>
          <a:stretch/>
        </p:blipFill>
        <p:spPr>
          <a:xfrm>
            <a:off x="833161" y="5279116"/>
            <a:ext cx="4806571" cy="148892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6ACBA0-4F17-6A41-CACB-72E1DE074F0F}"/>
              </a:ext>
            </a:extLst>
          </p:cNvPr>
          <p:cNvCxnSpPr>
            <a:cxnSpLocks/>
          </p:cNvCxnSpPr>
          <p:nvPr/>
        </p:nvCxnSpPr>
        <p:spPr>
          <a:xfrm>
            <a:off x="4719484" y="5190787"/>
            <a:ext cx="0" cy="14361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4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7B20-41F7-181A-55EB-C7E222C4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Parameterized quantum circuit (</a:t>
            </a:r>
            <a:r>
              <a:rPr lang="en-VN" b="1"/>
              <a:t>PQC</a:t>
            </a:r>
            <a:r>
              <a:rPr lang="en-VN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FD4A1-EBD6-2E40-084C-BE85233C1D54}"/>
              </a:ext>
            </a:extLst>
          </p:cNvPr>
          <p:cNvSpPr txBox="1"/>
          <p:nvPr/>
        </p:nvSpPr>
        <p:spPr>
          <a:xfrm>
            <a:off x="-2268638" y="5162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9A8759-ECB6-9319-87D3-507AD912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622E-1351-4F49-A6C4-DF2CF4D2C924}" type="slidenum">
              <a:rPr lang="en-VN"/>
              <a:t>3</a:t>
            </a:fld>
            <a:r>
              <a:rPr lang="en-VN"/>
              <a:t> / 30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96FC931-64CF-3C35-F631-36208D901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94" r="2194"/>
          <a:stretch/>
        </p:blipFill>
        <p:spPr>
          <a:xfrm>
            <a:off x="680154" y="2316152"/>
            <a:ext cx="7772400" cy="35809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BD6C7-D010-0060-A842-EC0C98A2CF56}"/>
              </a:ext>
            </a:extLst>
          </p:cNvPr>
          <p:cNvSpPr txBox="1"/>
          <p:nvPr/>
        </p:nvSpPr>
        <p:spPr>
          <a:xfrm>
            <a:off x="794657" y="5912010"/>
            <a:ext cx="8975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VN" b="1">
                <a:solidFill>
                  <a:srgbClr val="FF0000"/>
                </a:solidFill>
              </a:rPr>
              <a:t>Fig 1.2</a:t>
            </a:r>
            <a:r>
              <a:rPr lang="en-VN"/>
              <a:t>. </a:t>
            </a:r>
            <a:r>
              <a:rPr lang="en-VN" b="1"/>
              <a:t>PQC </a:t>
            </a:r>
            <a:r>
              <a:rPr lang="en-VN"/>
              <a:t>model</a:t>
            </a:r>
            <a:r>
              <a:rPr lang="en-VN" b="1"/>
              <a:t> [2]</a:t>
            </a:r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15648-7EA3-8FB4-1BD5-A72FAA990D5B}"/>
              </a:ext>
            </a:extLst>
          </p:cNvPr>
          <p:cNvSpPr txBox="1"/>
          <p:nvPr/>
        </p:nvSpPr>
        <p:spPr>
          <a:xfrm>
            <a:off x="794657" y="6281342"/>
            <a:ext cx="9637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Benedetti, M et al, Parameterized quantum circuits as machine learning models. Quantum Science and Technology, 4(4), 043001 (2019)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033A9E-7CFB-967E-5777-FC6A9111FC31}"/>
              </a:ext>
            </a:extLst>
          </p:cNvPr>
          <p:cNvCxnSpPr>
            <a:cxnSpLocks/>
          </p:cNvCxnSpPr>
          <p:nvPr/>
        </p:nvCxnSpPr>
        <p:spPr>
          <a:xfrm>
            <a:off x="3715472" y="2184460"/>
            <a:ext cx="1" cy="1325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A9E96-2521-E87C-86DD-46A5BC807A4D}"/>
              </a:ext>
            </a:extLst>
          </p:cNvPr>
          <p:cNvSpPr txBox="1"/>
          <p:nvPr/>
        </p:nvSpPr>
        <p:spPr>
          <a:xfrm>
            <a:off x="1937672" y="1599344"/>
            <a:ext cx="250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>
                <a:solidFill>
                  <a:schemeClr val="accent1"/>
                </a:solidFill>
              </a:rPr>
              <a:t>Encoding circuit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83143B-31A2-A937-DA26-AC8F91E2074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89083" y="2112776"/>
            <a:ext cx="0" cy="527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599988-4B8A-084A-A28B-78E764776AF0}"/>
              </a:ext>
            </a:extLst>
          </p:cNvPr>
          <p:cNvSpPr txBox="1"/>
          <p:nvPr/>
        </p:nvSpPr>
        <p:spPr>
          <a:xfrm>
            <a:off x="4517482" y="1589556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>
                <a:solidFill>
                  <a:schemeClr val="accent1"/>
                </a:solidFill>
              </a:rPr>
              <a:t>Circuit/Operator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9078A-1245-858A-4307-557D80619F7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896828" y="2112776"/>
            <a:ext cx="0" cy="527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2F4F7E-B965-DE13-5F91-FFDCB7F44952}"/>
              </a:ext>
            </a:extLst>
          </p:cNvPr>
          <p:cNvSpPr txBox="1"/>
          <p:nvPr/>
        </p:nvSpPr>
        <p:spPr>
          <a:xfrm>
            <a:off x="7106374" y="1589556"/>
            <a:ext cx="15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>
                <a:solidFill>
                  <a:schemeClr val="accent1"/>
                </a:solidFill>
              </a:rPr>
              <a:t>Decoder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34AF79-ADCF-5104-3DBC-8AC5D830601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898511" y="4364034"/>
            <a:ext cx="15109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4D64C6-AC2F-A20F-E3D2-8DA262BE32CE}"/>
              </a:ext>
            </a:extLst>
          </p:cNvPr>
          <p:cNvSpPr txBox="1"/>
          <p:nvPr/>
        </p:nvSpPr>
        <p:spPr>
          <a:xfrm>
            <a:off x="8409488" y="3886980"/>
            <a:ext cx="3123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800">
                <a:solidFill>
                  <a:schemeClr val="accent1"/>
                </a:solidFill>
              </a:rPr>
              <a:t>Encoder – Decoder architecture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440206-A024-E94C-AFD9-8842F67C50D1}"/>
                  </a:ext>
                </a:extLst>
              </p14:cNvPr>
              <p14:cNvContentPartPr/>
              <p14:nvPr/>
            </p14:nvContentPartPr>
            <p14:xfrm>
              <a:off x="4172040" y="2229120"/>
              <a:ext cx="3429360" cy="262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440206-A024-E94C-AFD9-8842F67C50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2680" y="2219760"/>
                <a:ext cx="3448080" cy="26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61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262F-6169-B261-471F-3C3D1938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8B0F2-011F-1838-043D-D14EA354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4</a:t>
            </a:fld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79488D-3D5B-2D19-9C6C-EE24AFD1E8FD}"/>
                  </a:ext>
                </a:extLst>
              </p:cNvPr>
              <p:cNvSpPr txBox="1"/>
              <p:nvPr/>
            </p:nvSpPr>
            <p:spPr>
              <a:xfrm>
                <a:off x="838201" y="1575253"/>
                <a:ext cx="2057400" cy="135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vi-VN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−0.62 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0.08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−0.6</m:t>
                                      </m:r>
                                      <m:r>
                                        <a:rPr lang="vi-V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−0.47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79488D-3D5B-2D19-9C6C-EE24AFD1E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575253"/>
                <a:ext cx="2057400" cy="1357488"/>
              </a:xfrm>
              <a:prstGeom prst="rect">
                <a:avLst/>
              </a:prstGeom>
              <a:blipFill>
                <a:blip r:embed="rId2"/>
                <a:stretch>
                  <a:fillRect t="-5556"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3A8406-C113-1EB7-6F87-B022280CBD7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895601" y="2253997"/>
            <a:ext cx="41801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16711E-07BB-7315-BE95-C1707DB11425}"/>
              </a:ext>
            </a:extLst>
          </p:cNvPr>
          <p:cNvSpPr txBox="1"/>
          <p:nvPr/>
        </p:nvSpPr>
        <p:spPr>
          <a:xfrm>
            <a:off x="3973286" y="2404562"/>
            <a:ext cx="25935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VN" sz="2400" b="1"/>
              <a:t>Encoding methods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5621F0-4647-0475-7B95-618F56C47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24"/>
          <a:stretch/>
        </p:blipFill>
        <p:spPr>
          <a:xfrm>
            <a:off x="7075717" y="1408767"/>
            <a:ext cx="4620985" cy="1690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CFC493-8F02-CF92-9195-E06A9169D422}"/>
                  </a:ext>
                </a:extLst>
              </p:cNvPr>
              <p:cNvSpPr txBox="1"/>
              <p:nvPr/>
            </p:nvSpPr>
            <p:spPr>
              <a:xfrm>
                <a:off x="919842" y="2993962"/>
                <a:ext cx="2585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b="1"/>
                  <a:t>Input</a:t>
                </a:r>
                <a:r>
                  <a:rPr lang="en-VN"/>
                  <a:t>: quantum state</a:t>
                </a:r>
              </a:p>
              <a:p>
                <a:r>
                  <a:rPr lang="en-VN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VN"/>
                  <a:t> complex state vector)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CFC493-8F02-CF92-9195-E06A9169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2" y="2993962"/>
                <a:ext cx="2585359" cy="646331"/>
              </a:xfrm>
              <a:prstGeom prst="rect">
                <a:avLst/>
              </a:prstGeom>
              <a:blipFill>
                <a:blip r:embed="rId4"/>
                <a:stretch>
                  <a:fillRect l="-1961" t="-3846" r="-490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522ED42-9841-2DD5-77F8-26EC7242B5E3}"/>
              </a:ext>
            </a:extLst>
          </p:cNvPr>
          <p:cNvSpPr txBox="1"/>
          <p:nvPr/>
        </p:nvSpPr>
        <p:spPr>
          <a:xfrm>
            <a:off x="9476016" y="2999262"/>
            <a:ext cx="25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/>
              <a:t>Output</a:t>
            </a:r>
            <a:r>
              <a:rPr lang="en-VN"/>
              <a:t>: encoder</a:t>
            </a:r>
          </a:p>
          <a:p>
            <a:r>
              <a:rPr lang="en-VN"/>
              <a:t>(quantum circuit)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43D8F-0745-0F0F-D605-B4955C879F91}"/>
              </a:ext>
            </a:extLst>
          </p:cNvPr>
          <p:cNvSpPr txBox="1"/>
          <p:nvPr/>
        </p:nvSpPr>
        <p:spPr>
          <a:xfrm>
            <a:off x="919842" y="3991774"/>
            <a:ext cx="4218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/>
              <a:t>Amplitude encoding [3]</a:t>
            </a:r>
            <a:r>
              <a:rPr lang="en-VN" sz="2400"/>
              <a:t>:</a:t>
            </a:r>
          </a:p>
          <a:p>
            <a:r>
              <a:rPr lang="en-VN" sz="2400" b="1">
                <a:solidFill>
                  <a:srgbClr val="00B050"/>
                </a:solidFill>
              </a:rPr>
              <a:t>Pros</a:t>
            </a:r>
            <a:r>
              <a:rPr lang="en-VN" sz="2400"/>
              <a:t>: </a:t>
            </a:r>
            <a:r>
              <a:rPr lang="en-VN" sz="2400">
                <a:solidFill>
                  <a:srgbClr val="00B050"/>
                </a:solidFill>
              </a:rPr>
              <a:t>no-computation resources for constructing circuit</a:t>
            </a:r>
          </a:p>
          <a:p>
            <a:pPr algn="just"/>
            <a:r>
              <a:rPr lang="en-VN" sz="2400" b="1">
                <a:solidFill>
                  <a:srgbClr val="FF0000"/>
                </a:solidFill>
              </a:rPr>
              <a:t>Cons</a:t>
            </a:r>
            <a:r>
              <a:rPr lang="en-VN" sz="2400"/>
              <a:t>: </a:t>
            </a:r>
            <a:r>
              <a:rPr lang="en-VN" sz="2400">
                <a:solidFill>
                  <a:srgbClr val="FF0000"/>
                </a:solidFill>
              </a:rPr>
              <a:t>very high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B5374-1448-5912-6F24-39F54BA9AFFB}"/>
                  </a:ext>
                </a:extLst>
              </p:cNvPr>
              <p:cNvSpPr txBox="1"/>
              <p:nvPr/>
            </p:nvSpPr>
            <p:spPr>
              <a:xfrm>
                <a:off x="5442857" y="3991774"/>
                <a:ext cx="462098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400" b="1"/>
                  <a:t>Quantum compilation [4]</a:t>
                </a:r>
                <a:r>
                  <a:rPr lang="en-VN" sz="2400"/>
                  <a:t>:</a:t>
                </a:r>
              </a:p>
              <a:p>
                <a:pPr algn="just"/>
                <a:r>
                  <a:rPr lang="en-VN" sz="2400" b="1">
                    <a:solidFill>
                      <a:srgbClr val="00B050"/>
                    </a:solidFill>
                  </a:rPr>
                  <a:t>Pros</a:t>
                </a:r>
                <a:r>
                  <a:rPr lang="en-VN" sz="2400"/>
                  <a:t>: </a:t>
                </a:r>
                <a:r>
                  <a:rPr lang="en-VN" sz="2400">
                    <a:solidFill>
                      <a:srgbClr val="00B050"/>
                    </a:solidFill>
                  </a:rPr>
                  <a:t>low depth</a:t>
                </a:r>
              </a:p>
              <a:p>
                <a:r>
                  <a:rPr lang="en-VN" sz="2400" b="1">
                    <a:solidFill>
                      <a:srgbClr val="FF0000"/>
                    </a:solidFill>
                  </a:rPr>
                  <a:t>Cons</a:t>
                </a:r>
                <a:r>
                  <a:rPr lang="en-VN" sz="2400">
                    <a:solidFill>
                      <a:srgbClr val="FF0000"/>
                    </a:solidFill>
                  </a:rPr>
                  <a:t>: ansatz choosing problem and resources for finding params </a:t>
                </a:r>
                <a14:m>
                  <m:oMath xmlns:m="http://schemas.openxmlformats.org/officeDocument/2006/math">
                    <m:r>
                      <a:rPr lang="vi-V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VN" sz="2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B5374-1448-5912-6F24-39F54BA9A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7" y="3991774"/>
                <a:ext cx="4620985" cy="1569660"/>
              </a:xfrm>
              <a:prstGeom prst="rect">
                <a:avLst/>
              </a:prstGeom>
              <a:blipFill>
                <a:blip r:embed="rId5"/>
                <a:stretch>
                  <a:fillRect l="-2192" t="-3226" r="-2192" b="-80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0B47688-0960-42B6-E61D-F3ABB69282FE}"/>
              </a:ext>
            </a:extLst>
          </p:cNvPr>
          <p:cNvSpPr txBox="1"/>
          <p:nvPr/>
        </p:nvSpPr>
        <p:spPr>
          <a:xfrm>
            <a:off x="838200" y="6058662"/>
            <a:ext cx="107550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222222"/>
                </a:solidFill>
                <a:effectLst/>
              </a:rPr>
              <a:t>[3] Araujo, Israel F., et al. "A divide-and-conquer algorithm for quantum state preparation." </a:t>
            </a:r>
            <a:r>
              <a:rPr lang="en-US" sz="1600" b="0" i="1">
                <a:solidFill>
                  <a:srgbClr val="222222"/>
                </a:solidFill>
                <a:effectLst/>
              </a:rPr>
              <a:t>Scientific reports</a:t>
            </a:r>
            <a:r>
              <a:rPr lang="en-US" sz="1600" b="0" i="0">
                <a:solidFill>
                  <a:srgbClr val="222222"/>
                </a:solidFill>
                <a:effectLst/>
              </a:rPr>
              <a:t> 11.1 (2021): 6329.</a:t>
            </a:r>
          </a:p>
          <a:p>
            <a:r>
              <a:rPr lang="en-VN" sz="1600"/>
              <a:t>[4] </a:t>
            </a:r>
            <a:r>
              <a:rPr lang="en-US" sz="1600"/>
              <a:t>S. Khatri et al., Quantum-assisted quantum compiling, Quantum 3, 140 (2019).</a:t>
            </a:r>
            <a:endParaRPr lang="en-VN" sz="160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DDEB71F-E9ED-8BA6-A8E7-6207F1DE0C4F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5400000">
            <a:off x="3586726" y="2308452"/>
            <a:ext cx="1125547" cy="22410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B0E2E832-2189-1551-7D44-1F69A2808458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948925" y="2187348"/>
            <a:ext cx="1125547" cy="2483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99B41A-A5B8-807E-116A-E2518CB81DB3}"/>
                  </a:ext>
                </a:extLst>
              </p14:cNvPr>
              <p14:cNvContentPartPr/>
              <p14:nvPr/>
            </p14:nvContentPartPr>
            <p14:xfrm>
              <a:off x="1057320" y="4419720"/>
              <a:ext cx="2457720" cy="6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99B41A-A5B8-807E-116A-E2518CB81D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7960" y="4410360"/>
                <a:ext cx="247644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33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52E8-12C7-572B-5346-2BA37990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 Quantum compilation [5]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12B26931-94DC-3683-0C52-69F7A735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533"/>
          <a:stretch/>
        </p:blipFill>
        <p:spPr>
          <a:xfrm>
            <a:off x="718457" y="1570944"/>
            <a:ext cx="10874830" cy="323160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58689-49C2-409C-45CE-F05DAD5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5</a:t>
            </a:fld>
            <a:endParaRPr lang="en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0A080-5D06-1937-26FE-D76999D0FDD0}"/>
              </a:ext>
            </a:extLst>
          </p:cNvPr>
          <p:cNvSpPr txBox="1"/>
          <p:nvPr/>
        </p:nvSpPr>
        <p:spPr>
          <a:xfrm>
            <a:off x="838200" y="6369635"/>
            <a:ext cx="10755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0" i="0">
                <a:solidFill>
                  <a:srgbClr val="222222"/>
                </a:solidFill>
                <a:effectLst/>
              </a:rPr>
              <a:t>[5]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Hai, V. T., &amp; Ho, L. B. (2023). Universal compilation for quantum state tomography. Scientific Reports, 13(1), 3750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8887A-B611-38EE-BC36-D38EB2673889}"/>
              </a:ext>
            </a:extLst>
          </p:cNvPr>
          <p:cNvSpPr txBox="1"/>
          <p:nvPr/>
        </p:nvSpPr>
        <p:spPr>
          <a:xfrm>
            <a:off x="838200" y="4819233"/>
            <a:ext cx="1027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FF0000"/>
                </a:solidFill>
                <a:effectLst/>
                <a:latin typeface="-apple-system"/>
              </a:rPr>
              <a:t>Fig 2.1</a:t>
            </a:r>
            <a:r>
              <a:rPr lang="en-US" b="0" i="0">
                <a:solidFill>
                  <a:srgbClr val="222222"/>
                </a:solidFill>
                <a:effectLst/>
                <a:latin typeface="-apple-system"/>
              </a:rPr>
              <a:t>. A universal compilation algorithm consists of a quantum part and a classical part. 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4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76D2-C03B-2335-0843-2CF5DB71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3429" cy="1325563"/>
          </a:xfrm>
        </p:spPr>
        <p:txBody>
          <a:bodyPr/>
          <a:lstStyle/>
          <a:p>
            <a:r>
              <a:rPr lang="en-VN"/>
              <a:t>2.2. Quantum compilation: state preparation [6]</a:t>
            </a:r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C4E67C32-FB3C-E1B4-A585-26D6DB49F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38"/>
          <a:stretch/>
        </p:blipFill>
        <p:spPr>
          <a:xfrm>
            <a:off x="838199" y="1505631"/>
            <a:ext cx="6683829" cy="4060062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22A4D0-3B0B-5DC3-ECE2-A2F20809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6</a:t>
            </a:fld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620DC-9FFD-3D1D-4B48-1BFFE6AA8DBC}"/>
              </a:ext>
            </a:extLst>
          </p:cNvPr>
          <p:cNvSpPr txBox="1"/>
          <p:nvPr/>
        </p:nvSpPr>
        <p:spPr>
          <a:xfrm>
            <a:off x="838199" y="6136700"/>
            <a:ext cx="9557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Hai, V. T., Viet, N. T., &amp; Ho, L. B. (2023). Variational preparation of entangled states on quantum computers. arXiv preprint arXiv:2306.17422.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C79873-C34F-52D1-BD2B-15D6BD039D9A}"/>
              </a:ext>
            </a:extLst>
          </p:cNvPr>
          <p:cNvSpPr txBox="1"/>
          <p:nvPr/>
        </p:nvSpPr>
        <p:spPr>
          <a:xfrm>
            <a:off x="838199" y="5565693"/>
            <a:ext cx="9557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Fig 2.2</a:t>
            </a:r>
            <a:r>
              <a:rPr lang="en-US" sz="2000"/>
              <a:t>. (a) Variational quantum algorithm (VQA) for quantum state preparation.</a:t>
            </a:r>
            <a:endParaRPr lang="en-VN" sz="2000"/>
          </a:p>
        </p:txBody>
      </p:sp>
    </p:spTree>
    <p:extLst>
      <p:ext uri="{BB962C8B-B14F-4D97-AF65-F5344CB8AC3E}">
        <p14:creationId xmlns:p14="http://schemas.microsoft.com/office/powerpoint/2010/main" val="240758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E27-DC6C-779D-43D6-C7975982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2.2. State preparation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53F9E-9602-F299-27B5-7A4C1490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7</a:t>
            </a:fld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625126-A2E3-2E0C-8B00-DB382E75CC4F}"/>
              </a:ext>
            </a:extLst>
          </p:cNvPr>
          <p:cNvSpPr/>
          <p:nvPr/>
        </p:nvSpPr>
        <p:spPr>
          <a:xfrm>
            <a:off x="1008285" y="1980862"/>
            <a:ext cx="4739372" cy="1716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2400" b="1">
                <a:solidFill>
                  <a:sysClr val="windowText" lastClr="000000"/>
                </a:solidFill>
              </a:rPr>
              <a:t>Ansatz choosing problem:</a:t>
            </a:r>
          </a:p>
          <a:p>
            <a:r>
              <a:rPr lang="en-VN" sz="2400">
                <a:solidFill>
                  <a:sysClr val="windowText" lastClr="000000"/>
                </a:solidFill>
              </a:rPr>
              <a:t>Requirements:</a:t>
            </a:r>
          </a:p>
          <a:p>
            <a:pPr marL="285750" indent="-285750">
              <a:buFontTx/>
              <a:buChar char="-"/>
            </a:pPr>
            <a:r>
              <a:rPr lang="en-VN" sz="2400">
                <a:solidFill>
                  <a:sysClr val="windowText" lastClr="000000"/>
                </a:solidFill>
              </a:rPr>
              <a:t>Universal</a:t>
            </a:r>
          </a:p>
          <a:p>
            <a:pPr marL="285750" indent="-285750">
              <a:buFontTx/>
              <a:buChar char="-"/>
            </a:pPr>
            <a:r>
              <a:rPr lang="en-VN" sz="2400">
                <a:solidFill>
                  <a:sysClr val="windowText" lastClr="000000"/>
                </a:solidFill>
              </a:rPr>
              <a:t>Still low depth (polynomial scale)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50A7A8B-5E8E-CD31-94DD-C24D83F6DB8E}"/>
                  </a:ext>
                </a:extLst>
              </p:cNvPr>
              <p:cNvSpPr/>
              <p:nvPr/>
            </p:nvSpPr>
            <p:spPr>
              <a:xfrm>
                <a:off x="1008286" y="3987206"/>
                <a:ext cx="4739371" cy="187973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VN" sz="2400" b="1">
                    <a:solidFill>
                      <a:schemeClr val="tx1"/>
                    </a:solidFill>
                  </a:rPr>
                  <a:t>Resources for finding params </a:t>
                </a:r>
                <a14:m>
                  <m:oMath xmlns:m="http://schemas.openxmlformats.org/officeDocument/2006/math">
                    <m:r>
                      <a:rPr lang="vi-V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VN" sz="240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VN" sz="2400">
                    <a:solidFill>
                      <a:schemeClr val="tx1"/>
                    </a:solidFill>
                  </a:rPr>
                  <a:t>Requirements: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VN" sz="2400">
                    <a:solidFill>
                      <a:schemeClr val="tx1"/>
                    </a:solidFill>
                  </a:rPr>
                  <a:t>Fast compute gradient</a:t>
                </a:r>
              </a:p>
              <a:p>
                <a:pPr marL="285750" indent="-285750">
                  <a:buFontTx/>
                  <a:buChar char="-"/>
                </a:pPr>
                <a:r>
                  <a:rPr lang="en-VN" sz="2400">
                    <a:solidFill>
                      <a:schemeClr val="tx1"/>
                    </a:solidFill>
                  </a:rPr>
                  <a:t>Low iteration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50A7A8B-5E8E-CD31-94DD-C24D83F6D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86" y="3987206"/>
                <a:ext cx="4739371" cy="1879737"/>
              </a:xfrm>
              <a:prstGeom prst="rect">
                <a:avLst/>
              </a:prstGeom>
              <a:blipFill>
                <a:blip r:embed="rId2"/>
                <a:stretch>
                  <a:fillRect l="-132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BB45B8-5FF1-C014-B9C7-C19E5FBDD1AE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5747657" y="2007950"/>
            <a:ext cx="870861" cy="83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0BE5D6-0446-5A27-65A8-05719C8FD0F0}"/>
              </a:ext>
            </a:extLst>
          </p:cNvPr>
          <p:cNvSpPr txBox="1"/>
          <p:nvPr/>
        </p:nvSpPr>
        <p:spPr>
          <a:xfrm>
            <a:off x="6618518" y="1592451"/>
            <a:ext cx="404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/>
              <a:t>Existed ansatz:</a:t>
            </a:r>
          </a:p>
          <a:p>
            <a:r>
              <a:rPr lang="en-VN" sz="2400"/>
              <a:t>- Chain, All-to-all, … topologies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0E90C1-7FBC-B014-73F6-8BBE37BFD57A}"/>
              </a:ext>
            </a:extLst>
          </p:cNvPr>
          <p:cNvSpPr txBox="1"/>
          <p:nvPr/>
        </p:nvSpPr>
        <p:spPr>
          <a:xfrm>
            <a:off x="6618518" y="2957446"/>
            <a:ext cx="404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/>
              <a:t>Finding new ansatz:</a:t>
            </a:r>
          </a:p>
          <a:p>
            <a:r>
              <a:rPr lang="en-VN" sz="2400"/>
              <a:t>- Genetic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DC2471-4ECD-C6A6-6037-0AD95B654EA3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5747657" y="2838947"/>
            <a:ext cx="870861" cy="53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5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D0BB0276-F82B-EA28-8C16-5FE924C8A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256"/>
          <a:stretch/>
        </p:blipFill>
        <p:spPr>
          <a:xfrm>
            <a:off x="838200" y="1311238"/>
            <a:ext cx="9111343" cy="50468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CFB2E8-76F0-2F92-635B-C96F5627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 Genectic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AAE67-FA54-BAAC-B3DD-A121B0CF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269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2222-9754-A73A-E48B-E6D83D0D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5185-ADF8-8069-2B39-9F3B01C6D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b="0">
                <a:effectLst/>
              </a:rPr>
              <a:t>params = {'depth': 10, 'num_individual': 8, 'num_generation': 30, 'num_qubits': 3, 'threshold': lambda </a:t>
            </a:r>
            <a:r>
              <a:rPr lang="en-US" sz="5000" b="0" i="1">
                <a:effectLst/>
              </a:rPr>
              <a:t>loss_value</a:t>
            </a:r>
            <a:r>
              <a:rPr lang="en-US" sz="5000" b="0">
                <a:effectLst/>
              </a:rPr>
              <a:t>: </a:t>
            </a:r>
            <a:r>
              <a:rPr lang="en-US" sz="5000" b="0" i="1">
                <a:effectLst/>
              </a:rPr>
              <a:t>loss_value</a:t>
            </a:r>
            <a:r>
              <a:rPr lang="en-US" sz="5000" b="0">
                <a:effectLst/>
              </a:rPr>
              <a:t> &lt; 0.2, 'prob_mutate': 0.01}</a:t>
            </a:r>
          </a:p>
          <a:p>
            <a:pPr marL="0" indent="0">
              <a:buNone/>
            </a:pPr>
            <a:br>
              <a:rPr lang="en-US" sz="5000" b="0">
                <a:effectLst/>
              </a:rPr>
            </a:br>
            <a:r>
              <a:rPr lang="en-US" sz="5000" b="0">
                <a:effectLst/>
              </a:rPr>
              <a:t>env = environment.EEnvironment(</a:t>
            </a:r>
          </a:p>
          <a:p>
            <a:pPr marL="457200" lvl="1" indent="0">
              <a:buNone/>
            </a:pPr>
            <a:r>
              <a:rPr lang="en-US" sz="4600" b="0">
                <a:effectLst/>
              </a:rPr>
              <a:t>params,</a:t>
            </a:r>
          </a:p>
          <a:p>
            <a:pPr marL="457200" lvl="1" indent="0">
              <a:buNone/>
            </a:pPr>
            <a:r>
              <a:rPr lang="en-US" sz="4600" b="0" i="1">
                <a:effectLst/>
              </a:rPr>
              <a:t>fitness_func</a:t>
            </a:r>
            <a:r>
              <a:rPr lang="en-US" sz="4600" b="0">
                <a:effectLst/>
              </a:rPr>
              <a:t> = compilation_fitness,</a:t>
            </a:r>
          </a:p>
          <a:p>
            <a:pPr marL="457200" lvl="1" indent="0">
              <a:buNone/>
            </a:pPr>
            <a:r>
              <a:rPr lang="en-US" sz="4600" b="0" i="1">
                <a:effectLst/>
              </a:rPr>
              <a:t>selection_func</a:t>
            </a:r>
            <a:r>
              <a:rPr lang="en-US" sz="4600" b="0">
                <a:effectLst/>
              </a:rPr>
              <a:t> = selection.elitist_selection,</a:t>
            </a:r>
          </a:p>
          <a:p>
            <a:pPr marL="457200" lvl="1" indent="0">
              <a:buNone/>
            </a:pPr>
            <a:r>
              <a:rPr lang="en-US" sz="4600" b="0" i="1">
                <a:effectLst/>
              </a:rPr>
              <a:t>crossover_func</a:t>
            </a:r>
            <a:r>
              <a:rPr lang="en-US" sz="4600" b="0">
                <a:effectLst/>
              </a:rPr>
              <a:t>= crossover.onepoint_crossover,</a:t>
            </a:r>
          </a:p>
          <a:p>
            <a:pPr marL="457200" lvl="1" indent="0">
              <a:buNone/>
            </a:pPr>
            <a:r>
              <a:rPr lang="en-US" sz="4600" b="0" i="1">
                <a:effectLst/>
              </a:rPr>
              <a:t>mutate_func</a:t>
            </a:r>
            <a:r>
              <a:rPr lang="en-US" sz="4600" b="0">
                <a:effectLst/>
              </a:rPr>
              <a:t>=mutate.bitflip_mutate,</a:t>
            </a:r>
          </a:p>
          <a:p>
            <a:pPr marL="457200" lvl="1" indent="0">
              <a:buNone/>
            </a:pPr>
            <a:r>
              <a:rPr lang="en-US" sz="4600" b="0" i="1">
                <a:effectLst/>
              </a:rPr>
              <a:t>pool</a:t>
            </a:r>
            <a:r>
              <a:rPr lang="en-US" sz="4600" b="0">
                <a:effectLst/>
              </a:rPr>
              <a:t> = qtm.constant.operations</a:t>
            </a:r>
          </a:p>
          <a:p>
            <a:pPr marL="0" indent="0">
              <a:buNone/>
            </a:pPr>
            <a:r>
              <a:rPr lang="en-US" sz="5000" b="0">
                <a:effectLst/>
              </a:rPr>
              <a:t>)</a:t>
            </a:r>
            <a:br>
              <a:rPr lang="en-US" sz="5000" b="0">
                <a:effectLst/>
              </a:rPr>
            </a:br>
            <a:r>
              <a:rPr lang="en-US" sz="5000" b="0">
                <a:effectLst/>
              </a:rPr>
              <a:t>env.initialize_population()</a:t>
            </a:r>
          </a:p>
          <a:p>
            <a:pPr marL="0" indent="0">
              <a:buNone/>
            </a:pPr>
            <a:r>
              <a:rPr lang="en-US" sz="5000" b="0">
                <a:effectLst/>
              </a:rPr>
              <a:t>env.evol()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C5FB4-4FEA-B3D3-FA51-953AC32C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718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39801</TotalTime>
  <Words>1216</Words>
  <Application>Microsoft Macintosh PowerPoint</Application>
  <PresentationFormat>Widescreen</PresentationFormat>
  <Paragraphs>207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Cambria Math</vt:lpstr>
      <vt:lpstr>Times New Roman</vt:lpstr>
      <vt:lpstr>Office Theme</vt:lpstr>
      <vt:lpstr>Genetic algorithm for quantum architechture search</vt:lpstr>
      <vt:lpstr>1. Prob: reconstruct arbitrary state</vt:lpstr>
      <vt:lpstr>1. Parameterized quantum circuit (PQC)</vt:lpstr>
      <vt:lpstr>2. Methods</vt:lpstr>
      <vt:lpstr>2.1. Quantum compilation [5]</vt:lpstr>
      <vt:lpstr>2.2. Quantum compilation: state preparation [6]</vt:lpstr>
      <vt:lpstr>2.2. State preparation problem</vt:lpstr>
      <vt:lpstr>3. Genectic algorithm</vt:lpstr>
      <vt:lpstr>Demos</vt:lpstr>
      <vt:lpstr>1. Create population</vt:lpstr>
      <vt:lpstr>2. Fitness function</vt:lpstr>
      <vt:lpstr>3. Crossover. Ex: percent = 0.5</vt:lpstr>
      <vt:lpstr>Result</vt:lpstr>
      <vt:lpstr>Result: Testing for finding U_haar circuit</vt:lpstr>
      <vt:lpstr>Thanks for listening!</vt:lpstr>
      <vt:lpstr>PowerPoint Presentation</vt:lpstr>
      <vt:lpstr>Genetic algorithm</vt:lpstr>
      <vt:lpstr>PowerPoint Presentation</vt:lpstr>
      <vt:lpstr>PowerPoint Presentation</vt:lpstr>
      <vt:lpstr>PowerPoint Presentation</vt:lpstr>
      <vt:lpstr>Result: Testing for finding U_haar circuit</vt:lpstr>
      <vt:lpstr>Next step: dynamic cross-over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for quantum architechture search</dc:title>
  <dc:creator>Vũ Tuấn Hải</dc:creator>
  <cp:lastModifiedBy>Vũ Tuấn Hải</cp:lastModifiedBy>
  <cp:revision>8</cp:revision>
  <dcterms:created xsi:type="dcterms:W3CDTF">2023-08-14T12:39:36Z</dcterms:created>
  <dcterms:modified xsi:type="dcterms:W3CDTF">2024-01-22T07:19:23Z</dcterms:modified>
</cp:coreProperties>
</file>